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omments/comment1.xml" ContentType="application/vnd.openxmlformats-officedocument.presentationml.comment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40"/>
  </p:notesMasterIdLst>
  <p:sldIdLst>
    <p:sldId id="256" r:id="rId5"/>
    <p:sldId id="259" r:id="rId6"/>
    <p:sldId id="282" r:id="rId7"/>
    <p:sldId id="291" r:id="rId8"/>
    <p:sldId id="261" r:id="rId9"/>
    <p:sldId id="309" r:id="rId10"/>
    <p:sldId id="262" r:id="rId11"/>
    <p:sldId id="257" r:id="rId12"/>
    <p:sldId id="258" r:id="rId13"/>
    <p:sldId id="310" r:id="rId14"/>
    <p:sldId id="302" r:id="rId15"/>
    <p:sldId id="288" r:id="rId16"/>
    <p:sldId id="289" r:id="rId17"/>
    <p:sldId id="272" r:id="rId18"/>
    <p:sldId id="273" r:id="rId19"/>
    <p:sldId id="290" r:id="rId20"/>
    <p:sldId id="294" r:id="rId21"/>
    <p:sldId id="293" r:id="rId22"/>
    <p:sldId id="287" r:id="rId23"/>
    <p:sldId id="295" r:id="rId24"/>
    <p:sldId id="267" r:id="rId25"/>
    <p:sldId id="306" r:id="rId26"/>
    <p:sldId id="278" r:id="rId27"/>
    <p:sldId id="298" r:id="rId28"/>
    <p:sldId id="276" r:id="rId29"/>
    <p:sldId id="281" r:id="rId30"/>
    <p:sldId id="311" r:id="rId31"/>
    <p:sldId id="312" r:id="rId32"/>
    <p:sldId id="313" r:id="rId33"/>
    <p:sldId id="304" r:id="rId34"/>
    <p:sldId id="314" r:id="rId35"/>
    <p:sldId id="315" r:id="rId36"/>
    <p:sldId id="277" r:id="rId37"/>
    <p:sldId id="264" r:id="rId38"/>
    <p:sldId id="316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9-30T19:53:55.134" idx="1">
    <p:pos x="10" y="10"/>
    <p:text>potpora za organizacije, potpora za posebne potrebe</p:text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00808E-291A-4603-9480-62CD4F7BA4B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C2CBBF34-71CB-4F68-9C69-075C4FA187A8}">
      <dgm:prSet phldrT="[Tekst]" custT="1"/>
      <dgm:spPr/>
      <dgm:t>
        <a:bodyPr/>
        <a:lstStyle/>
        <a:p>
          <a:r>
            <a:rPr lang="hr-HR" sz="2400" dirty="0">
              <a:latin typeface="Arial" panose="020B0604020202020204" pitchFamily="34" charset="0"/>
              <a:cs typeface="Arial" panose="020B0604020202020204" pitchFamily="34" charset="0"/>
            </a:rPr>
            <a:t>Ključna mjera 1</a:t>
          </a:r>
          <a:endParaRPr lang="hr-HR" sz="2400" dirty="0">
            <a:latin typeface="Arial"/>
            <a:cs typeface="Arial"/>
          </a:endParaRPr>
        </a:p>
        <a:p>
          <a:pPr rtl="0"/>
          <a:r>
            <a:rPr lang="hr-HR" sz="2400" dirty="0">
              <a:latin typeface="Arial"/>
              <a:cs typeface="Arial"/>
            </a:rPr>
            <a:t>KA1</a:t>
          </a:r>
        </a:p>
      </dgm:t>
    </dgm:pt>
    <dgm:pt modelId="{656E2498-7DCF-4212-B37F-AC6BB7085AD8}" type="parTrans" cxnId="{E65C0C70-59A7-4ACE-B103-46744954F6F9}">
      <dgm:prSet/>
      <dgm:spPr/>
      <dgm:t>
        <a:bodyPr/>
        <a:lstStyle/>
        <a:p>
          <a:endParaRPr lang="hr-HR"/>
        </a:p>
      </dgm:t>
    </dgm:pt>
    <dgm:pt modelId="{F1CE77A9-28C0-48AC-B85D-0DF64EDFFDFD}" type="sibTrans" cxnId="{E65C0C70-59A7-4ACE-B103-46744954F6F9}">
      <dgm:prSet/>
      <dgm:spPr/>
      <dgm:t>
        <a:bodyPr/>
        <a:lstStyle/>
        <a:p>
          <a:endParaRPr lang="hr-HR"/>
        </a:p>
      </dgm:t>
    </dgm:pt>
    <dgm:pt modelId="{D01227EF-1AC7-4EB1-BB37-6CBFC0311E6F}">
      <dgm:prSet phldrT="[Tekst]" custT="1"/>
      <dgm:spPr/>
      <dgm:t>
        <a:bodyPr/>
        <a:lstStyle/>
        <a:p>
          <a:r>
            <a:rPr lang="hr-HR" sz="2400" dirty="0">
              <a:latin typeface="Arial" panose="020B0604020202020204" pitchFamily="34" charset="0"/>
              <a:cs typeface="Arial" panose="020B0604020202020204" pitchFamily="34" charset="0"/>
            </a:rPr>
            <a:t>Ključna mjera 2</a:t>
          </a:r>
        </a:p>
        <a:p>
          <a:r>
            <a:rPr lang="hr-HR" sz="2400" dirty="0">
              <a:latin typeface="Arial" panose="020B0604020202020204" pitchFamily="34" charset="0"/>
              <a:cs typeface="Arial" panose="020B0604020202020204" pitchFamily="34" charset="0"/>
            </a:rPr>
            <a:t>KA2</a:t>
          </a:r>
        </a:p>
      </dgm:t>
    </dgm:pt>
    <dgm:pt modelId="{ECAA9E26-8CDF-439F-A288-96363987BF8C}" type="parTrans" cxnId="{8C6E79D6-C534-4C23-82BF-1F47624BAAA2}">
      <dgm:prSet/>
      <dgm:spPr/>
      <dgm:t>
        <a:bodyPr/>
        <a:lstStyle/>
        <a:p>
          <a:endParaRPr lang="hr-HR"/>
        </a:p>
      </dgm:t>
    </dgm:pt>
    <dgm:pt modelId="{2C43D1F1-7829-4EC5-9291-B598FB097243}" type="sibTrans" cxnId="{8C6E79D6-C534-4C23-82BF-1F47624BAAA2}">
      <dgm:prSet/>
      <dgm:spPr/>
      <dgm:t>
        <a:bodyPr/>
        <a:lstStyle/>
        <a:p>
          <a:endParaRPr lang="hr-HR"/>
        </a:p>
      </dgm:t>
    </dgm:pt>
    <dgm:pt modelId="{EDBA0EBB-FB76-4CFF-84CC-77C053F29BDB}">
      <dgm:prSet phldrT="[Tekst]" custT="1"/>
      <dgm:spPr/>
      <dgm:t>
        <a:bodyPr/>
        <a:lstStyle/>
        <a:p>
          <a:pPr algn="ctr"/>
          <a:r>
            <a:rPr lang="hr-HR" sz="2400" dirty="0">
              <a:latin typeface="Arial" panose="020B0604020202020204" pitchFamily="34" charset="0"/>
              <a:cs typeface="Arial" panose="020B0604020202020204" pitchFamily="34" charset="0"/>
            </a:rPr>
            <a:t>Suradnja za inovacije i razmjena dobre prakse</a:t>
          </a:r>
        </a:p>
      </dgm:t>
    </dgm:pt>
    <dgm:pt modelId="{2E3832A9-E7AB-4F6F-9129-93A4E9E401B1}" type="parTrans" cxnId="{76AFB217-D653-4649-94E2-AC79EBF7CCC7}">
      <dgm:prSet/>
      <dgm:spPr/>
      <dgm:t>
        <a:bodyPr/>
        <a:lstStyle/>
        <a:p>
          <a:endParaRPr lang="hr-HR"/>
        </a:p>
      </dgm:t>
    </dgm:pt>
    <dgm:pt modelId="{921FBA83-6D54-4994-9B90-291926EED1FB}" type="sibTrans" cxnId="{76AFB217-D653-4649-94E2-AC79EBF7CCC7}">
      <dgm:prSet/>
      <dgm:spPr/>
      <dgm:t>
        <a:bodyPr/>
        <a:lstStyle/>
        <a:p>
          <a:endParaRPr lang="hr-HR"/>
        </a:p>
      </dgm:t>
    </dgm:pt>
    <dgm:pt modelId="{9B143C1B-EAB3-42E0-8FCC-756F58515093}">
      <dgm:prSet phldrT="[Tekst]" custT="1"/>
      <dgm:spPr/>
      <dgm:t>
        <a:bodyPr/>
        <a:lstStyle/>
        <a:p>
          <a:r>
            <a:rPr lang="hr-HR" sz="2400" dirty="0">
              <a:latin typeface="Arial" panose="020B0604020202020204" pitchFamily="34" charset="0"/>
              <a:cs typeface="Arial" panose="020B0604020202020204" pitchFamily="34" charset="0"/>
            </a:rPr>
            <a:t>Ključna mjera 3</a:t>
          </a:r>
        </a:p>
        <a:p>
          <a:r>
            <a:rPr lang="hr-HR" sz="2400" dirty="0">
              <a:latin typeface="Arial" panose="020B0604020202020204" pitchFamily="34" charset="0"/>
              <a:cs typeface="Arial" panose="020B0604020202020204" pitchFamily="34" charset="0"/>
            </a:rPr>
            <a:t>KA3</a:t>
          </a:r>
        </a:p>
      </dgm:t>
    </dgm:pt>
    <dgm:pt modelId="{1B14C7CE-BFD8-4243-9EE1-24CDD39B0AA6}" type="parTrans" cxnId="{F19DA742-A982-4271-BEB1-F971A54F775E}">
      <dgm:prSet/>
      <dgm:spPr/>
      <dgm:t>
        <a:bodyPr/>
        <a:lstStyle/>
        <a:p>
          <a:endParaRPr lang="hr-HR"/>
        </a:p>
      </dgm:t>
    </dgm:pt>
    <dgm:pt modelId="{E337CB41-6333-458D-974F-DC22A275D458}" type="sibTrans" cxnId="{F19DA742-A982-4271-BEB1-F971A54F775E}">
      <dgm:prSet/>
      <dgm:spPr/>
      <dgm:t>
        <a:bodyPr/>
        <a:lstStyle/>
        <a:p>
          <a:endParaRPr lang="hr-HR"/>
        </a:p>
      </dgm:t>
    </dgm:pt>
    <dgm:pt modelId="{631AB89B-EA0B-4ABD-A3AD-C25701797F31}">
      <dgm:prSet phldrT="[Tekst]" custT="1"/>
      <dgm:spPr/>
      <dgm:t>
        <a:bodyPr/>
        <a:lstStyle/>
        <a:p>
          <a:pPr algn="ctr"/>
          <a:r>
            <a:rPr lang="hr-HR" sz="2400" dirty="0">
              <a:latin typeface="Arial" panose="020B0604020202020204" pitchFamily="34" charset="0"/>
              <a:cs typeface="Arial" panose="020B0604020202020204" pitchFamily="34" charset="0"/>
            </a:rPr>
            <a:t>Potpora za reformu politike</a:t>
          </a:r>
        </a:p>
      </dgm:t>
    </dgm:pt>
    <dgm:pt modelId="{D4090931-2A9D-41DF-A90B-466C7D7E7E49}" type="parTrans" cxnId="{FE0EF246-4291-4850-9D3B-DB9021D02036}">
      <dgm:prSet/>
      <dgm:spPr/>
      <dgm:t>
        <a:bodyPr/>
        <a:lstStyle/>
        <a:p>
          <a:endParaRPr lang="hr-HR"/>
        </a:p>
      </dgm:t>
    </dgm:pt>
    <dgm:pt modelId="{903ED6B7-852A-47B2-BE91-1316CE887B31}" type="sibTrans" cxnId="{FE0EF246-4291-4850-9D3B-DB9021D02036}">
      <dgm:prSet/>
      <dgm:spPr/>
      <dgm:t>
        <a:bodyPr/>
        <a:lstStyle/>
        <a:p>
          <a:endParaRPr lang="hr-HR"/>
        </a:p>
      </dgm:t>
    </dgm:pt>
    <dgm:pt modelId="{311C9ADB-17FC-430D-977A-F8D8D9AF50F7}">
      <dgm:prSet phldr="0" custT="1"/>
      <dgm:spPr/>
      <dgm:t>
        <a:bodyPr/>
        <a:lstStyle/>
        <a:p>
          <a:pPr algn="ctr"/>
          <a:r>
            <a:rPr lang="hr-HR" sz="2400" dirty="0">
              <a:latin typeface="Arial"/>
              <a:cs typeface="Arial"/>
            </a:rPr>
            <a:t>Mobilnost pojedinca</a:t>
          </a:r>
          <a:endParaRPr lang="en-US" sz="2400" dirty="0"/>
        </a:p>
      </dgm:t>
    </dgm:pt>
    <dgm:pt modelId="{7A98596D-6319-4975-A447-E95AB41585C8}" type="parTrans" cxnId="{707D7F18-CC9E-467E-A3C3-CA5B3CD436D6}">
      <dgm:prSet/>
      <dgm:spPr/>
      <dgm:t>
        <a:bodyPr/>
        <a:lstStyle/>
        <a:p>
          <a:endParaRPr lang="hr-HR"/>
        </a:p>
      </dgm:t>
    </dgm:pt>
    <dgm:pt modelId="{18F738D6-4DF4-4E98-865C-20A4D2AB17ED}" type="sibTrans" cxnId="{707D7F18-CC9E-467E-A3C3-CA5B3CD436D6}">
      <dgm:prSet/>
      <dgm:spPr/>
      <dgm:t>
        <a:bodyPr/>
        <a:lstStyle/>
        <a:p>
          <a:endParaRPr lang="hr-HR"/>
        </a:p>
      </dgm:t>
    </dgm:pt>
    <dgm:pt modelId="{7AAA6597-DDF0-46DC-A450-C28B3E879088}" type="pres">
      <dgm:prSet presAssocID="{1D00808E-291A-4603-9480-62CD4F7BA4BA}" presName="Name0" presStyleCnt="0">
        <dgm:presLayoutVars>
          <dgm:dir/>
          <dgm:animLvl val="lvl"/>
          <dgm:resizeHandles val="exact"/>
        </dgm:presLayoutVars>
      </dgm:prSet>
      <dgm:spPr/>
    </dgm:pt>
    <dgm:pt modelId="{C038832A-A3C8-424F-AAA3-8D990E49612E}" type="pres">
      <dgm:prSet presAssocID="{C2CBBF34-71CB-4F68-9C69-075C4FA187A8}" presName="composite" presStyleCnt="0"/>
      <dgm:spPr/>
    </dgm:pt>
    <dgm:pt modelId="{9D49392F-C07C-48DE-A5A6-A2DBA064742F}" type="pres">
      <dgm:prSet presAssocID="{C2CBBF34-71CB-4F68-9C69-075C4FA187A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D574864-8DFD-4EEE-AC99-A7189B0BED72}" type="pres">
      <dgm:prSet presAssocID="{C2CBBF34-71CB-4F68-9C69-075C4FA187A8}" presName="desTx" presStyleLbl="alignAccFollowNode1" presStyleIdx="0" presStyleCnt="3" custScaleY="100000" custLinFactNeighborX="-103">
        <dgm:presLayoutVars>
          <dgm:bulletEnabled val="1"/>
        </dgm:presLayoutVars>
      </dgm:prSet>
      <dgm:spPr/>
    </dgm:pt>
    <dgm:pt modelId="{C1C9ACFF-7469-4300-8AEE-EAF1F5341638}" type="pres">
      <dgm:prSet presAssocID="{F1CE77A9-28C0-48AC-B85D-0DF64EDFFDFD}" presName="space" presStyleCnt="0"/>
      <dgm:spPr/>
    </dgm:pt>
    <dgm:pt modelId="{1D69A17A-726A-4295-B237-592D3F813D85}" type="pres">
      <dgm:prSet presAssocID="{D01227EF-1AC7-4EB1-BB37-6CBFC0311E6F}" presName="composite" presStyleCnt="0"/>
      <dgm:spPr/>
    </dgm:pt>
    <dgm:pt modelId="{492388F1-B705-4396-8706-E122F8E6FE91}" type="pres">
      <dgm:prSet presAssocID="{D01227EF-1AC7-4EB1-BB37-6CBFC0311E6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35124D9B-EB64-41B8-AFB7-834800C36FD6}" type="pres">
      <dgm:prSet presAssocID="{D01227EF-1AC7-4EB1-BB37-6CBFC0311E6F}" presName="desTx" presStyleLbl="alignAccFollowNode1" presStyleIdx="1" presStyleCnt="3" custScaleY="100000">
        <dgm:presLayoutVars>
          <dgm:bulletEnabled val="1"/>
        </dgm:presLayoutVars>
      </dgm:prSet>
      <dgm:spPr/>
    </dgm:pt>
    <dgm:pt modelId="{AEF83F91-0097-4C1F-B187-330D9EC767AF}" type="pres">
      <dgm:prSet presAssocID="{2C43D1F1-7829-4EC5-9291-B598FB097243}" presName="space" presStyleCnt="0"/>
      <dgm:spPr/>
    </dgm:pt>
    <dgm:pt modelId="{9947E8DE-EFB5-45B9-B6FA-D55F0F8BDC17}" type="pres">
      <dgm:prSet presAssocID="{9B143C1B-EAB3-42E0-8FCC-756F58515093}" presName="composite" presStyleCnt="0"/>
      <dgm:spPr/>
    </dgm:pt>
    <dgm:pt modelId="{3E793D22-C6BE-4F4A-A747-C4D50BAC3A33}" type="pres">
      <dgm:prSet presAssocID="{9B143C1B-EAB3-42E0-8FCC-756F5851509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D9E9FD32-570D-4EA7-BEBA-DFFFF48D4B45}" type="pres">
      <dgm:prSet presAssocID="{9B143C1B-EAB3-42E0-8FCC-756F5851509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76AFB217-D653-4649-94E2-AC79EBF7CCC7}" srcId="{D01227EF-1AC7-4EB1-BB37-6CBFC0311E6F}" destId="{EDBA0EBB-FB76-4CFF-84CC-77C053F29BDB}" srcOrd="0" destOrd="0" parTransId="{2E3832A9-E7AB-4F6F-9129-93A4E9E401B1}" sibTransId="{921FBA83-6D54-4994-9B90-291926EED1FB}"/>
    <dgm:cxn modelId="{707D7F18-CC9E-467E-A3C3-CA5B3CD436D6}" srcId="{C2CBBF34-71CB-4F68-9C69-075C4FA187A8}" destId="{311C9ADB-17FC-430D-977A-F8D8D9AF50F7}" srcOrd="0" destOrd="0" parTransId="{7A98596D-6319-4975-A447-E95AB41585C8}" sibTransId="{18F738D6-4DF4-4E98-865C-20A4D2AB17ED}"/>
    <dgm:cxn modelId="{DBC27620-BB0F-45E6-9AC2-9A054F5F0949}" type="presOf" srcId="{D01227EF-1AC7-4EB1-BB37-6CBFC0311E6F}" destId="{492388F1-B705-4396-8706-E122F8E6FE91}" srcOrd="0" destOrd="0" presId="urn:microsoft.com/office/officeart/2005/8/layout/hList1"/>
    <dgm:cxn modelId="{49ACBF28-AF90-4246-A65B-F817A86B3069}" type="presOf" srcId="{9B143C1B-EAB3-42E0-8FCC-756F58515093}" destId="{3E793D22-C6BE-4F4A-A747-C4D50BAC3A33}" srcOrd="0" destOrd="0" presId="urn:microsoft.com/office/officeart/2005/8/layout/hList1"/>
    <dgm:cxn modelId="{D739EC2E-2C3B-46C6-BA93-CF37A2F54EEF}" type="presOf" srcId="{EDBA0EBB-FB76-4CFF-84CC-77C053F29BDB}" destId="{35124D9B-EB64-41B8-AFB7-834800C36FD6}" srcOrd="0" destOrd="0" presId="urn:microsoft.com/office/officeart/2005/8/layout/hList1"/>
    <dgm:cxn modelId="{F19DA742-A982-4271-BEB1-F971A54F775E}" srcId="{1D00808E-291A-4603-9480-62CD4F7BA4BA}" destId="{9B143C1B-EAB3-42E0-8FCC-756F58515093}" srcOrd="2" destOrd="0" parTransId="{1B14C7CE-BFD8-4243-9EE1-24CDD39B0AA6}" sibTransId="{E337CB41-6333-458D-974F-DC22A275D458}"/>
    <dgm:cxn modelId="{FE0EF246-4291-4850-9D3B-DB9021D02036}" srcId="{9B143C1B-EAB3-42E0-8FCC-756F58515093}" destId="{631AB89B-EA0B-4ABD-A3AD-C25701797F31}" srcOrd="0" destOrd="0" parTransId="{D4090931-2A9D-41DF-A90B-466C7D7E7E49}" sibTransId="{903ED6B7-852A-47B2-BE91-1316CE887B31}"/>
    <dgm:cxn modelId="{65A61A6B-334E-48F0-AE9D-BBC16238AC3B}" type="presOf" srcId="{C2CBBF34-71CB-4F68-9C69-075C4FA187A8}" destId="{9D49392F-C07C-48DE-A5A6-A2DBA064742F}" srcOrd="0" destOrd="0" presId="urn:microsoft.com/office/officeart/2005/8/layout/hList1"/>
    <dgm:cxn modelId="{E65C0C70-59A7-4ACE-B103-46744954F6F9}" srcId="{1D00808E-291A-4603-9480-62CD4F7BA4BA}" destId="{C2CBBF34-71CB-4F68-9C69-075C4FA187A8}" srcOrd="0" destOrd="0" parTransId="{656E2498-7DCF-4212-B37F-AC6BB7085AD8}" sibTransId="{F1CE77A9-28C0-48AC-B85D-0DF64EDFFDFD}"/>
    <dgm:cxn modelId="{863BA380-0AEA-43CE-B414-486AFB3E394C}" type="presOf" srcId="{1D00808E-291A-4603-9480-62CD4F7BA4BA}" destId="{7AAA6597-DDF0-46DC-A450-C28B3E879088}" srcOrd="0" destOrd="0" presId="urn:microsoft.com/office/officeart/2005/8/layout/hList1"/>
    <dgm:cxn modelId="{65FC4AB7-5013-43A1-A080-A00814163FF3}" type="presOf" srcId="{311C9ADB-17FC-430D-977A-F8D8D9AF50F7}" destId="{BD574864-8DFD-4EEE-AC99-A7189B0BED72}" srcOrd="0" destOrd="0" presId="urn:microsoft.com/office/officeart/2005/8/layout/hList1"/>
    <dgm:cxn modelId="{E57C76CF-9B29-4A65-B01C-2B71B5B601B3}" type="presOf" srcId="{631AB89B-EA0B-4ABD-A3AD-C25701797F31}" destId="{D9E9FD32-570D-4EA7-BEBA-DFFFF48D4B45}" srcOrd="0" destOrd="0" presId="urn:microsoft.com/office/officeart/2005/8/layout/hList1"/>
    <dgm:cxn modelId="{8C6E79D6-C534-4C23-82BF-1F47624BAAA2}" srcId="{1D00808E-291A-4603-9480-62CD4F7BA4BA}" destId="{D01227EF-1AC7-4EB1-BB37-6CBFC0311E6F}" srcOrd="1" destOrd="0" parTransId="{ECAA9E26-8CDF-439F-A288-96363987BF8C}" sibTransId="{2C43D1F1-7829-4EC5-9291-B598FB097243}"/>
    <dgm:cxn modelId="{B2D06E48-8E7A-4600-8807-678F8FDC110A}" type="presParOf" srcId="{7AAA6597-DDF0-46DC-A450-C28B3E879088}" destId="{C038832A-A3C8-424F-AAA3-8D990E49612E}" srcOrd="0" destOrd="0" presId="urn:microsoft.com/office/officeart/2005/8/layout/hList1"/>
    <dgm:cxn modelId="{D61129AC-5968-486F-A616-398EA2A07AD4}" type="presParOf" srcId="{C038832A-A3C8-424F-AAA3-8D990E49612E}" destId="{9D49392F-C07C-48DE-A5A6-A2DBA064742F}" srcOrd="0" destOrd="0" presId="urn:microsoft.com/office/officeart/2005/8/layout/hList1"/>
    <dgm:cxn modelId="{C7AA5FFA-633A-4E2D-8586-3AB022A3C84E}" type="presParOf" srcId="{C038832A-A3C8-424F-AAA3-8D990E49612E}" destId="{BD574864-8DFD-4EEE-AC99-A7189B0BED72}" srcOrd="1" destOrd="0" presId="urn:microsoft.com/office/officeart/2005/8/layout/hList1"/>
    <dgm:cxn modelId="{CE21184E-90D4-4412-B4C4-D022F1B5D5B9}" type="presParOf" srcId="{7AAA6597-DDF0-46DC-A450-C28B3E879088}" destId="{C1C9ACFF-7469-4300-8AEE-EAF1F5341638}" srcOrd="1" destOrd="0" presId="urn:microsoft.com/office/officeart/2005/8/layout/hList1"/>
    <dgm:cxn modelId="{37616754-3EA6-4019-B71A-1B37E4F1D413}" type="presParOf" srcId="{7AAA6597-DDF0-46DC-A450-C28B3E879088}" destId="{1D69A17A-726A-4295-B237-592D3F813D85}" srcOrd="2" destOrd="0" presId="urn:microsoft.com/office/officeart/2005/8/layout/hList1"/>
    <dgm:cxn modelId="{49BE44CD-1DB4-4C07-B91E-F94A40307CDC}" type="presParOf" srcId="{1D69A17A-726A-4295-B237-592D3F813D85}" destId="{492388F1-B705-4396-8706-E122F8E6FE91}" srcOrd="0" destOrd="0" presId="urn:microsoft.com/office/officeart/2005/8/layout/hList1"/>
    <dgm:cxn modelId="{390EC8E7-B562-4164-B668-674A53C967B7}" type="presParOf" srcId="{1D69A17A-726A-4295-B237-592D3F813D85}" destId="{35124D9B-EB64-41B8-AFB7-834800C36FD6}" srcOrd="1" destOrd="0" presId="urn:microsoft.com/office/officeart/2005/8/layout/hList1"/>
    <dgm:cxn modelId="{A71B0E54-5DC8-4364-81EF-DB1ABCFBBC2D}" type="presParOf" srcId="{7AAA6597-DDF0-46DC-A450-C28B3E879088}" destId="{AEF83F91-0097-4C1F-B187-330D9EC767AF}" srcOrd="3" destOrd="0" presId="urn:microsoft.com/office/officeart/2005/8/layout/hList1"/>
    <dgm:cxn modelId="{14A73568-45BF-4AE4-82BC-91873B24E1C9}" type="presParOf" srcId="{7AAA6597-DDF0-46DC-A450-C28B3E879088}" destId="{9947E8DE-EFB5-45B9-B6FA-D55F0F8BDC17}" srcOrd="4" destOrd="0" presId="urn:microsoft.com/office/officeart/2005/8/layout/hList1"/>
    <dgm:cxn modelId="{29951B7F-02F3-4E65-A2F1-1C6365626BF6}" type="presParOf" srcId="{9947E8DE-EFB5-45B9-B6FA-D55F0F8BDC17}" destId="{3E793D22-C6BE-4F4A-A747-C4D50BAC3A33}" srcOrd="0" destOrd="0" presId="urn:microsoft.com/office/officeart/2005/8/layout/hList1"/>
    <dgm:cxn modelId="{0181934B-6151-4059-9CFC-1AD41D3FD856}" type="presParOf" srcId="{9947E8DE-EFB5-45B9-B6FA-D55F0F8BDC17}" destId="{D9E9FD32-570D-4EA7-BEBA-DFFFF48D4B4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9F8BBD-11DC-4497-B4C5-25903185B3E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6CA6A709-06F0-4011-AFA7-EC8F939A994B}">
      <dgm:prSet phldrT="[Tekst]" custT="1"/>
      <dgm:spPr/>
      <dgm:t>
        <a:bodyPr/>
        <a:lstStyle/>
        <a:p>
          <a:pPr algn="ctr"/>
          <a:r>
            <a:rPr lang="hr-HR" sz="2400" b="1" dirty="0"/>
            <a:t>OČEKIVANI ISHODI MOBILNOSTI</a:t>
          </a:r>
        </a:p>
      </dgm:t>
    </dgm:pt>
    <dgm:pt modelId="{140D8345-F0CB-439C-A718-6CE6D34F6238}" type="parTrans" cxnId="{3D16C4BB-182E-47DB-A262-EC4F22746FD5}">
      <dgm:prSet/>
      <dgm:spPr/>
      <dgm:t>
        <a:bodyPr/>
        <a:lstStyle/>
        <a:p>
          <a:pPr algn="ctr"/>
          <a:endParaRPr lang="hr-HR"/>
        </a:p>
      </dgm:t>
    </dgm:pt>
    <dgm:pt modelId="{76A89072-4E3F-461B-8403-13474CE122E3}" type="sibTrans" cxnId="{3D16C4BB-182E-47DB-A262-EC4F22746FD5}">
      <dgm:prSet/>
      <dgm:spPr/>
      <dgm:t>
        <a:bodyPr/>
        <a:lstStyle/>
        <a:p>
          <a:pPr algn="ctr"/>
          <a:endParaRPr lang="hr-HR"/>
        </a:p>
      </dgm:t>
    </dgm:pt>
    <dgm:pt modelId="{540D25A7-5393-458D-8D84-DD2B8B1A6ECE}">
      <dgm:prSet custT="1"/>
      <dgm:spPr/>
      <dgm:t>
        <a:bodyPr/>
        <a:lstStyle/>
        <a:p>
          <a:pPr algn="ctr"/>
          <a:r>
            <a:rPr lang="hr-HR" sz="2400" dirty="0">
              <a:latin typeface="Arial" panose="020B0604020202020204" pitchFamily="34" charset="0"/>
              <a:cs typeface="Arial" panose="020B0604020202020204" pitchFamily="34" charset="0"/>
            </a:rPr>
            <a:t>Direktno: Ishodi za sudionike mobilnosti</a:t>
          </a:r>
        </a:p>
      </dgm:t>
    </dgm:pt>
    <dgm:pt modelId="{5269B7DD-D8D7-41D2-8EFB-B9949520BD68}" type="parTrans" cxnId="{95B53B46-0DC3-4883-BDD1-0A0AFC1F3BD9}">
      <dgm:prSet/>
      <dgm:spPr/>
      <dgm:t>
        <a:bodyPr/>
        <a:lstStyle/>
        <a:p>
          <a:pPr algn="ctr"/>
          <a:endParaRPr lang="hr-HR"/>
        </a:p>
      </dgm:t>
    </dgm:pt>
    <dgm:pt modelId="{588487A7-FA46-4FE5-9760-719A21FFBB09}" type="sibTrans" cxnId="{95B53B46-0DC3-4883-BDD1-0A0AFC1F3BD9}">
      <dgm:prSet/>
      <dgm:spPr/>
      <dgm:t>
        <a:bodyPr/>
        <a:lstStyle/>
        <a:p>
          <a:pPr algn="ctr"/>
          <a:endParaRPr lang="hr-HR"/>
        </a:p>
      </dgm:t>
    </dgm:pt>
    <dgm:pt modelId="{CECAEA07-4A32-4D9D-ACF5-DC5A3F640769}">
      <dgm:prSet custT="1"/>
      <dgm:spPr/>
      <dgm:t>
        <a:bodyPr/>
        <a:lstStyle/>
        <a:p>
          <a:pPr algn="ctr"/>
          <a:r>
            <a:rPr lang="hr-HR" sz="2400" dirty="0">
              <a:latin typeface="Arial" panose="020B0604020202020204" pitchFamily="34" charset="0"/>
              <a:cs typeface="Arial" panose="020B0604020202020204" pitchFamily="34" charset="0"/>
            </a:rPr>
            <a:t>Indirektno: Ishodi za učenike </a:t>
          </a:r>
        </a:p>
      </dgm:t>
    </dgm:pt>
    <dgm:pt modelId="{1238F3FC-26FE-4FD5-8979-E430831687A4}" type="parTrans" cxnId="{6739BDD2-FE65-4D86-9DA0-AC9F1B6931A1}">
      <dgm:prSet/>
      <dgm:spPr/>
      <dgm:t>
        <a:bodyPr/>
        <a:lstStyle/>
        <a:p>
          <a:pPr algn="ctr"/>
          <a:endParaRPr lang="hr-HR"/>
        </a:p>
      </dgm:t>
    </dgm:pt>
    <dgm:pt modelId="{1D0F95FB-4CE0-4A13-8498-6F62DC550532}" type="sibTrans" cxnId="{6739BDD2-FE65-4D86-9DA0-AC9F1B6931A1}">
      <dgm:prSet/>
      <dgm:spPr/>
      <dgm:t>
        <a:bodyPr/>
        <a:lstStyle/>
        <a:p>
          <a:pPr algn="ctr"/>
          <a:endParaRPr lang="hr-HR"/>
        </a:p>
      </dgm:t>
    </dgm:pt>
    <dgm:pt modelId="{F47BDA50-3081-444F-919D-960AE732D091}">
      <dgm:prSet custT="1"/>
      <dgm:spPr/>
      <dgm:t>
        <a:bodyPr/>
        <a:lstStyle/>
        <a:p>
          <a:pPr algn="ctr"/>
          <a:r>
            <a:rPr lang="hr-HR" sz="2400" dirty="0">
              <a:latin typeface="Arial" panose="020B0604020202020204" pitchFamily="34" charset="0"/>
              <a:cs typeface="Arial" panose="020B0604020202020204" pitchFamily="34" charset="0"/>
            </a:rPr>
            <a:t>Indirektno: Ishodi za ustanovu </a:t>
          </a:r>
        </a:p>
      </dgm:t>
    </dgm:pt>
    <dgm:pt modelId="{D1DE5A7C-731E-4153-80D8-81EF64B9A892}" type="parTrans" cxnId="{B6160851-2200-4687-A7F6-DDE9EA55BAD4}">
      <dgm:prSet/>
      <dgm:spPr/>
      <dgm:t>
        <a:bodyPr/>
        <a:lstStyle/>
        <a:p>
          <a:pPr algn="ctr"/>
          <a:endParaRPr lang="hr-HR"/>
        </a:p>
      </dgm:t>
    </dgm:pt>
    <dgm:pt modelId="{7DFF442B-BBAB-4FEA-9C87-A5DC581CD196}" type="sibTrans" cxnId="{B6160851-2200-4687-A7F6-DDE9EA55BAD4}">
      <dgm:prSet/>
      <dgm:spPr/>
      <dgm:t>
        <a:bodyPr/>
        <a:lstStyle/>
        <a:p>
          <a:pPr algn="ctr"/>
          <a:endParaRPr lang="hr-HR"/>
        </a:p>
      </dgm:t>
    </dgm:pt>
    <dgm:pt modelId="{C3DCB89A-EDB6-4B50-9D64-E7D6E282DE62}" type="pres">
      <dgm:prSet presAssocID="{139F8BBD-11DC-4497-B4C5-25903185B3E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FF4B18A-24EC-4845-9D1C-EAD7A908C955}" type="pres">
      <dgm:prSet presAssocID="{6CA6A709-06F0-4011-AFA7-EC8F939A994B}" presName="hierRoot1" presStyleCnt="0">
        <dgm:presLayoutVars>
          <dgm:hierBranch val="init"/>
        </dgm:presLayoutVars>
      </dgm:prSet>
      <dgm:spPr/>
    </dgm:pt>
    <dgm:pt modelId="{F68413E9-6A09-4FE9-BC30-0231B48A1618}" type="pres">
      <dgm:prSet presAssocID="{6CA6A709-06F0-4011-AFA7-EC8F939A994B}" presName="rootComposite1" presStyleCnt="0"/>
      <dgm:spPr/>
    </dgm:pt>
    <dgm:pt modelId="{0FCBFD84-6B04-4F95-BF1E-C4C944E4B278}" type="pres">
      <dgm:prSet presAssocID="{6CA6A709-06F0-4011-AFA7-EC8F939A994B}" presName="rootText1" presStyleLbl="node0" presStyleIdx="0" presStyleCnt="1">
        <dgm:presLayoutVars>
          <dgm:chPref val="3"/>
        </dgm:presLayoutVars>
      </dgm:prSet>
      <dgm:spPr/>
    </dgm:pt>
    <dgm:pt modelId="{1FB8E0E5-0FC4-4F2E-833F-940E7A373FC1}" type="pres">
      <dgm:prSet presAssocID="{6CA6A709-06F0-4011-AFA7-EC8F939A994B}" presName="rootConnector1" presStyleLbl="node1" presStyleIdx="0" presStyleCnt="0"/>
      <dgm:spPr/>
    </dgm:pt>
    <dgm:pt modelId="{A260524D-6163-4C70-B8BD-CAFC57EB00C4}" type="pres">
      <dgm:prSet presAssocID="{6CA6A709-06F0-4011-AFA7-EC8F939A994B}" presName="hierChild2" presStyleCnt="0"/>
      <dgm:spPr/>
    </dgm:pt>
    <dgm:pt modelId="{AF8171FC-602B-4D97-A7F6-1ED93A9B13CD}" type="pres">
      <dgm:prSet presAssocID="{5269B7DD-D8D7-41D2-8EFB-B9949520BD68}" presName="Name37" presStyleLbl="parChTrans1D2" presStyleIdx="0" presStyleCnt="3"/>
      <dgm:spPr/>
    </dgm:pt>
    <dgm:pt modelId="{883E3746-241F-4AFC-8906-A02B71D0A8E4}" type="pres">
      <dgm:prSet presAssocID="{540D25A7-5393-458D-8D84-DD2B8B1A6ECE}" presName="hierRoot2" presStyleCnt="0">
        <dgm:presLayoutVars>
          <dgm:hierBranch val="init"/>
        </dgm:presLayoutVars>
      </dgm:prSet>
      <dgm:spPr/>
    </dgm:pt>
    <dgm:pt modelId="{22A391DE-DC10-4AF2-8723-EB01F8F228C6}" type="pres">
      <dgm:prSet presAssocID="{540D25A7-5393-458D-8D84-DD2B8B1A6ECE}" presName="rootComposite" presStyleCnt="0"/>
      <dgm:spPr/>
    </dgm:pt>
    <dgm:pt modelId="{9020DAE8-F88C-4A60-B521-8E1E4443C28A}" type="pres">
      <dgm:prSet presAssocID="{540D25A7-5393-458D-8D84-DD2B8B1A6ECE}" presName="rootText" presStyleLbl="node2" presStyleIdx="0" presStyleCnt="3">
        <dgm:presLayoutVars>
          <dgm:chPref val="3"/>
        </dgm:presLayoutVars>
      </dgm:prSet>
      <dgm:spPr/>
    </dgm:pt>
    <dgm:pt modelId="{F9986270-1F55-4494-ACC7-026C143A23ED}" type="pres">
      <dgm:prSet presAssocID="{540D25A7-5393-458D-8D84-DD2B8B1A6ECE}" presName="rootConnector" presStyleLbl="node2" presStyleIdx="0" presStyleCnt="3"/>
      <dgm:spPr/>
    </dgm:pt>
    <dgm:pt modelId="{A587F2EB-2013-4D2F-A105-ACED0654079D}" type="pres">
      <dgm:prSet presAssocID="{540D25A7-5393-458D-8D84-DD2B8B1A6ECE}" presName="hierChild4" presStyleCnt="0"/>
      <dgm:spPr/>
    </dgm:pt>
    <dgm:pt modelId="{BD92C625-3568-4355-868B-28D4CA6262F8}" type="pres">
      <dgm:prSet presAssocID="{540D25A7-5393-458D-8D84-DD2B8B1A6ECE}" presName="hierChild5" presStyleCnt="0"/>
      <dgm:spPr/>
    </dgm:pt>
    <dgm:pt modelId="{E1FF7E5D-80DE-4125-A2C9-B8D82AC6301C}" type="pres">
      <dgm:prSet presAssocID="{D1DE5A7C-731E-4153-80D8-81EF64B9A892}" presName="Name37" presStyleLbl="parChTrans1D2" presStyleIdx="1" presStyleCnt="3"/>
      <dgm:spPr/>
    </dgm:pt>
    <dgm:pt modelId="{794F808F-EEA9-475B-86FB-E14250F37E47}" type="pres">
      <dgm:prSet presAssocID="{F47BDA50-3081-444F-919D-960AE732D091}" presName="hierRoot2" presStyleCnt="0">
        <dgm:presLayoutVars>
          <dgm:hierBranch val="init"/>
        </dgm:presLayoutVars>
      </dgm:prSet>
      <dgm:spPr/>
    </dgm:pt>
    <dgm:pt modelId="{41C775B2-BFDA-4C1E-98AE-7F631068E6F5}" type="pres">
      <dgm:prSet presAssocID="{F47BDA50-3081-444F-919D-960AE732D091}" presName="rootComposite" presStyleCnt="0"/>
      <dgm:spPr/>
    </dgm:pt>
    <dgm:pt modelId="{2AA08DC4-AE72-4DD9-9D53-71FA926E86E0}" type="pres">
      <dgm:prSet presAssocID="{F47BDA50-3081-444F-919D-960AE732D091}" presName="rootText" presStyleLbl="node2" presStyleIdx="1" presStyleCnt="3">
        <dgm:presLayoutVars>
          <dgm:chPref val="3"/>
        </dgm:presLayoutVars>
      </dgm:prSet>
      <dgm:spPr/>
    </dgm:pt>
    <dgm:pt modelId="{EC10CB8F-4A75-47BC-8C3D-1EA9D3EA13AA}" type="pres">
      <dgm:prSet presAssocID="{F47BDA50-3081-444F-919D-960AE732D091}" presName="rootConnector" presStyleLbl="node2" presStyleIdx="1" presStyleCnt="3"/>
      <dgm:spPr/>
    </dgm:pt>
    <dgm:pt modelId="{B26F23ED-CDF6-4E72-BB04-81A2E17CE5CB}" type="pres">
      <dgm:prSet presAssocID="{F47BDA50-3081-444F-919D-960AE732D091}" presName="hierChild4" presStyleCnt="0"/>
      <dgm:spPr/>
    </dgm:pt>
    <dgm:pt modelId="{E9B0A93E-492A-4536-B85C-ACD8606EC25F}" type="pres">
      <dgm:prSet presAssocID="{F47BDA50-3081-444F-919D-960AE732D091}" presName="hierChild5" presStyleCnt="0"/>
      <dgm:spPr/>
    </dgm:pt>
    <dgm:pt modelId="{93B8BFDE-86F3-4CCE-9C7E-3794DAC5394B}" type="pres">
      <dgm:prSet presAssocID="{1238F3FC-26FE-4FD5-8979-E430831687A4}" presName="Name37" presStyleLbl="parChTrans1D2" presStyleIdx="2" presStyleCnt="3"/>
      <dgm:spPr/>
    </dgm:pt>
    <dgm:pt modelId="{07787668-301D-4CA4-8888-F0E22F4222E0}" type="pres">
      <dgm:prSet presAssocID="{CECAEA07-4A32-4D9D-ACF5-DC5A3F640769}" presName="hierRoot2" presStyleCnt="0">
        <dgm:presLayoutVars>
          <dgm:hierBranch val="init"/>
        </dgm:presLayoutVars>
      </dgm:prSet>
      <dgm:spPr/>
    </dgm:pt>
    <dgm:pt modelId="{B04847C4-F1CC-41E2-9E31-874FA72A2BFC}" type="pres">
      <dgm:prSet presAssocID="{CECAEA07-4A32-4D9D-ACF5-DC5A3F640769}" presName="rootComposite" presStyleCnt="0"/>
      <dgm:spPr/>
    </dgm:pt>
    <dgm:pt modelId="{27264E3D-F3D4-40AF-97D5-0292783AA803}" type="pres">
      <dgm:prSet presAssocID="{CECAEA07-4A32-4D9D-ACF5-DC5A3F640769}" presName="rootText" presStyleLbl="node2" presStyleIdx="2" presStyleCnt="3" custLinFactNeighborX="-3306">
        <dgm:presLayoutVars>
          <dgm:chPref val="3"/>
        </dgm:presLayoutVars>
      </dgm:prSet>
      <dgm:spPr/>
    </dgm:pt>
    <dgm:pt modelId="{9075FE85-2416-4E21-A41C-CA4B8415467F}" type="pres">
      <dgm:prSet presAssocID="{CECAEA07-4A32-4D9D-ACF5-DC5A3F640769}" presName="rootConnector" presStyleLbl="node2" presStyleIdx="2" presStyleCnt="3"/>
      <dgm:spPr/>
    </dgm:pt>
    <dgm:pt modelId="{64B6FE57-6A7F-4A82-83C7-2295A2180AFE}" type="pres">
      <dgm:prSet presAssocID="{CECAEA07-4A32-4D9D-ACF5-DC5A3F640769}" presName="hierChild4" presStyleCnt="0"/>
      <dgm:spPr/>
    </dgm:pt>
    <dgm:pt modelId="{45348527-6954-44C2-A183-31F9B8EECFA3}" type="pres">
      <dgm:prSet presAssocID="{CECAEA07-4A32-4D9D-ACF5-DC5A3F640769}" presName="hierChild5" presStyleCnt="0"/>
      <dgm:spPr/>
    </dgm:pt>
    <dgm:pt modelId="{1BB27075-3220-4FF6-9D25-A5C7B6E174B9}" type="pres">
      <dgm:prSet presAssocID="{6CA6A709-06F0-4011-AFA7-EC8F939A994B}" presName="hierChild3" presStyleCnt="0"/>
      <dgm:spPr/>
    </dgm:pt>
  </dgm:ptLst>
  <dgm:cxnLst>
    <dgm:cxn modelId="{3A720603-F3B8-48D0-B0D4-753F802A735F}" type="presOf" srcId="{CECAEA07-4A32-4D9D-ACF5-DC5A3F640769}" destId="{27264E3D-F3D4-40AF-97D5-0292783AA803}" srcOrd="0" destOrd="0" presId="urn:microsoft.com/office/officeart/2005/8/layout/orgChart1"/>
    <dgm:cxn modelId="{6D38E510-A1BB-4963-8E02-332A17CC7F0E}" type="presOf" srcId="{F47BDA50-3081-444F-919D-960AE732D091}" destId="{EC10CB8F-4A75-47BC-8C3D-1EA9D3EA13AA}" srcOrd="1" destOrd="0" presId="urn:microsoft.com/office/officeart/2005/8/layout/orgChart1"/>
    <dgm:cxn modelId="{9E2E2B36-B0EC-436B-A093-A2F7C00ED4C5}" type="presOf" srcId="{6CA6A709-06F0-4011-AFA7-EC8F939A994B}" destId="{0FCBFD84-6B04-4F95-BF1E-C4C944E4B278}" srcOrd="0" destOrd="0" presId="urn:microsoft.com/office/officeart/2005/8/layout/orgChart1"/>
    <dgm:cxn modelId="{95B53B46-0DC3-4883-BDD1-0A0AFC1F3BD9}" srcId="{6CA6A709-06F0-4011-AFA7-EC8F939A994B}" destId="{540D25A7-5393-458D-8D84-DD2B8B1A6ECE}" srcOrd="0" destOrd="0" parTransId="{5269B7DD-D8D7-41D2-8EFB-B9949520BD68}" sibTransId="{588487A7-FA46-4FE5-9760-719A21FFBB09}"/>
    <dgm:cxn modelId="{59C35347-DE4E-4537-A8BE-A088E51168EF}" type="presOf" srcId="{D1DE5A7C-731E-4153-80D8-81EF64B9A892}" destId="{E1FF7E5D-80DE-4125-A2C9-B8D82AC6301C}" srcOrd="0" destOrd="0" presId="urn:microsoft.com/office/officeart/2005/8/layout/orgChart1"/>
    <dgm:cxn modelId="{7FFCBA6A-0932-44A2-924C-391190113C3F}" type="presOf" srcId="{F47BDA50-3081-444F-919D-960AE732D091}" destId="{2AA08DC4-AE72-4DD9-9D53-71FA926E86E0}" srcOrd="0" destOrd="0" presId="urn:microsoft.com/office/officeart/2005/8/layout/orgChart1"/>
    <dgm:cxn modelId="{B6160851-2200-4687-A7F6-DDE9EA55BAD4}" srcId="{6CA6A709-06F0-4011-AFA7-EC8F939A994B}" destId="{F47BDA50-3081-444F-919D-960AE732D091}" srcOrd="1" destOrd="0" parTransId="{D1DE5A7C-731E-4153-80D8-81EF64B9A892}" sibTransId="{7DFF442B-BBAB-4FEA-9C87-A5DC581CD196}"/>
    <dgm:cxn modelId="{AECDD27F-3CC8-4285-B767-919FE644DCA5}" type="presOf" srcId="{139F8BBD-11DC-4497-B4C5-25903185B3E0}" destId="{C3DCB89A-EDB6-4B50-9D64-E7D6E282DE62}" srcOrd="0" destOrd="0" presId="urn:microsoft.com/office/officeart/2005/8/layout/orgChart1"/>
    <dgm:cxn modelId="{6FE8618F-FEB1-476A-8735-2758C9DB2929}" type="presOf" srcId="{540D25A7-5393-458D-8D84-DD2B8B1A6ECE}" destId="{F9986270-1F55-4494-ACC7-026C143A23ED}" srcOrd="1" destOrd="0" presId="urn:microsoft.com/office/officeart/2005/8/layout/orgChart1"/>
    <dgm:cxn modelId="{66930A92-B5CC-4A6F-A081-01E0ADE66BB8}" type="presOf" srcId="{1238F3FC-26FE-4FD5-8979-E430831687A4}" destId="{93B8BFDE-86F3-4CCE-9C7E-3794DAC5394B}" srcOrd="0" destOrd="0" presId="urn:microsoft.com/office/officeart/2005/8/layout/orgChart1"/>
    <dgm:cxn modelId="{3D16C4BB-182E-47DB-A262-EC4F22746FD5}" srcId="{139F8BBD-11DC-4497-B4C5-25903185B3E0}" destId="{6CA6A709-06F0-4011-AFA7-EC8F939A994B}" srcOrd="0" destOrd="0" parTransId="{140D8345-F0CB-439C-A718-6CE6D34F6238}" sibTransId="{76A89072-4E3F-461B-8403-13474CE122E3}"/>
    <dgm:cxn modelId="{6739BDD2-FE65-4D86-9DA0-AC9F1B6931A1}" srcId="{6CA6A709-06F0-4011-AFA7-EC8F939A994B}" destId="{CECAEA07-4A32-4D9D-ACF5-DC5A3F640769}" srcOrd="2" destOrd="0" parTransId="{1238F3FC-26FE-4FD5-8979-E430831687A4}" sibTransId="{1D0F95FB-4CE0-4A13-8498-6F62DC550532}"/>
    <dgm:cxn modelId="{2292A2D7-0D5C-4C76-B37D-8A4F5DE7EACD}" type="presOf" srcId="{6CA6A709-06F0-4011-AFA7-EC8F939A994B}" destId="{1FB8E0E5-0FC4-4F2E-833F-940E7A373FC1}" srcOrd="1" destOrd="0" presId="urn:microsoft.com/office/officeart/2005/8/layout/orgChart1"/>
    <dgm:cxn modelId="{286EC8D7-7266-4AF1-9710-811549CDBE8B}" type="presOf" srcId="{5269B7DD-D8D7-41D2-8EFB-B9949520BD68}" destId="{AF8171FC-602B-4D97-A7F6-1ED93A9B13CD}" srcOrd="0" destOrd="0" presId="urn:microsoft.com/office/officeart/2005/8/layout/orgChart1"/>
    <dgm:cxn modelId="{1F1BB9F4-7F0E-49F6-8771-C78169298B3B}" type="presOf" srcId="{540D25A7-5393-458D-8D84-DD2B8B1A6ECE}" destId="{9020DAE8-F88C-4A60-B521-8E1E4443C28A}" srcOrd="0" destOrd="0" presId="urn:microsoft.com/office/officeart/2005/8/layout/orgChart1"/>
    <dgm:cxn modelId="{42A323F6-9D87-4A85-8A06-8038568732AE}" type="presOf" srcId="{CECAEA07-4A32-4D9D-ACF5-DC5A3F640769}" destId="{9075FE85-2416-4E21-A41C-CA4B8415467F}" srcOrd="1" destOrd="0" presId="urn:microsoft.com/office/officeart/2005/8/layout/orgChart1"/>
    <dgm:cxn modelId="{6814C842-D6DE-40E5-921D-89699DBDCC91}" type="presParOf" srcId="{C3DCB89A-EDB6-4B50-9D64-E7D6E282DE62}" destId="{CFF4B18A-24EC-4845-9D1C-EAD7A908C955}" srcOrd="0" destOrd="0" presId="urn:microsoft.com/office/officeart/2005/8/layout/orgChart1"/>
    <dgm:cxn modelId="{4DF1F2BB-3F8F-4669-8735-331D8E712FF9}" type="presParOf" srcId="{CFF4B18A-24EC-4845-9D1C-EAD7A908C955}" destId="{F68413E9-6A09-4FE9-BC30-0231B48A1618}" srcOrd="0" destOrd="0" presId="urn:microsoft.com/office/officeart/2005/8/layout/orgChart1"/>
    <dgm:cxn modelId="{375929FD-8148-493F-8039-C0623142C88C}" type="presParOf" srcId="{F68413E9-6A09-4FE9-BC30-0231B48A1618}" destId="{0FCBFD84-6B04-4F95-BF1E-C4C944E4B278}" srcOrd="0" destOrd="0" presId="urn:microsoft.com/office/officeart/2005/8/layout/orgChart1"/>
    <dgm:cxn modelId="{324DF00C-0C3D-4C8E-90C7-D15E7F2CB732}" type="presParOf" srcId="{F68413E9-6A09-4FE9-BC30-0231B48A1618}" destId="{1FB8E0E5-0FC4-4F2E-833F-940E7A373FC1}" srcOrd="1" destOrd="0" presId="urn:microsoft.com/office/officeart/2005/8/layout/orgChart1"/>
    <dgm:cxn modelId="{A1818C14-4C05-42AE-9E26-2FF64E31B15E}" type="presParOf" srcId="{CFF4B18A-24EC-4845-9D1C-EAD7A908C955}" destId="{A260524D-6163-4C70-B8BD-CAFC57EB00C4}" srcOrd="1" destOrd="0" presId="urn:microsoft.com/office/officeart/2005/8/layout/orgChart1"/>
    <dgm:cxn modelId="{756FA2D8-C721-4B42-B985-D468F1B80E07}" type="presParOf" srcId="{A260524D-6163-4C70-B8BD-CAFC57EB00C4}" destId="{AF8171FC-602B-4D97-A7F6-1ED93A9B13CD}" srcOrd="0" destOrd="0" presId="urn:microsoft.com/office/officeart/2005/8/layout/orgChart1"/>
    <dgm:cxn modelId="{7D1C7E2D-8264-4D5D-BE54-B7091FD531E7}" type="presParOf" srcId="{A260524D-6163-4C70-B8BD-CAFC57EB00C4}" destId="{883E3746-241F-4AFC-8906-A02B71D0A8E4}" srcOrd="1" destOrd="0" presId="urn:microsoft.com/office/officeart/2005/8/layout/orgChart1"/>
    <dgm:cxn modelId="{362DF676-7FD3-4DA6-8035-73BF649EBB25}" type="presParOf" srcId="{883E3746-241F-4AFC-8906-A02B71D0A8E4}" destId="{22A391DE-DC10-4AF2-8723-EB01F8F228C6}" srcOrd="0" destOrd="0" presId="urn:microsoft.com/office/officeart/2005/8/layout/orgChart1"/>
    <dgm:cxn modelId="{CC63E2A4-C636-4892-95BA-8B5D16A1D084}" type="presParOf" srcId="{22A391DE-DC10-4AF2-8723-EB01F8F228C6}" destId="{9020DAE8-F88C-4A60-B521-8E1E4443C28A}" srcOrd="0" destOrd="0" presId="urn:microsoft.com/office/officeart/2005/8/layout/orgChart1"/>
    <dgm:cxn modelId="{956C849F-1112-4EA9-8380-1AEA4F649FCC}" type="presParOf" srcId="{22A391DE-DC10-4AF2-8723-EB01F8F228C6}" destId="{F9986270-1F55-4494-ACC7-026C143A23ED}" srcOrd="1" destOrd="0" presId="urn:microsoft.com/office/officeart/2005/8/layout/orgChart1"/>
    <dgm:cxn modelId="{40CACAC9-05A7-44F2-BBDB-4D05004834D6}" type="presParOf" srcId="{883E3746-241F-4AFC-8906-A02B71D0A8E4}" destId="{A587F2EB-2013-4D2F-A105-ACED0654079D}" srcOrd="1" destOrd="0" presId="urn:microsoft.com/office/officeart/2005/8/layout/orgChart1"/>
    <dgm:cxn modelId="{C282D57C-AFEA-435B-9535-AC3E54F1E17F}" type="presParOf" srcId="{883E3746-241F-4AFC-8906-A02B71D0A8E4}" destId="{BD92C625-3568-4355-868B-28D4CA6262F8}" srcOrd="2" destOrd="0" presId="urn:microsoft.com/office/officeart/2005/8/layout/orgChart1"/>
    <dgm:cxn modelId="{422993E8-BEC8-4DB3-8C4D-51BF18849AF7}" type="presParOf" srcId="{A260524D-6163-4C70-B8BD-CAFC57EB00C4}" destId="{E1FF7E5D-80DE-4125-A2C9-B8D82AC6301C}" srcOrd="2" destOrd="0" presId="urn:microsoft.com/office/officeart/2005/8/layout/orgChart1"/>
    <dgm:cxn modelId="{08DF8A05-E953-4368-AEAC-659352A8D869}" type="presParOf" srcId="{A260524D-6163-4C70-B8BD-CAFC57EB00C4}" destId="{794F808F-EEA9-475B-86FB-E14250F37E47}" srcOrd="3" destOrd="0" presId="urn:microsoft.com/office/officeart/2005/8/layout/orgChart1"/>
    <dgm:cxn modelId="{C3955D0E-92F5-4193-8262-BDBAD2443ACB}" type="presParOf" srcId="{794F808F-EEA9-475B-86FB-E14250F37E47}" destId="{41C775B2-BFDA-4C1E-98AE-7F631068E6F5}" srcOrd="0" destOrd="0" presId="urn:microsoft.com/office/officeart/2005/8/layout/orgChart1"/>
    <dgm:cxn modelId="{39124876-FCFA-4E23-A4FA-F55689793008}" type="presParOf" srcId="{41C775B2-BFDA-4C1E-98AE-7F631068E6F5}" destId="{2AA08DC4-AE72-4DD9-9D53-71FA926E86E0}" srcOrd="0" destOrd="0" presId="urn:microsoft.com/office/officeart/2005/8/layout/orgChart1"/>
    <dgm:cxn modelId="{FCF1D286-4942-4628-BFC9-2EFD124C2007}" type="presParOf" srcId="{41C775B2-BFDA-4C1E-98AE-7F631068E6F5}" destId="{EC10CB8F-4A75-47BC-8C3D-1EA9D3EA13AA}" srcOrd="1" destOrd="0" presId="urn:microsoft.com/office/officeart/2005/8/layout/orgChart1"/>
    <dgm:cxn modelId="{4046A186-D0FC-4994-82DC-E596F225E174}" type="presParOf" srcId="{794F808F-EEA9-475B-86FB-E14250F37E47}" destId="{B26F23ED-CDF6-4E72-BB04-81A2E17CE5CB}" srcOrd="1" destOrd="0" presId="urn:microsoft.com/office/officeart/2005/8/layout/orgChart1"/>
    <dgm:cxn modelId="{2B396BD1-CE9A-4150-BCF7-9CDD01BF0B79}" type="presParOf" srcId="{794F808F-EEA9-475B-86FB-E14250F37E47}" destId="{E9B0A93E-492A-4536-B85C-ACD8606EC25F}" srcOrd="2" destOrd="0" presId="urn:microsoft.com/office/officeart/2005/8/layout/orgChart1"/>
    <dgm:cxn modelId="{73FF8369-A5BF-415B-BFF5-778CF1140034}" type="presParOf" srcId="{A260524D-6163-4C70-B8BD-CAFC57EB00C4}" destId="{93B8BFDE-86F3-4CCE-9C7E-3794DAC5394B}" srcOrd="4" destOrd="0" presId="urn:microsoft.com/office/officeart/2005/8/layout/orgChart1"/>
    <dgm:cxn modelId="{F7FCC328-92BE-489E-B3B9-C08E830164FB}" type="presParOf" srcId="{A260524D-6163-4C70-B8BD-CAFC57EB00C4}" destId="{07787668-301D-4CA4-8888-F0E22F4222E0}" srcOrd="5" destOrd="0" presId="urn:microsoft.com/office/officeart/2005/8/layout/orgChart1"/>
    <dgm:cxn modelId="{5517B3C3-E7A8-4345-90BC-F8E6AFD6C33E}" type="presParOf" srcId="{07787668-301D-4CA4-8888-F0E22F4222E0}" destId="{B04847C4-F1CC-41E2-9E31-874FA72A2BFC}" srcOrd="0" destOrd="0" presId="urn:microsoft.com/office/officeart/2005/8/layout/orgChart1"/>
    <dgm:cxn modelId="{23B40867-1C83-4C7C-9044-A3F074586707}" type="presParOf" srcId="{B04847C4-F1CC-41E2-9E31-874FA72A2BFC}" destId="{27264E3D-F3D4-40AF-97D5-0292783AA803}" srcOrd="0" destOrd="0" presId="urn:microsoft.com/office/officeart/2005/8/layout/orgChart1"/>
    <dgm:cxn modelId="{461B038A-B89D-4B85-BF58-787824071877}" type="presParOf" srcId="{B04847C4-F1CC-41E2-9E31-874FA72A2BFC}" destId="{9075FE85-2416-4E21-A41C-CA4B8415467F}" srcOrd="1" destOrd="0" presId="urn:microsoft.com/office/officeart/2005/8/layout/orgChart1"/>
    <dgm:cxn modelId="{4C3428F7-AC22-4386-838C-B6CF9FB7F356}" type="presParOf" srcId="{07787668-301D-4CA4-8888-F0E22F4222E0}" destId="{64B6FE57-6A7F-4A82-83C7-2295A2180AFE}" srcOrd="1" destOrd="0" presId="urn:microsoft.com/office/officeart/2005/8/layout/orgChart1"/>
    <dgm:cxn modelId="{A94DFB42-01BD-4584-95E4-2BBB2F8B5D07}" type="presParOf" srcId="{07787668-301D-4CA4-8888-F0E22F4222E0}" destId="{45348527-6954-44C2-A183-31F9B8EECFA3}" srcOrd="2" destOrd="0" presId="urn:microsoft.com/office/officeart/2005/8/layout/orgChart1"/>
    <dgm:cxn modelId="{5CA5DD00-A714-4B35-A3CC-29CB8E589585}" type="presParOf" srcId="{CFF4B18A-24EC-4845-9D1C-EAD7A908C955}" destId="{1BB27075-3220-4FF6-9D25-A5C7B6E174B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0CD48F-1574-44F9-8604-F544D348D80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8C94D3D9-0DBF-4838-82F7-FB73DE3FC614}">
      <dgm:prSet custT="1"/>
      <dgm:spPr/>
      <dgm:t>
        <a:bodyPr/>
        <a:lstStyle/>
        <a:p>
          <a:r>
            <a:rPr lang="hr-HR" sz="2000" dirty="0">
              <a:latin typeface="Arial" panose="020B0604020202020204" pitchFamily="34" charset="0"/>
              <a:cs typeface="Arial" panose="020B0604020202020204" pitchFamily="34" charset="0"/>
            </a:rPr>
            <a:t>Formalno-neformalno obrazovanje / tržište rada</a:t>
          </a:r>
        </a:p>
      </dgm:t>
    </dgm:pt>
    <dgm:pt modelId="{3362CFD8-AC50-4AE7-9C63-67C435CC90D5}" type="parTrans" cxnId="{994D94F2-86D6-489B-B234-0B1AC0224025}">
      <dgm:prSet/>
      <dgm:spPr/>
      <dgm:t>
        <a:bodyPr/>
        <a:lstStyle/>
        <a:p>
          <a:endParaRPr lang="hr-HR"/>
        </a:p>
      </dgm:t>
    </dgm:pt>
    <dgm:pt modelId="{E32500FC-7E09-4113-AB81-24A26D2E7D45}" type="sibTrans" cxnId="{994D94F2-86D6-489B-B234-0B1AC0224025}">
      <dgm:prSet/>
      <dgm:spPr/>
      <dgm:t>
        <a:bodyPr/>
        <a:lstStyle/>
        <a:p>
          <a:endParaRPr lang="hr-HR"/>
        </a:p>
      </dgm:t>
    </dgm:pt>
    <dgm:pt modelId="{8A757222-7F33-4E04-983D-708B7944B7D7}">
      <dgm:prSet custT="1"/>
      <dgm:spPr/>
      <dgm:t>
        <a:bodyPr/>
        <a:lstStyle/>
        <a:p>
          <a:r>
            <a:rPr lang="hr-HR" sz="2000" dirty="0">
              <a:latin typeface="Arial" panose="020B0604020202020204" pitchFamily="34" charset="0"/>
              <a:cs typeface="Arial" panose="020B0604020202020204" pitchFamily="34" charset="0"/>
            </a:rPr>
            <a:t>Mogućnosti za profesionalno napredovanje </a:t>
          </a:r>
          <a:endParaRPr lang="hr-HR" sz="2000" dirty="0"/>
        </a:p>
      </dgm:t>
    </dgm:pt>
    <dgm:pt modelId="{61DB0230-AD9B-470A-B64A-FAA58C53EB6A}" type="parTrans" cxnId="{7A15875F-2D5B-425E-A463-ACB73F2B30AA}">
      <dgm:prSet/>
      <dgm:spPr/>
      <dgm:t>
        <a:bodyPr/>
        <a:lstStyle/>
        <a:p>
          <a:endParaRPr lang="hr-HR"/>
        </a:p>
      </dgm:t>
    </dgm:pt>
    <dgm:pt modelId="{8A1D9FFE-E5F4-49F5-A6C9-914A9C745FAF}" type="sibTrans" cxnId="{7A15875F-2D5B-425E-A463-ACB73F2B30AA}">
      <dgm:prSet/>
      <dgm:spPr/>
      <dgm:t>
        <a:bodyPr/>
        <a:lstStyle/>
        <a:p>
          <a:endParaRPr lang="hr-HR"/>
        </a:p>
      </dgm:t>
    </dgm:pt>
    <dgm:pt modelId="{5D24FAF8-80E7-4B2C-9918-C26409525D73}">
      <dgm:prSet custT="1"/>
      <dgm:spPr/>
      <dgm:t>
        <a:bodyPr/>
        <a:lstStyle/>
        <a:p>
          <a:r>
            <a:rPr lang="hr-HR" sz="2000" dirty="0">
              <a:latin typeface="Arial" panose="020B0604020202020204" pitchFamily="34" charset="0"/>
              <a:cs typeface="Arial" panose="020B0604020202020204" pitchFamily="34" charset="0"/>
            </a:rPr>
            <a:t>Jezične kompetencije </a:t>
          </a:r>
        </a:p>
      </dgm:t>
    </dgm:pt>
    <dgm:pt modelId="{D82F0D88-E569-4C88-B4F4-7F8FBB6E7076}" type="parTrans" cxnId="{E6F8587A-C468-4113-BD97-3DA0EC561B41}">
      <dgm:prSet/>
      <dgm:spPr/>
      <dgm:t>
        <a:bodyPr/>
        <a:lstStyle/>
        <a:p>
          <a:endParaRPr lang="hr-HR"/>
        </a:p>
      </dgm:t>
    </dgm:pt>
    <dgm:pt modelId="{0F54FF38-722B-487D-8D52-288109050C97}" type="sibTrans" cxnId="{E6F8587A-C468-4113-BD97-3DA0EC561B41}">
      <dgm:prSet/>
      <dgm:spPr/>
      <dgm:t>
        <a:bodyPr/>
        <a:lstStyle/>
        <a:p>
          <a:endParaRPr lang="hr-HR"/>
        </a:p>
      </dgm:t>
    </dgm:pt>
    <dgm:pt modelId="{34FDA61A-5C6A-404E-96CC-34BB2288E9AA}">
      <dgm:prSet custT="1"/>
      <dgm:spPr/>
      <dgm:t>
        <a:bodyPr/>
        <a:lstStyle/>
        <a:p>
          <a:r>
            <a:rPr lang="hr-HR" sz="2000" dirty="0">
              <a:latin typeface="Arial" panose="020B0604020202020204" pitchFamily="34" charset="0"/>
              <a:cs typeface="Arial" panose="020B0604020202020204" pitchFamily="34" charset="0"/>
            </a:rPr>
            <a:t>Veća kvaliteta nastave i općenito bolje kompetencije</a:t>
          </a:r>
        </a:p>
      </dgm:t>
    </dgm:pt>
    <dgm:pt modelId="{7BF6EF59-2166-462B-99EA-5F0D1806E7FE}" type="parTrans" cxnId="{EC41D3BA-E51B-4A25-8724-AC6ECC9CEEF5}">
      <dgm:prSet/>
      <dgm:spPr/>
      <dgm:t>
        <a:bodyPr/>
        <a:lstStyle/>
        <a:p>
          <a:endParaRPr lang="hr-HR"/>
        </a:p>
      </dgm:t>
    </dgm:pt>
    <dgm:pt modelId="{1BA03C6D-6EE9-40B0-9749-A1D8ED5F11DA}" type="sibTrans" cxnId="{EC41D3BA-E51B-4A25-8724-AC6ECC9CEEF5}">
      <dgm:prSet/>
      <dgm:spPr/>
      <dgm:t>
        <a:bodyPr/>
        <a:lstStyle/>
        <a:p>
          <a:endParaRPr lang="hr-HR"/>
        </a:p>
      </dgm:t>
    </dgm:pt>
    <dgm:pt modelId="{D7BB52DE-6EBC-462A-8A71-3DBFA0023AF8}">
      <dgm:prSet custT="1"/>
      <dgm:spPr/>
      <dgm:t>
        <a:bodyPr/>
        <a:lstStyle/>
        <a:p>
          <a:r>
            <a:rPr lang="hr-HR" sz="2000" dirty="0">
              <a:latin typeface="Arial" panose="020B0604020202020204" pitchFamily="34" charset="0"/>
              <a:cs typeface="Arial" panose="020B0604020202020204" pitchFamily="34" charset="0"/>
            </a:rPr>
            <a:t>Šire razumijevanje praksi i politika obrazovanja </a:t>
          </a:r>
        </a:p>
      </dgm:t>
    </dgm:pt>
    <dgm:pt modelId="{175C82C5-F411-4E1A-AED9-D127C15DD8C3}" type="parTrans" cxnId="{00633F76-46F7-40A3-9C06-829CF160922D}">
      <dgm:prSet/>
      <dgm:spPr/>
      <dgm:t>
        <a:bodyPr/>
        <a:lstStyle/>
        <a:p>
          <a:endParaRPr lang="hr-HR"/>
        </a:p>
      </dgm:t>
    </dgm:pt>
    <dgm:pt modelId="{D4DD27B8-3A21-4BEB-8E17-4C851522F88A}" type="sibTrans" cxnId="{00633F76-46F7-40A3-9C06-829CF160922D}">
      <dgm:prSet/>
      <dgm:spPr/>
      <dgm:t>
        <a:bodyPr/>
        <a:lstStyle/>
        <a:p>
          <a:endParaRPr lang="hr-HR"/>
        </a:p>
      </dgm:t>
    </dgm:pt>
    <dgm:pt modelId="{DD602C7A-ED02-4738-BF56-3330E9718E13}">
      <dgm:prSet custT="1"/>
      <dgm:spPr/>
      <dgm:t>
        <a:bodyPr/>
        <a:lstStyle/>
        <a:p>
          <a:r>
            <a:rPr lang="hr-HR" sz="2000" dirty="0">
              <a:latin typeface="Arial" panose="020B0604020202020204" pitchFamily="34" charset="0"/>
              <a:cs typeface="Arial" panose="020B0604020202020204" pitchFamily="34" charset="0"/>
            </a:rPr>
            <a:t>Aktivnije sudjelovanje u društvu </a:t>
          </a:r>
        </a:p>
      </dgm:t>
    </dgm:pt>
    <dgm:pt modelId="{250C412B-3004-4E70-97AB-1E0440B0ED24}" type="parTrans" cxnId="{3F11D692-BC75-40DC-9391-4D0D8A385867}">
      <dgm:prSet/>
      <dgm:spPr/>
      <dgm:t>
        <a:bodyPr/>
        <a:lstStyle/>
        <a:p>
          <a:endParaRPr lang="hr-HR"/>
        </a:p>
      </dgm:t>
    </dgm:pt>
    <dgm:pt modelId="{D9FD62D9-F60D-481C-A671-12FCFF11A475}" type="sibTrans" cxnId="{3F11D692-BC75-40DC-9391-4D0D8A385867}">
      <dgm:prSet/>
      <dgm:spPr/>
      <dgm:t>
        <a:bodyPr/>
        <a:lstStyle/>
        <a:p>
          <a:endParaRPr lang="hr-HR"/>
        </a:p>
      </dgm:t>
    </dgm:pt>
    <dgm:pt modelId="{E4A6B60C-FF3C-463D-A523-BC2744965365}">
      <dgm:prSet custT="1"/>
      <dgm:spPr/>
      <dgm:t>
        <a:bodyPr/>
        <a:lstStyle/>
        <a:p>
          <a:r>
            <a:rPr lang="hr-HR" sz="2000" dirty="0">
              <a:latin typeface="Arial" panose="020B0604020202020204" pitchFamily="34" charset="0"/>
              <a:cs typeface="Arial" panose="020B0604020202020204" pitchFamily="34" charset="0"/>
            </a:rPr>
            <a:t>Društvena, jezična, kulturološka raznolikost</a:t>
          </a:r>
        </a:p>
      </dgm:t>
    </dgm:pt>
    <dgm:pt modelId="{6361513C-A8BB-4531-8BA7-D6F5C35BFB9F}" type="parTrans" cxnId="{B9B0991C-DE21-44B8-92F5-FEDBFDAC8737}">
      <dgm:prSet/>
      <dgm:spPr/>
      <dgm:t>
        <a:bodyPr/>
        <a:lstStyle/>
        <a:p>
          <a:endParaRPr lang="hr-HR"/>
        </a:p>
      </dgm:t>
    </dgm:pt>
    <dgm:pt modelId="{C4D868EB-6970-4066-9586-E49FD393FB0C}" type="sibTrans" cxnId="{B9B0991C-DE21-44B8-92F5-FEDBFDAC8737}">
      <dgm:prSet/>
      <dgm:spPr/>
      <dgm:t>
        <a:bodyPr/>
        <a:lstStyle/>
        <a:p>
          <a:endParaRPr lang="hr-HR"/>
        </a:p>
      </dgm:t>
    </dgm:pt>
    <dgm:pt modelId="{DAA9A4CC-6B64-4DA3-A96A-336D3F5389FB}">
      <dgm:prSet custT="1"/>
      <dgm:spPr/>
      <dgm:t>
        <a:bodyPr/>
        <a:lstStyle/>
        <a:p>
          <a:r>
            <a:rPr lang="hr-HR" sz="2000" dirty="0">
              <a:latin typeface="Arial" panose="020B0604020202020204" pitchFamily="34" charset="0"/>
              <a:cs typeface="Arial" panose="020B0604020202020204" pitchFamily="34" charset="0"/>
            </a:rPr>
            <a:t>Motivacija i zadovoljstvo poslom</a:t>
          </a:r>
        </a:p>
      </dgm:t>
    </dgm:pt>
    <dgm:pt modelId="{0FA2CA86-6EFE-40AC-8E71-919ED23B7525}" type="parTrans" cxnId="{CFE34141-11A6-457F-9B1A-8F0346C4F2C3}">
      <dgm:prSet/>
      <dgm:spPr/>
      <dgm:t>
        <a:bodyPr/>
        <a:lstStyle/>
        <a:p>
          <a:endParaRPr lang="hr-HR"/>
        </a:p>
      </dgm:t>
    </dgm:pt>
    <dgm:pt modelId="{8D982913-5EEA-40EF-BBDE-57E8CED3F2E3}" type="sibTrans" cxnId="{CFE34141-11A6-457F-9B1A-8F0346C4F2C3}">
      <dgm:prSet/>
      <dgm:spPr/>
      <dgm:t>
        <a:bodyPr/>
        <a:lstStyle/>
        <a:p>
          <a:endParaRPr lang="hr-HR"/>
        </a:p>
      </dgm:t>
    </dgm:pt>
    <dgm:pt modelId="{B29E5ED6-C54D-4E31-B4C0-3740A30F375A}" type="pres">
      <dgm:prSet presAssocID="{0E0CD48F-1574-44F9-8604-F544D348D80A}" presName="diagram" presStyleCnt="0">
        <dgm:presLayoutVars>
          <dgm:dir/>
          <dgm:resizeHandles val="exact"/>
        </dgm:presLayoutVars>
      </dgm:prSet>
      <dgm:spPr/>
    </dgm:pt>
    <dgm:pt modelId="{75E4AC69-9DC5-4561-8104-FFFF071A4A56}" type="pres">
      <dgm:prSet presAssocID="{DAA9A4CC-6B64-4DA3-A96A-336D3F5389FB}" presName="node" presStyleLbl="node1" presStyleIdx="0" presStyleCnt="8" custLinFactNeighborX="-126" custLinFactNeighborY="-24111">
        <dgm:presLayoutVars>
          <dgm:bulletEnabled val="1"/>
        </dgm:presLayoutVars>
      </dgm:prSet>
      <dgm:spPr/>
    </dgm:pt>
    <dgm:pt modelId="{4DF6940A-209D-4B71-B2AE-2728EF7DC0C3}" type="pres">
      <dgm:prSet presAssocID="{8D982913-5EEA-40EF-BBDE-57E8CED3F2E3}" presName="sibTrans" presStyleCnt="0"/>
      <dgm:spPr/>
    </dgm:pt>
    <dgm:pt modelId="{35434CBF-C5E0-4B7F-B7EB-B26B2AFD5A67}" type="pres">
      <dgm:prSet presAssocID="{E4A6B60C-FF3C-463D-A523-BC2744965365}" presName="node" presStyleLbl="node1" presStyleIdx="1" presStyleCnt="8" custLinFactNeighborX="-2993" custLinFactNeighborY="-22448">
        <dgm:presLayoutVars>
          <dgm:bulletEnabled val="1"/>
        </dgm:presLayoutVars>
      </dgm:prSet>
      <dgm:spPr/>
    </dgm:pt>
    <dgm:pt modelId="{46A8B106-0B5A-4A60-8091-3674791D7A8D}" type="pres">
      <dgm:prSet presAssocID="{C4D868EB-6970-4066-9586-E49FD393FB0C}" presName="sibTrans" presStyleCnt="0"/>
      <dgm:spPr/>
    </dgm:pt>
    <dgm:pt modelId="{306AB2A3-3BCA-41AC-8C1A-FB9AA22DA3A9}" type="pres">
      <dgm:prSet presAssocID="{DD602C7A-ED02-4738-BF56-3330E9718E13}" presName="node" presStyleLbl="node1" presStyleIdx="2" presStyleCnt="8" custLinFactNeighborX="-5000" custLinFactNeighborY="-21682">
        <dgm:presLayoutVars>
          <dgm:bulletEnabled val="1"/>
        </dgm:presLayoutVars>
      </dgm:prSet>
      <dgm:spPr/>
    </dgm:pt>
    <dgm:pt modelId="{EE64ABC6-E085-46D5-BA75-B58647D3F642}" type="pres">
      <dgm:prSet presAssocID="{D9FD62D9-F60D-481C-A671-12FCFF11A475}" presName="sibTrans" presStyleCnt="0"/>
      <dgm:spPr/>
    </dgm:pt>
    <dgm:pt modelId="{D9D12C90-9245-44B4-ABA7-6668569DA0F5}" type="pres">
      <dgm:prSet presAssocID="{D7BB52DE-6EBC-462A-8A71-3DBFA0023AF8}" presName="node" presStyleLbl="node1" presStyleIdx="3" presStyleCnt="8" custLinFactNeighborX="126" custLinFactNeighborY="-22513">
        <dgm:presLayoutVars>
          <dgm:bulletEnabled val="1"/>
        </dgm:presLayoutVars>
      </dgm:prSet>
      <dgm:spPr/>
    </dgm:pt>
    <dgm:pt modelId="{333B1315-A818-41F8-8B19-45523DA0969F}" type="pres">
      <dgm:prSet presAssocID="{D4DD27B8-3A21-4BEB-8E17-4C851522F88A}" presName="sibTrans" presStyleCnt="0"/>
      <dgm:spPr/>
    </dgm:pt>
    <dgm:pt modelId="{5C86BDC6-169C-4E23-97EF-69AF1803FD6F}" type="pres">
      <dgm:prSet presAssocID="{34FDA61A-5C6A-404E-96CC-34BB2288E9AA}" presName="node" presStyleLbl="node1" presStyleIdx="4" presStyleCnt="8">
        <dgm:presLayoutVars>
          <dgm:bulletEnabled val="1"/>
        </dgm:presLayoutVars>
      </dgm:prSet>
      <dgm:spPr/>
    </dgm:pt>
    <dgm:pt modelId="{096C0DC4-5520-489D-83C2-91ABF9C77E21}" type="pres">
      <dgm:prSet presAssocID="{1BA03C6D-6EE9-40B0-9749-A1D8ED5F11DA}" presName="sibTrans" presStyleCnt="0"/>
      <dgm:spPr/>
    </dgm:pt>
    <dgm:pt modelId="{5E872B94-2179-4B8F-833E-83E8A7C75601}" type="pres">
      <dgm:prSet presAssocID="{5D24FAF8-80E7-4B2C-9918-C26409525D73}" presName="node" presStyleLbl="node1" presStyleIdx="5" presStyleCnt="8">
        <dgm:presLayoutVars>
          <dgm:bulletEnabled val="1"/>
        </dgm:presLayoutVars>
      </dgm:prSet>
      <dgm:spPr/>
    </dgm:pt>
    <dgm:pt modelId="{900B78BC-8D1F-4E88-A5C0-9A3981892E6D}" type="pres">
      <dgm:prSet presAssocID="{0F54FF38-722B-487D-8D52-288109050C97}" presName="sibTrans" presStyleCnt="0"/>
      <dgm:spPr/>
    </dgm:pt>
    <dgm:pt modelId="{9C0866A4-584C-4BEB-ACED-7F6761D50F3B}" type="pres">
      <dgm:prSet presAssocID="{8A757222-7F33-4E04-983D-708B7944B7D7}" presName="node" presStyleLbl="node1" presStyleIdx="6" presStyleCnt="8" custLinFactNeighborX="-5000" custLinFactNeighborY="1663">
        <dgm:presLayoutVars>
          <dgm:bulletEnabled val="1"/>
        </dgm:presLayoutVars>
      </dgm:prSet>
      <dgm:spPr/>
    </dgm:pt>
    <dgm:pt modelId="{4D50D1B7-B4C6-4559-8462-162ACAFFB473}" type="pres">
      <dgm:prSet presAssocID="{8A1D9FFE-E5F4-49F5-A6C9-914A9C745FAF}" presName="sibTrans" presStyleCnt="0"/>
      <dgm:spPr/>
    </dgm:pt>
    <dgm:pt modelId="{2729260C-F1C2-4340-9FEA-F63EBDD1D00C}" type="pres">
      <dgm:prSet presAssocID="{8C94D3D9-0DBF-4838-82F7-FB73DE3FC614}" presName="node" presStyleLbl="node1" presStyleIdx="7" presStyleCnt="8">
        <dgm:presLayoutVars>
          <dgm:bulletEnabled val="1"/>
        </dgm:presLayoutVars>
      </dgm:prSet>
      <dgm:spPr/>
    </dgm:pt>
  </dgm:ptLst>
  <dgm:cxnLst>
    <dgm:cxn modelId="{B9B0991C-DE21-44B8-92F5-FEDBFDAC8737}" srcId="{0E0CD48F-1574-44F9-8604-F544D348D80A}" destId="{E4A6B60C-FF3C-463D-A523-BC2744965365}" srcOrd="1" destOrd="0" parTransId="{6361513C-A8BB-4531-8BA7-D6F5C35BFB9F}" sibTransId="{C4D868EB-6970-4066-9586-E49FD393FB0C}"/>
    <dgm:cxn modelId="{7A15875F-2D5B-425E-A463-ACB73F2B30AA}" srcId="{0E0CD48F-1574-44F9-8604-F544D348D80A}" destId="{8A757222-7F33-4E04-983D-708B7944B7D7}" srcOrd="6" destOrd="0" parTransId="{61DB0230-AD9B-470A-B64A-FAA58C53EB6A}" sibTransId="{8A1D9FFE-E5F4-49F5-A6C9-914A9C745FAF}"/>
    <dgm:cxn modelId="{CFE34141-11A6-457F-9B1A-8F0346C4F2C3}" srcId="{0E0CD48F-1574-44F9-8604-F544D348D80A}" destId="{DAA9A4CC-6B64-4DA3-A96A-336D3F5389FB}" srcOrd="0" destOrd="0" parTransId="{0FA2CA86-6EFE-40AC-8E71-919ED23B7525}" sibTransId="{8D982913-5EEA-40EF-BBDE-57E8CED3F2E3}"/>
    <dgm:cxn modelId="{AC33DB64-9489-4FB0-903E-B45C733224E5}" type="presOf" srcId="{5D24FAF8-80E7-4B2C-9918-C26409525D73}" destId="{5E872B94-2179-4B8F-833E-83E8A7C75601}" srcOrd="0" destOrd="0" presId="urn:microsoft.com/office/officeart/2005/8/layout/default"/>
    <dgm:cxn modelId="{6DE36E49-3B0E-41A0-9D08-7D0A0AEB2461}" type="presOf" srcId="{D7BB52DE-6EBC-462A-8A71-3DBFA0023AF8}" destId="{D9D12C90-9245-44B4-ABA7-6668569DA0F5}" srcOrd="0" destOrd="0" presId="urn:microsoft.com/office/officeart/2005/8/layout/default"/>
    <dgm:cxn modelId="{00633F76-46F7-40A3-9C06-829CF160922D}" srcId="{0E0CD48F-1574-44F9-8604-F544D348D80A}" destId="{D7BB52DE-6EBC-462A-8A71-3DBFA0023AF8}" srcOrd="3" destOrd="0" parTransId="{175C82C5-F411-4E1A-AED9-D127C15DD8C3}" sibTransId="{D4DD27B8-3A21-4BEB-8E17-4C851522F88A}"/>
    <dgm:cxn modelId="{E6F8587A-C468-4113-BD97-3DA0EC561B41}" srcId="{0E0CD48F-1574-44F9-8604-F544D348D80A}" destId="{5D24FAF8-80E7-4B2C-9918-C26409525D73}" srcOrd="5" destOrd="0" parTransId="{D82F0D88-E569-4C88-B4F4-7F8FBB6E7076}" sibTransId="{0F54FF38-722B-487D-8D52-288109050C97}"/>
    <dgm:cxn modelId="{B1748088-D32B-4C0D-BB1C-59EA3330E760}" type="presOf" srcId="{0E0CD48F-1574-44F9-8604-F544D348D80A}" destId="{B29E5ED6-C54D-4E31-B4C0-3740A30F375A}" srcOrd="0" destOrd="0" presId="urn:microsoft.com/office/officeart/2005/8/layout/default"/>
    <dgm:cxn modelId="{7AF3F38E-8FF6-4CB7-B892-CD127A170F23}" type="presOf" srcId="{8C94D3D9-0DBF-4838-82F7-FB73DE3FC614}" destId="{2729260C-F1C2-4340-9FEA-F63EBDD1D00C}" srcOrd="0" destOrd="0" presId="urn:microsoft.com/office/officeart/2005/8/layout/default"/>
    <dgm:cxn modelId="{3F11D692-BC75-40DC-9391-4D0D8A385867}" srcId="{0E0CD48F-1574-44F9-8604-F544D348D80A}" destId="{DD602C7A-ED02-4738-BF56-3330E9718E13}" srcOrd="2" destOrd="0" parTransId="{250C412B-3004-4E70-97AB-1E0440B0ED24}" sibTransId="{D9FD62D9-F60D-481C-A671-12FCFF11A475}"/>
    <dgm:cxn modelId="{013E779C-1BBF-4D4F-B8BA-8CD775379158}" type="presOf" srcId="{34FDA61A-5C6A-404E-96CC-34BB2288E9AA}" destId="{5C86BDC6-169C-4E23-97EF-69AF1803FD6F}" srcOrd="0" destOrd="0" presId="urn:microsoft.com/office/officeart/2005/8/layout/default"/>
    <dgm:cxn modelId="{40C7EEA1-C62C-45B1-A2C9-95CC04A9E65B}" type="presOf" srcId="{E4A6B60C-FF3C-463D-A523-BC2744965365}" destId="{35434CBF-C5E0-4B7F-B7EB-B26B2AFD5A67}" srcOrd="0" destOrd="0" presId="urn:microsoft.com/office/officeart/2005/8/layout/default"/>
    <dgm:cxn modelId="{5CD67FA6-0575-47A1-950B-7350531EC681}" type="presOf" srcId="{DD602C7A-ED02-4738-BF56-3330E9718E13}" destId="{306AB2A3-3BCA-41AC-8C1A-FB9AA22DA3A9}" srcOrd="0" destOrd="0" presId="urn:microsoft.com/office/officeart/2005/8/layout/default"/>
    <dgm:cxn modelId="{EC41D3BA-E51B-4A25-8724-AC6ECC9CEEF5}" srcId="{0E0CD48F-1574-44F9-8604-F544D348D80A}" destId="{34FDA61A-5C6A-404E-96CC-34BB2288E9AA}" srcOrd="4" destOrd="0" parTransId="{7BF6EF59-2166-462B-99EA-5F0D1806E7FE}" sibTransId="{1BA03C6D-6EE9-40B0-9749-A1D8ED5F11DA}"/>
    <dgm:cxn modelId="{24DB53DC-991D-42D3-8B40-67EBE61D5F47}" type="presOf" srcId="{8A757222-7F33-4E04-983D-708B7944B7D7}" destId="{9C0866A4-584C-4BEB-ACED-7F6761D50F3B}" srcOrd="0" destOrd="0" presId="urn:microsoft.com/office/officeart/2005/8/layout/default"/>
    <dgm:cxn modelId="{8E2523E0-E875-4274-818D-285982D02724}" type="presOf" srcId="{DAA9A4CC-6B64-4DA3-A96A-336D3F5389FB}" destId="{75E4AC69-9DC5-4561-8104-FFFF071A4A56}" srcOrd="0" destOrd="0" presId="urn:microsoft.com/office/officeart/2005/8/layout/default"/>
    <dgm:cxn modelId="{994D94F2-86D6-489B-B234-0B1AC0224025}" srcId="{0E0CD48F-1574-44F9-8604-F544D348D80A}" destId="{8C94D3D9-0DBF-4838-82F7-FB73DE3FC614}" srcOrd="7" destOrd="0" parTransId="{3362CFD8-AC50-4AE7-9C63-67C435CC90D5}" sibTransId="{E32500FC-7E09-4113-AB81-24A26D2E7D45}"/>
    <dgm:cxn modelId="{758F1F1B-685F-4726-908C-D3059C9D995D}" type="presParOf" srcId="{B29E5ED6-C54D-4E31-B4C0-3740A30F375A}" destId="{75E4AC69-9DC5-4561-8104-FFFF071A4A56}" srcOrd="0" destOrd="0" presId="urn:microsoft.com/office/officeart/2005/8/layout/default"/>
    <dgm:cxn modelId="{5D0D501C-E6E8-4E57-8F80-A04B67CADEC9}" type="presParOf" srcId="{B29E5ED6-C54D-4E31-B4C0-3740A30F375A}" destId="{4DF6940A-209D-4B71-B2AE-2728EF7DC0C3}" srcOrd="1" destOrd="0" presId="urn:microsoft.com/office/officeart/2005/8/layout/default"/>
    <dgm:cxn modelId="{258BDD59-056B-4698-B3B1-CB855A9C2D4E}" type="presParOf" srcId="{B29E5ED6-C54D-4E31-B4C0-3740A30F375A}" destId="{35434CBF-C5E0-4B7F-B7EB-B26B2AFD5A67}" srcOrd="2" destOrd="0" presId="urn:microsoft.com/office/officeart/2005/8/layout/default"/>
    <dgm:cxn modelId="{2039245B-2CA2-4D75-A3B4-3EBCF4060E1D}" type="presParOf" srcId="{B29E5ED6-C54D-4E31-B4C0-3740A30F375A}" destId="{46A8B106-0B5A-4A60-8091-3674791D7A8D}" srcOrd="3" destOrd="0" presId="urn:microsoft.com/office/officeart/2005/8/layout/default"/>
    <dgm:cxn modelId="{D770CB2C-BE6E-4349-AAD9-32EBE06A22B1}" type="presParOf" srcId="{B29E5ED6-C54D-4E31-B4C0-3740A30F375A}" destId="{306AB2A3-3BCA-41AC-8C1A-FB9AA22DA3A9}" srcOrd="4" destOrd="0" presId="urn:microsoft.com/office/officeart/2005/8/layout/default"/>
    <dgm:cxn modelId="{C9A40093-98F1-4736-BB63-44F9B706DB13}" type="presParOf" srcId="{B29E5ED6-C54D-4E31-B4C0-3740A30F375A}" destId="{EE64ABC6-E085-46D5-BA75-B58647D3F642}" srcOrd="5" destOrd="0" presId="urn:microsoft.com/office/officeart/2005/8/layout/default"/>
    <dgm:cxn modelId="{EA82DAFC-F021-4552-B32E-B685DF807E84}" type="presParOf" srcId="{B29E5ED6-C54D-4E31-B4C0-3740A30F375A}" destId="{D9D12C90-9245-44B4-ABA7-6668569DA0F5}" srcOrd="6" destOrd="0" presId="urn:microsoft.com/office/officeart/2005/8/layout/default"/>
    <dgm:cxn modelId="{88BFB0D7-FC13-451A-825F-7A41E3356FF1}" type="presParOf" srcId="{B29E5ED6-C54D-4E31-B4C0-3740A30F375A}" destId="{333B1315-A818-41F8-8B19-45523DA0969F}" srcOrd="7" destOrd="0" presId="urn:microsoft.com/office/officeart/2005/8/layout/default"/>
    <dgm:cxn modelId="{C0AAAF8B-3322-4564-9A89-EF5054D2490E}" type="presParOf" srcId="{B29E5ED6-C54D-4E31-B4C0-3740A30F375A}" destId="{5C86BDC6-169C-4E23-97EF-69AF1803FD6F}" srcOrd="8" destOrd="0" presId="urn:microsoft.com/office/officeart/2005/8/layout/default"/>
    <dgm:cxn modelId="{A9467E34-7A24-4249-B9FE-30D06D2AD30F}" type="presParOf" srcId="{B29E5ED6-C54D-4E31-B4C0-3740A30F375A}" destId="{096C0DC4-5520-489D-83C2-91ABF9C77E21}" srcOrd="9" destOrd="0" presId="urn:microsoft.com/office/officeart/2005/8/layout/default"/>
    <dgm:cxn modelId="{A6B6A107-F3C5-4219-804F-A372F67AA86E}" type="presParOf" srcId="{B29E5ED6-C54D-4E31-B4C0-3740A30F375A}" destId="{5E872B94-2179-4B8F-833E-83E8A7C75601}" srcOrd="10" destOrd="0" presId="urn:microsoft.com/office/officeart/2005/8/layout/default"/>
    <dgm:cxn modelId="{3C87183B-1BE3-4EEF-91BC-928A197C3A6B}" type="presParOf" srcId="{B29E5ED6-C54D-4E31-B4C0-3740A30F375A}" destId="{900B78BC-8D1F-4E88-A5C0-9A3981892E6D}" srcOrd="11" destOrd="0" presId="urn:microsoft.com/office/officeart/2005/8/layout/default"/>
    <dgm:cxn modelId="{81CF6F41-C148-4BE4-A9DD-B8D0634CB002}" type="presParOf" srcId="{B29E5ED6-C54D-4E31-B4C0-3740A30F375A}" destId="{9C0866A4-584C-4BEB-ACED-7F6761D50F3B}" srcOrd="12" destOrd="0" presId="urn:microsoft.com/office/officeart/2005/8/layout/default"/>
    <dgm:cxn modelId="{E5C51D07-9F7A-419C-8CE3-9ECD60C79AA9}" type="presParOf" srcId="{B29E5ED6-C54D-4E31-B4C0-3740A30F375A}" destId="{4D50D1B7-B4C6-4559-8462-162ACAFFB473}" srcOrd="13" destOrd="0" presId="urn:microsoft.com/office/officeart/2005/8/layout/default"/>
    <dgm:cxn modelId="{53E4B0A2-CDDE-4DA8-BED8-11600EF12E80}" type="presParOf" srcId="{B29E5ED6-C54D-4E31-B4C0-3740A30F375A}" destId="{2729260C-F1C2-4340-9FEA-F63EBDD1D00C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30BE36-920C-4340-AD89-E6BDCE2B799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F9C82967-30FD-49D6-BAD1-0F63D7E2683A}">
      <dgm:prSet custT="1"/>
      <dgm:spPr/>
      <dgm:t>
        <a:bodyPr/>
        <a:lstStyle/>
        <a:p>
          <a:r>
            <a:rPr lang="hr-HR" sz="2000" dirty="0">
              <a:latin typeface="Arial" panose="020B0604020202020204" pitchFamily="34" charset="0"/>
              <a:cs typeface="Arial" panose="020B0604020202020204" pitchFamily="34" charset="0"/>
            </a:rPr>
            <a:t>Povećani kapaciteti za vođenje projekata na EU/međunarodnoj razini;</a:t>
          </a:r>
          <a:endParaRPr lang="hr-HR" sz="2000" dirty="0"/>
        </a:p>
      </dgm:t>
    </dgm:pt>
    <dgm:pt modelId="{7D40402C-D28D-4F3E-860A-28D651ED303C}" type="parTrans" cxnId="{50BA5069-8E9B-4A2E-A1F7-252B1BC120C1}">
      <dgm:prSet/>
      <dgm:spPr/>
      <dgm:t>
        <a:bodyPr/>
        <a:lstStyle/>
        <a:p>
          <a:endParaRPr lang="hr-HR"/>
        </a:p>
      </dgm:t>
    </dgm:pt>
    <dgm:pt modelId="{A411BC88-13C6-4C27-8000-2F4FFF83216D}" type="sibTrans" cxnId="{50BA5069-8E9B-4A2E-A1F7-252B1BC120C1}">
      <dgm:prSet/>
      <dgm:spPr/>
      <dgm:t>
        <a:bodyPr/>
        <a:lstStyle/>
        <a:p>
          <a:endParaRPr lang="hr-HR"/>
        </a:p>
      </dgm:t>
    </dgm:pt>
    <dgm:pt modelId="{DA596EEA-E9D5-42D5-BA45-1A8D707C5E58}">
      <dgm:prSet custT="1"/>
      <dgm:spPr/>
      <dgm:t>
        <a:bodyPr/>
        <a:lstStyle/>
        <a:p>
          <a:r>
            <a:rPr lang="hr-HR" sz="2000" dirty="0">
              <a:latin typeface="Arial" panose="020B0604020202020204" pitchFamily="34" charset="0"/>
              <a:cs typeface="Arial" panose="020B0604020202020204" pitchFamily="34" charset="0"/>
            </a:rPr>
            <a:t>Bolja sposobnost upravljanja i strategije internacionalizacije</a:t>
          </a:r>
          <a:endParaRPr lang="hr-HR" sz="2000" dirty="0"/>
        </a:p>
      </dgm:t>
    </dgm:pt>
    <dgm:pt modelId="{18DBA378-1FA9-4338-93E3-514C83F87476}" type="parTrans" cxnId="{9DAC72F8-2DBB-47FD-98FC-04DCD57E7566}">
      <dgm:prSet/>
      <dgm:spPr/>
      <dgm:t>
        <a:bodyPr/>
        <a:lstStyle/>
        <a:p>
          <a:endParaRPr lang="hr-HR"/>
        </a:p>
      </dgm:t>
    </dgm:pt>
    <dgm:pt modelId="{73BF50F0-44CE-4AD2-ADAD-6061180EDF37}" type="sibTrans" cxnId="{9DAC72F8-2DBB-47FD-98FC-04DCD57E7566}">
      <dgm:prSet/>
      <dgm:spPr/>
      <dgm:t>
        <a:bodyPr/>
        <a:lstStyle/>
        <a:p>
          <a:endParaRPr lang="hr-HR"/>
        </a:p>
      </dgm:t>
    </dgm:pt>
    <dgm:pt modelId="{A211EF36-6845-4EDA-9972-7CABF96721AD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Inovativni pristupi upravljanja ustanovom s obzirom na ciljne skupine</a:t>
          </a:r>
          <a:endParaRPr lang="hr-HR" dirty="0"/>
        </a:p>
      </dgm:t>
    </dgm:pt>
    <dgm:pt modelId="{871131C9-1122-44E4-ABC8-F7A56440365C}" type="parTrans" cxnId="{03D81F85-C4DD-46C9-A6BD-7CA2614E57C2}">
      <dgm:prSet/>
      <dgm:spPr/>
      <dgm:t>
        <a:bodyPr/>
        <a:lstStyle/>
        <a:p>
          <a:endParaRPr lang="hr-HR"/>
        </a:p>
      </dgm:t>
    </dgm:pt>
    <dgm:pt modelId="{474328F7-7386-488D-83C6-CA01502371E4}" type="sibTrans" cxnId="{03D81F85-C4DD-46C9-A6BD-7CA2614E57C2}">
      <dgm:prSet/>
      <dgm:spPr/>
      <dgm:t>
        <a:bodyPr/>
        <a:lstStyle/>
        <a:p>
          <a:endParaRPr lang="hr-HR"/>
        </a:p>
      </dgm:t>
    </dgm:pt>
    <dgm:pt modelId="{AF23091C-CEE2-4493-BA4A-13264EF86056}">
      <dgm:prSet custT="1"/>
      <dgm:spPr/>
      <dgm:t>
        <a:bodyPr/>
        <a:lstStyle/>
        <a:p>
          <a:r>
            <a:rPr lang="hr-HR" sz="2000" dirty="0">
              <a:latin typeface="Arial" panose="020B0604020202020204" pitchFamily="34" charset="0"/>
              <a:cs typeface="Arial" panose="020B0604020202020204" pitchFamily="34" charset="0"/>
            </a:rPr>
            <a:t>Atraktivniji programi za učenike</a:t>
          </a:r>
          <a:endParaRPr lang="hr-HR" sz="2000" dirty="0"/>
        </a:p>
      </dgm:t>
    </dgm:pt>
    <dgm:pt modelId="{9616A6AE-BB4B-408A-B99D-AFBFAE0C92FA}" type="parTrans" cxnId="{21D2B54F-A940-43A3-B747-478E2E23716C}">
      <dgm:prSet/>
      <dgm:spPr/>
      <dgm:t>
        <a:bodyPr/>
        <a:lstStyle/>
        <a:p>
          <a:endParaRPr lang="hr-HR"/>
        </a:p>
      </dgm:t>
    </dgm:pt>
    <dgm:pt modelId="{062A9790-3010-4421-B57C-9882265AEBFB}" type="sibTrans" cxnId="{21D2B54F-A940-43A3-B747-478E2E23716C}">
      <dgm:prSet/>
      <dgm:spPr/>
      <dgm:t>
        <a:bodyPr/>
        <a:lstStyle/>
        <a:p>
          <a:endParaRPr lang="hr-HR"/>
        </a:p>
      </dgm:t>
    </dgm:pt>
    <dgm:pt modelId="{117A9BF9-B8F4-41BA-A303-17DB9602EFC9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Kvalitetniji procesi priznavanja kompetencija stečenih tijekom mobilnosti</a:t>
          </a:r>
          <a:endParaRPr lang="hr-HR" dirty="0"/>
        </a:p>
      </dgm:t>
    </dgm:pt>
    <dgm:pt modelId="{7CB6140C-2AD3-47EB-AE0F-2B82481997FE}" type="parTrans" cxnId="{70D7AA21-4C6F-43C7-B7F1-93B2159FC198}">
      <dgm:prSet/>
      <dgm:spPr/>
      <dgm:t>
        <a:bodyPr/>
        <a:lstStyle/>
        <a:p>
          <a:endParaRPr lang="hr-HR"/>
        </a:p>
      </dgm:t>
    </dgm:pt>
    <dgm:pt modelId="{0FFC791E-BD39-4AF0-BBBD-9B8E93CB0929}" type="sibTrans" cxnId="{70D7AA21-4C6F-43C7-B7F1-93B2159FC198}">
      <dgm:prSet/>
      <dgm:spPr/>
      <dgm:t>
        <a:bodyPr/>
        <a:lstStyle/>
        <a:p>
          <a:endParaRPr lang="hr-HR"/>
        </a:p>
      </dgm:t>
    </dgm:pt>
    <dgm:pt modelId="{5C015854-C093-4B4D-B002-E366754451BE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Modernije, dinamičnije i profesionalnije okruženje unutar ustanove </a:t>
          </a:r>
        </a:p>
      </dgm:t>
    </dgm:pt>
    <dgm:pt modelId="{9794D80F-9B07-48FE-9BAC-76A4FCB68C80}" type="parTrans" cxnId="{E1A2A5E1-276E-4E48-A3D1-C8C638983F63}">
      <dgm:prSet/>
      <dgm:spPr/>
      <dgm:t>
        <a:bodyPr/>
        <a:lstStyle/>
        <a:p>
          <a:endParaRPr lang="hr-HR"/>
        </a:p>
      </dgm:t>
    </dgm:pt>
    <dgm:pt modelId="{1B09A94B-31C1-4E8E-A1F6-A3B90D0B813D}" type="sibTrans" cxnId="{E1A2A5E1-276E-4E48-A3D1-C8C638983F63}">
      <dgm:prSet/>
      <dgm:spPr/>
      <dgm:t>
        <a:bodyPr/>
        <a:lstStyle/>
        <a:p>
          <a:endParaRPr lang="hr-HR"/>
        </a:p>
      </dgm:t>
    </dgm:pt>
    <dgm:pt modelId="{F33EFC6B-D491-4C3A-8481-F56B750736BC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Integracija dobre prakse i novih metode u svakodnevne aktivnosti</a:t>
          </a:r>
        </a:p>
      </dgm:t>
    </dgm:pt>
    <dgm:pt modelId="{4E248795-1852-4112-8001-DB22CF8EF007}" type="parTrans" cxnId="{B607B144-C347-43D3-B071-0158911D2AB7}">
      <dgm:prSet/>
      <dgm:spPr/>
      <dgm:t>
        <a:bodyPr/>
        <a:lstStyle/>
        <a:p>
          <a:endParaRPr lang="hr-HR"/>
        </a:p>
      </dgm:t>
    </dgm:pt>
    <dgm:pt modelId="{C3299225-ACAE-4867-A52D-EF75009B3E0E}" type="sibTrans" cxnId="{B607B144-C347-43D3-B071-0158911D2AB7}">
      <dgm:prSet/>
      <dgm:spPr/>
      <dgm:t>
        <a:bodyPr/>
        <a:lstStyle/>
        <a:p>
          <a:endParaRPr lang="hr-HR"/>
        </a:p>
      </dgm:t>
    </dgm:pt>
    <dgm:pt modelId="{87938C1D-65D7-4C71-9942-695DA9DB6DB6}">
      <dgm:prSet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Profesionalni razvoj osoblja ovisno o potrebama pojedinca i ustanove</a:t>
          </a:r>
          <a:endParaRPr lang="hr-HR" dirty="0"/>
        </a:p>
      </dgm:t>
    </dgm:pt>
    <dgm:pt modelId="{37D887E5-19F0-4CA4-B4E9-9C667AD2598D}" type="parTrans" cxnId="{EA27D9AF-3907-459E-AC7B-95592E60A6FF}">
      <dgm:prSet/>
      <dgm:spPr/>
      <dgm:t>
        <a:bodyPr/>
        <a:lstStyle/>
        <a:p>
          <a:endParaRPr lang="hr-HR"/>
        </a:p>
      </dgm:t>
    </dgm:pt>
    <dgm:pt modelId="{DABA8F5B-4131-4278-82DE-999D8B423196}" type="sibTrans" cxnId="{EA27D9AF-3907-459E-AC7B-95592E60A6FF}">
      <dgm:prSet/>
      <dgm:spPr/>
      <dgm:t>
        <a:bodyPr/>
        <a:lstStyle/>
        <a:p>
          <a:endParaRPr lang="hr-HR"/>
        </a:p>
      </dgm:t>
    </dgm:pt>
    <dgm:pt modelId="{EF6C06C9-FFC0-4C6F-B92A-BACB4F412DCF}" type="pres">
      <dgm:prSet presAssocID="{C930BE36-920C-4340-AD89-E6BDCE2B7997}" presName="diagram" presStyleCnt="0">
        <dgm:presLayoutVars>
          <dgm:dir/>
          <dgm:resizeHandles val="exact"/>
        </dgm:presLayoutVars>
      </dgm:prSet>
      <dgm:spPr/>
    </dgm:pt>
    <dgm:pt modelId="{C853D7E7-434B-4B80-A313-5FBE4837D619}" type="pres">
      <dgm:prSet presAssocID="{87938C1D-65D7-4C71-9942-695DA9DB6DB6}" presName="node" presStyleLbl="node1" presStyleIdx="0" presStyleCnt="8">
        <dgm:presLayoutVars>
          <dgm:bulletEnabled val="1"/>
        </dgm:presLayoutVars>
      </dgm:prSet>
      <dgm:spPr/>
    </dgm:pt>
    <dgm:pt modelId="{BAA464BC-45A5-41F6-9F6E-9BCE5DE745C5}" type="pres">
      <dgm:prSet presAssocID="{DABA8F5B-4131-4278-82DE-999D8B423196}" presName="sibTrans" presStyleCnt="0"/>
      <dgm:spPr/>
    </dgm:pt>
    <dgm:pt modelId="{C620554F-2CA9-454C-9C86-AA47F8B8D4A8}" type="pres">
      <dgm:prSet presAssocID="{5C015854-C093-4B4D-B002-E366754451BE}" presName="node" presStyleLbl="node1" presStyleIdx="1" presStyleCnt="8">
        <dgm:presLayoutVars>
          <dgm:bulletEnabled val="1"/>
        </dgm:presLayoutVars>
      </dgm:prSet>
      <dgm:spPr/>
    </dgm:pt>
    <dgm:pt modelId="{B14E25BA-88A7-43C6-9F4D-7A073FC99AF9}" type="pres">
      <dgm:prSet presAssocID="{1B09A94B-31C1-4E8E-A1F6-A3B90D0B813D}" presName="sibTrans" presStyleCnt="0"/>
      <dgm:spPr/>
    </dgm:pt>
    <dgm:pt modelId="{0BF6DB97-A1F8-41FB-85C1-DEDFE0318F51}" type="pres">
      <dgm:prSet presAssocID="{F33EFC6B-D491-4C3A-8481-F56B750736BC}" presName="node" presStyleLbl="node1" presStyleIdx="2" presStyleCnt="8">
        <dgm:presLayoutVars>
          <dgm:bulletEnabled val="1"/>
        </dgm:presLayoutVars>
      </dgm:prSet>
      <dgm:spPr/>
    </dgm:pt>
    <dgm:pt modelId="{6F1928B4-720A-4839-BA3C-8F96B2E30340}" type="pres">
      <dgm:prSet presAssocID="{C3299225-ACAE-4867-A52D-EF75009B3E0E}" presName="sibTrans" presStyleCnt="0"/>
      <dgm:spPr/>
    </dgm:pt>
    <dgm:pt modelId="{3C920E94-C24F-4547-B7DB-17D9D423CEFA}" type="pres">
      <dgm:prSet presAssocID="{117A9BF9-B8F4-41BA-A303-17DB9602EFC9}" presName="node" presStyleLbl="node1" presStyleIdx="3" presStyleCnt="8">
        <dgm:presLayoutVars>
          <dgm:bulletEnabled val="1"/>
        </dgm:presLayoutVars>
      </dgm:prSet>
      <dgm:spPr/>
    </dgm:pt>
    <dgm:pt modelId="{EDF4533D-957D-461D-B9C5-8F376E90A137}" type="pres">
      <dgm:prSet presAssocID="{0FFC791E-BD39-4AF0-BBBD-9B8E93CB0929}" presName="sibTrans" presStyleCnt="0"/>
      <dgm:spPr/>
    </dgm:pt>
    <dgm:pt modelId="{625658CB-712E-4E11-9F4D-C499E3953DB3}" type="pres">
      <dgm:prSet presAssocID="{AF23091C-CEE2-4493-BA4A-13264EF86056}" presName="node" presStyleLbl="node1" presStyleIdx="4" presStyleCnt="8">
        <dgm:presLayoutVars>
          <dgm:bulletEnabled val="1"/>
        </dgm:presLayoutVars>
      </dgm:prSet>
      <dgm:spPr/>
    </dgm:pt>
    <dgm:pt modelId="{D707D556-C028-42ED-B743-3E6BADD4C3F3}" type="pres">
      <dgm:prSet presAssocID="{062A9790-3010-4421-B57C-9882265AEBFB}" presName="sibTrans" presStyleCnt="0"/>
      <dgm:spPr/>
    </dgm:pt>
    <dgm:pt modelId="{9057A998-5F8F-4ECB-8098-4543C5A85967}" type="pres">
      <dgm:prSet presAssocID="{A211EF36-6845-4EDA-9972-7CABF96721AD}" presName="node" presStyleLbl="node1" presStyleIdx="5" presStyleCnt="8">
        <dgm:presLayoutVars>
          <dgm:bulletEnabled val="1"/>
        </dgm:presLayoutVars>
      </dgm:prSet>
      <dgm:spPr/>
    </dgm:pt>
    <dgm:pt modelId="{5DCEE31B-3CF0-4CD1-AA27-32588154973F}" type="pres">
      <dgm:prSet presAssocID="{474328F7-7386-488D-83C6-CA01502371E4}" presName="sibTrans" presStyleCnt="0"/>
      <dgm:spPr/>
    </dgm:pt>
    <dgm:pt modelId="{DFC79293-6664-4ADE-B8AA-9CC28CF86503}" type="pres">
      <dgm:prSet presAssocID="{DA596EEA-E9D5-42D5-BA45-1A8D707C5E58}" presName="node" presStyleLbl="node1" presStyleIdx="6" presStyleCnt="8">
        <dgm:presLayoutVars>
          <dgm:bulletEnabled val="1"/>
        </dgm:presLayoutVars>
      </dgm:prSet>
      <dgm:spPr/>
    </dgm:pt>
    <dgm:pt modelId="{90B69990-7C7B-40F6-B3DA-3962DCC01AC9}" type="pres">
      <dgm:prSet presAssocID="{73BF50F0-44CE-4AD2-ADAD-6061180EDF37}" presName="sibTrans" presStyleCnt="0"/>
      <dgm:spPr/>
    </dgm:pt>
    <dgm:pt modelId="{0D2A60C6-F39B-4297-A683-0CF2732B8C59}" type="pres">
      <dgm:prSet presAssocID="{F9C82967-30FD-49D6-BAD1-0F63D7E2683A}" presName="node" presStyleLbl="node1" presStyleIdx="7" presStyleCnt="8">
        <dgm:presLayoutVars>
          <dgm:bulletEnabled val="1"/>
        </dgm:presLayoutVars>
      </dgm:prSet>
      <dgm:spPr/>
    </dgm:pt>
  </dgm:ptLst>
  <dgm:cxnLst>
    <dgm:cxn modelId="{70D7AA21-4C6F-43C7-B7F1-93B2159FC198}" srcId="{C930BE36-920C-4340-AD89-E6BDCE2B7997}" destId="{117A9BF9-B8F4-41BA-A303-17DB9602EFC9}" srcOrd="3" destOrd="0" parTransId="{7CB6140C-2AD3-47EB-AE0F-2B82481997FE}" sibTransId="{0FFC791E-BD39-4AF0-BBBD-9B8E93CB0929}"/>
    <dgm:cxn modelId="{E881BC25-A321-4720-876E-4593F2C72E15}" type="presOf" srcId="{5C015854-C093-4B4D-B002-E366754451BE}" destId="{C620554F-2CA9-454C-9C86-AA47F8B8D4A8}" srcOrd="0" destOrd="0" presId="urn:microsoft.com/office/officeart/2005/8/layout/default"/>
    <dgm:cxn modelId="{B607B144-C347-43D3-B071-0158911D2AB7}" srcId="{C930BE36-920C-4340-AD89-E6BDCE2B7997}" destId="{F33EFC6B-D491-4C3A-8481-F56B750736BC}" srcOrd="2" destOrd="0" parTransId="{4E248795-1852-4112-8001-DB22CF8EF007}" sibTransId="{C3299225-ACAE-4867-A52D-EF75009B3E0E}"/>
    <dgm:cxn modelId="{50BA5069-8E9B-4A2E-A1F7-252B1BC120C1}" srcId="{C930BE36-920C-4340-AD89-E6BDCE2B7997}" destId="{F9C82967-30FD-49D6-BAD1-0F63D7E2683A}" srcOrd="7" destOrd="0" parTransId="{7D40402C-D28D-4F3E-860A-28D651ED303C}" sibTransId="{A411BC88-13C6-4C27-8000-2F4FFF83216D}"/>
    <dgm:cxn modelId="{73F3456F-B3BB-4F35-B43D-D9DA5B8A372F}" type="presOf" srcId="{A211EF36-6845-4EDA-9972-7CABF96721AD}" destId="{9057A998-5F8F-4ECB-8098-4543C5A85967}" srcOrd="0" destOrd="0" presId="urn:microsoft.com/office/officeart/2005/8/layout/default"/>
    <dgm:cxn modelId="{21D2B54F-A940-43A3-B747-478E2E23716C}" srcId="{C930BE36-920C-4340-AD89-E6BDCE2B7997}" destId="{AF23091C-CEE2-4493-BA4A-13264EF86056}" srcOrd="4" destOrd="0" parTransId="{9616A6AE-BB4B-408A-B99D-AFBFAE0C92FA}" sibTransId="{062A9790-3010-4421-B57C-9882265AEBFB}"/>
    <dgm:cxn modelId="{668D2156-F16C-4636-B885-7D3A2B798ADD}" type="presOf" srcId="{DA596EEA-E9D5-42D5-BA45-1A8D707C5E58}" destId="{DFC79293-6664-4ADE-B8AA-9CC28CF86503}" srcOrd="0" destOrd="0" presId="urn:microsoft.com/office/officeart/2005/8/layout/default"/>
    <dgm:cxn modelId="{D4113A5A-CEE2-4483-8529-E63AC4135AE3}" type="presOf" srcId="{117A9BF9-B8F4-41BA-A303-17DB9602EFC9}" destId="{3C920E94-C24F-4547-B7DB-17D9D423CEFA}" srcOrd="0" destOrd="0" presId="urn:microsoft.com/office/officeart/2005/8/layout/default"/>
    <dgm:cxn modelId="{294EEB7A-F09A-42AD-A499-6C367484C32D}" type="presOf" srcId="{AF23091C-CEE2-4493-BA4A-13264EF86056}" destId="{625658CB-712E-4E11-9F4D-C499E3953DB3}" srcOrd="0" destOrd="0" presId="urn:microsoft.com/office/officeart/2005/8/layout/default"/>
    <dgm:cxn modelId="{03D81F85-C4DD-46C9-A6BD-7CA2614E57C2}" srcId="{C930BE36-920C-4340-AD89-E6BDCE2B7997}" destId="{A211EF36-6845-4EDA-9972-7CABF96721AD}" srcOrd="5" destOrd="0" parTransId="{871131C9-1122-44E4-ABC8-F7A56440365C}" sibTransId="{474328F7-7386-488D-83C6-CA01502371E4}"/>
    <dgm:cxn modelId="{B38D71A2-F284-44F6-8D3A-6602A0524C4C}" type="presOf" srcId="{87938C1D-65D7-4C71-9942-695DA9DB6DB6}" destId="{C853D7E7-434B-4B80-A313-5FBE4837D619}" srcOrd="0" destOrd="0" presId="urn:microsoft.com/office/officeart/2005/8/layout/default"/>
    <dgm:cxn modelId="{EA27D9AF-3907-459E-AC7B-95592E60A6FF}" srcId="{C930BE36-920C-4340-AD89-E6BDCE2B7997}" destId="{87938C1D-65D7-4C71-9942-695DA9DB6DB6}" srcOrd="0" destOrd="0" parTransId="{37D887E5-19F0-4CA4-B4E9-9C667AD2598D}" sibTransId="{DABA8F5B-4131-4278-82DE-999D8B423196}"/>
    <dgm:cxn modelId="{69BC8ABE-148B-4CAE-B3A6-3D74D1F9EB9E}" type="presOf" srcId="{F33EFC6B-D491-4C3A-8481-F56B750736BC}" destId="{0BF6DB97-A1F8-41FB-85C1-DEDFE0318F51}" srcOrd="0" destOrd="0" presId="urn:microsoft.com/office/officeart/2005/8/layout/default"/>
    <dgm:cxn modelId="{2701A7E0-EA3A-41AE-9123-B4030F07BA58}" type="presOf" srcId="{C930BE36-920C-4340-AD89-E6BDCE2B7997}" destId="{EF6C06C9-FFC0-4C6F-B92A-BACB4F412DCF}" srcOrd="0" destOrd="0" presId="urn:microsoft.com/office/officeart/2005/8/layout/default"/>
    <dgm:cxn modelId="{E1A2A5E1-276E-4E48-A3D1-C8C638983F63}" srcId="{C930BE36-920C-4340-AD89-E6BDCE2B7997}" destId="{5C015854-C093-4B4D-B002-E366754451BE}" srcOrd="1" destOrd="0" parTransId="{9794D80F-9B07-48FE-9BAC-76A4FCB68C80}" sibTransId="{1B09A94B-31C1-4E8E-A1F6-A3B90D0B813D}"/>
    <dgm:cxn modelId="{791ACAEA-6CB6-4022-9C7E-DB6299D415B0}" type="presOf" srcId="{F9C82967-30FD-49D6-BAD1-0F63D7E2683A}" destId="{0D2A60C6-F39B-4297-A683-0CF2732B8C59}" srcOrd="0" destOrd="0" presId="urn:microsoft.com/office/officeart/2005/8/layout/default"/>
    <dgm:cxn modelId="{9DAC72F8-2DBB-47FD-98FC-04DCD57E7566}" srcId="{C930BE36-920C-4340-AD89-E6BDCE2B7997}" destId="{DA596EEA-E9D5-42D5-BA45-1A8D707C5E58}" srcOrd="6" destOrd="0" parTransId="{18DBA378-1FA9-4338-93E3-514C83F87476}" sibTransId="{73BF50F0-44CE-4AD2-ADAD-6061180EDF37}"/>
    <dgm:cxn modelId="{BC1A9B69-DD6E-4549-BCFF-3A01AADFDD5F}" type="presParOf" srcId="{EF6C06C9-FFC0-4C6F-B92A-BACB4F412DCF}" destId="{C853D7E7-434B-4B80-A313-5FBE4837D619}" srcOrd="0" destOrd="0" presId="urn:microsoft.com/office/officeart/2005/8/layout/default"/>
    <dgm:cxn modelId="{A7EABC7D-F99C-47A9-BB10-3FB007094F7C}" type="presParOf" srcId="{EF6C06C9-FFC0-4C6F-B92A-BACB4F412DCF}" destId="{BAA464BC-45A5-41F6-9F6E-9BCE5DE745C5}" srcOrd="1" destOrd="0" presId="urn:microsoft.com/office/officeart/2005/8/layout/default"/>
    <dgm:cxn modelId="{B40E2665-F6CA-4319-9A3A-1761D1CB5DB2}" type="presParOf" srcId="{EF6C06C9-FFC0-4C6F-B92A-BACB4F412DCF}" destId="{C620554F-2CA9-454C-9C86-AA47F8B8D4A8}" srcOrd="2" destOrd="0" presId="urn:microsoft.com/office/officeart/2005/8/layout/default"/>
    <dgm:cxn modelId="{B60657B1-D5BC-4060-B196-491750EBD693}" type="presParOf" srcId="{EF6C06C9-FFC0-4C6F-B92A-BACB4F412DCF}" destId="{B14E25BA-88A7-43C6-9F4D-7A073FC99AF9}" srcOrd="3" destOrd="0" presId="urn:microsoft.com/office/officeart/2005/8/layout/default"/>
    <dgm:cxn modelId="{9F7A7DDF-E1F4-4139-83D9-09F63AC3882F}" type="presParOf" srcId="{EF6C06C9-FFC0-4C6F-B92A-BACB4F412DCF}" destId="{0BF6DB97-A1F8-41FB-85C1-DEDFE0318F51}" srcOrd="4" destOrd="0" presId="urn:microsoft.com/office/officeart/2005/8/layout/default"/>
    <dgm:cxn modelId="{016F50AE-4AED-4F4E-B158-0E54AC985590}" type="presParOf" srcId="{EF6C06C9-FFC0-4C6F-B92A-BACB4F412DCF}" destId="{6F1928B4-720A-4839-BA3C-8F96B2E30340}" srcOrd="5" destOrd="0" presId="urn:microsoft.com/office/officeart/2005/8/layout/default"/>
    <dgm:cxn modelId="{BC3DA9C5-AA9E-44D4-8BBC-239920CE43C1}" type="presParOf" srcId="{EF6C06C9-FFC0-4C6F-B92A-BACB4F412DCF}" destId="{3C920E94-C24F-4547-B7DB-17D9D423CEFA}" srcOrd="6" destOrd="0" presId="urn:microsoft.com/office/officeart/2005/8/layout/default"/>
    <dgm:cxn modelId="{40DAA8FB-DEFA-4CC4-A385-9217488CCB15}" type="presParOf" srcId="{EF6C06C9-FFC0-4C6F-B92A-BACB4F412DCF}" destId="{EDF4533D-957D-461D-B9C5-8F376E90A137}" srcOrd="7" destOrd="0" presId="urn:microsoft.com/office/officeart/2005/8/layout/default"/>
    <dgm:cxn modelId="{D7D49AF0-F200-4738-A23B-5C7FF1B00EC1}" type="presParOf" srcId="{EF6C06C9-FFC0-4C6F-B92A-BACB4F412DCF}" destId="{625658CB-712E-4E11-9F4D-C499E3953DB3}" srcOrd="8" destOrd="0" presId="urn:microsoft.com/office/officeart/2005/8/layout/default"/>
    <dgm:cxn modelId="{D50AC347-436F-4C04-A0FE-C10F70119D1B}" type="presParOf" srcId="{EF6C06C9-FFC0-4C6F-B92A-BACB4F412DCF}" destId="{D707D556-C028-42ED-B743-3E6BADD4C3F3}" srcOrd="9" destOrd="0" presId="urn:microsoft.com/office/officeart/2005/8/layout/default"/>
    <dgm:cxn modelId="{17696464-B5A5-465E-AA70-F729B82E0402}" type="presParOf" srcId="{EF6C06C9-FFC0-4C6F-B92A-BACB4F412DCF}" destId="{9057A998-5F8F-4ECB-8098-4543C5A85967}" srcOrd="10" destOrd="0" presId="urn:microsoft.com/office/officeart/2005/8/layout/default"/>
    <dgm:cxn modelId="{DA18B666-231C-4202-9FE0-63A4B95CD603}" type="presParOf" srcId="{EF6C06C9-FFC0-4C6F-B92A-BACB4F412DCF}" destId="{5DCEE31B-3CF0-4CD1-AA27-32588154973F}" srcOrd="11" destOrd="0" presId="urn:microsoft.com/office/officeart/2005/8/layout/default"/>
    <dgm:cxn modelId="{CF873FC4-41E9-4483-9472-13B3AD46AC90}" type="presParOf" srcId="{EF6C06C9-FFC0-4C6F-B92A-BACB4F412DCF}" destId="{DFC79293-6664-4ADE-B8AA-9CC28CF86503}" srcOrd="12" destOrd="0" presId="urn:microsoft.com/office/officeart/2005/8/layout/default"/>
    <dgm:cxn modelId="{4AF345ED-E8C5-4E12-A40A-C260F38C5678}" type="presParOf" srcId="{EF6C06C9-FFC0-4C6F-B92A-BACB4F412DCF}" destId="{90B69990-7C7B-40F6-B3DA-3962DCC01AC9}" srcOrd="13" destOrd="0" presId="urn:microsoft.com/office/officeart/2005/8/layout/default"/>
    <dgm:cxn modelId="{5A4DF62D-4549-49ED-B20B-09F0DABC8A15}" type="presParOf" srcId="{EF6C06C9-FFC0-4C6F-B92A-BACB4F412DCF}" destId="{0D2A60C6-F39B-4297-A683-0CF2732B8C59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296288-D509-4F5E-B817-FE0D2E9B8390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007EB51C-EE6E-4C99-83CD-68E4568BF1D5}">
      <dgm:prSet phldrT="[Tekst]" custT="1"/>
      <dgm:spPr/>
      <dgm:t>
        <a:bodyPr/>
        <a:lstStyle/>
        <a:p>
          <a:r>
            <a:rPr lang="hr-HR" sz="2000" dirty="0"/>
            <a:t> PROMATRANJE NA RADNOM MJESTU (JOB SHADOWING)</a:t>
          </a:r>
        </a:p>
      </dgm:t>
    </dgm:pt>
    <dgm:pt modelId="{93CDF64C-D8CB-4BF5-9DB1-AE213FD54830}" type="parTrans" cxnId="{3673113F-2537-4BF5-966D-E93823206555}">
      <dgm:prSet/>
      <dgm:spPr/>
      <dgm:t>
        <a:bodyPr/>
        <a:lstStyle/>
        <a:p>
          <a:endParaRPr lang="hr-HR"/>
        </a:p>
      </dgm:t>
    </dgm:pt>
    <dgm:pt modelId="{78E72C86-5B96-4520-9E03-B878B1CD7528}" type="sibTrans" cxnId="{3673113F-2537-4BF5-966D-E93823206555}">
      <dgm:prSet/>
      <dgm:spPr/>
      <dgm:t>
        <a:bodyPr/>
        <a:lstStyle/>
        <a:p>
          <a:endParaRPr lang="hr-HR"/>
        </a:p>
      </dgm:t>
    </dgm:pt>
    <dgm:pt modelId="{2EBF11B9-A601-4B06-B117-A920989820E4}">
      <dgm:prSet phldrT="[Tekst]"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Osoblje iz organizacije pošiljateljice promatra rad kolege na sličnom radnom mjestu u relevantnoj partnerskoj organizaciji.</a:t>
          </a:r>
          <a:endParaRPr lang="hr-HR" dirty="0"/>
        </a:p>
      </dgm:t>
    </dgm:pt>
    <dgm:pt modelId="{2DAFC6DF-013D-408A-97B4-C1E0506BA9E7}" type="parTrans" cxnId="{DCDFCBF3-BF45-40C3-AB2F-D6787591AF30}">
      <dgm:prSet/>
      <dgm:spPr/>
      <dgm:t>
        <a:bodyPr/>
        <a:lstStyle/>
        <a:p>
          <a:endParaRPr lang="hr-HR"/>
        </a:p>
      </dgm:t>
    </dgm:pt>
    <dgm:pt modelId="{5794BBCA-C571-4C59-8A73-95F3912F08DC}" type="sibTrans" cxnId="{DCDFCBF3-BF45-40C3-AB2F-D6787591AF30}">
      <dgm:prSet/>
      <dgm:spPr/>
      <dgm:t>
        <a:bodyPr/>
        <a:lstStyle/>
        <a:p>
          <a:endParaRPr lang="hr-HR"/>
        </a:p>
      </dgm:t>
    </dgm:pt>
    <dgm:pt modelId="{B0A7D3F5-1E15-4A72-9EC0-66447200502F}">
      <dgm:prSet phldrT="[Tekst]" custT="1"/>
      <dgm:spPr/>
      <dgm:t>
        <a:bodyPr/>
        <a:lstStyle/>
        <a:p>
          <a:r>
            <a:rPr lang="hr-HR" sz="2000" dirty="0"/>
            <a:t> POHAĐANJE STRUKTURIRANIH TEČAJEVA ILI OSPOSOBLJAVANJA</a:t>
          </a:r>
        </a:p>
      </dgm:t>
    </dgm:pt>
    <dgm:pt modelId="{67097C9A-9153-44F6-874F-5D35BA5F4CE7}" type="parTrans" cxnId="{32823506-D738-44CB-9EBF-58AC09B62491}">
      <dgm:prSet/>
      <dgm:spPr/>
      <dgm:t>
        <a:bodyPr/>
        <a:lstStyle/>
        <a:p>
          <a:endParaRPr lang="hr-HR"/>
        </a:p>
      </dgm:t>
    </dgm:pt>
    <dgm:pt modelId="{AA61007A-649E-4ED2-BF37-D58A96E5C0DB}" type="sibTrans" cxnId="{32823506-D738-44CB-9EBF-58AC09B62491}">
      <dgm:prSet/>
      <dgm:spPr/>
      <dgm:t>
        <a:bodyPr/>
        <a:lstStyle/>
        <a:p>
          <a:endParaRPr lang="hr-HR"/>
        </a:p>
      </dgm:t>
    </dgm:pt>
    <dgm:pt modelId="{2AD7077D-F88E-46EA-B309-5550124CB920}">
      <dgm:prSet phldrT="[Tekst]"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Osoblje iz organizacije pošiljateljice stručno se usavršava u inozemstvu.</a:t>
          </a:r>
          <a:endParaRPr lang="hr-HR" dirty="0"/>
        </a:p>
      </dgm:t>
    </dgm:pt>
    <dgm:pt modelId="{BF16ED14-20DD-4239-B073-C60754E89200}" type="parTrans" cxnId="{AF6A780F-DBFE-4E82-AEC4-E9CE8997C6DD}">
      <dgm:prSet/>
      <dgm:spPr/>
      <dgm:t>
        <a:bodyPr/>
        <a:lstStyle/>
        <a:p>
          <a:endParaRPr lang="hr-HR"/>
        </a:p>
      </dgm:t>
    </dgm:pt>
    <dgm:pt modelId="{F02C2AAA-35FA-4E74-9CF8-E6179B47A128}" type="sibTrans" cxnId="{AF6A780F-DBFE-4E82-AEC4-E9CE8997C6DD}">
      <dgm:prSet/>
      <dgm:spPr/>
      <dgm:t>
        <a:bodyPr/>
        <a:lstStyle/>
        <a:p>
          <a:endParaRPr lang="hr-HR"/>
        </a:p>
      </dgm:t>
    </dgm:pt>
    <dgm:pt modelId="{71F92438-E006-4628-BC28-A14B2748DE1A}">
      <dgm:prSet phldrT="[Tekst]" custT="1"/>
      <dgm:spPr/>
      <dgm:t>
        <a:bodyPr/>
        <a:lstStyle/>
        <a:p>
          <a:pPr algn="ctr"/>
          <a:r>
            <a:rPr lang="hr-HR" sz="2000" dirty="0"/>
            <a:t> PROVOĐENJE AKTIVNOSTI PODUČAVANJA ILI OSPOSOBLJAVANJA</a:t>
          </a:r>
        </a:p>
      </dgm:t>
    </dgm:pt>
    <dgm:pt modelId="{5CF14021-A538-4FD7-B034-70D471DA2282}" type="parTrans" cxnId="{F23B6C9F-E8AD-442B-876C-A259061BCFC4}">
      <dgm:prSet/>
      <dgm:spPr/>
      <dgm:t>
        <a:bodyPr/>
        <a:lstStyle/>
        <a:p>
          <a:endParaRPr lang="hr-HR"/>
        </a:p>
      </dgm:t>
    </dgm:pt>
    <dgm:pt modelId="{502853A4-0BEB-45C0-8B64-BDFD35D3879D}" type="sibTrans" cxnId="{F23B6C9F-E8AD-442B-876C-A259061BCFC4}">
      <dgm:prSet/>
      <dgm:spPr/>
      <dgm:t>
        <a:bodyPr/>
        <a:lstStyle/>
        <a:p>
          <a:endParaRPr lang="hr-HR"/>
        </a:p>
      </dgm:t>
    </dgm:pt>
    <dgm:pt modelId="{78C3E496-5328-4473-8C6F-A47C4EA0BAD5}">
      <dgm:prSet phldrT="[Tekst]"/>
      <dgm:spPr/>
      <dgm:t>
        <a:bodyPr/>
        <a:lstStyle/>
        <a:p>
          <a:r>
            <a:rPr lang="hr-HR" dirty="0">
              <a:latin typeface="Arial" panose="020B0604020202020204" pitchFamily="34" charset="0"/>
              <a:cs typeface="Arial" panose="020B0604020202020204" pitchFamily="34" charset="0"/>
            </a:rPr>
            <a:t>Osoblje iz organizacije pošiljateljice podučava ili vodi osposobljavanje.</a:t>
          </a:r>
          <a:endParaRPr lang="hr-HR" dirty="0"/>
        </a:p>
      </dgm:t>
    </dgm:pt>
    <dgm:pt modelId="{3D7BED78-94AB-458D-990E-30B7D7F8D7BF}" type="parTrans" cxnId="{16A8580A-20A6-48FB-9543-E8EFDA503C16}">
      <dgm:prSet/>
      <dgm:spPr/>
      <dgm:t>
        <a:bodyPr/>
        <a:lstStyle/>
        <a:p>
          <a:endParaRPr lang="hr-HR"/>
        </a:p>
      </dgm:t>
    </dgm:pt>
    <dgm:pt modelId="{E3D5D8C2-05C5-4FFB-AEEE-06FFC53E3DF2}" type="sibTrans" cxnId="{16A8580A-20A6-48FB-9543-E8EFDA503C16}">
      <dgm:prSet/>
      <dgm:spPr/>
      <dgm:t>
        <a:bodyPr/>
        <a:lstStyle/>
        <a:p>
          <a:endParaRPr lang="hr-HR"/>
        </a:p>
      </dgm:t>
    </dgm:pt>
    <dgm:pt modelId="{47E145D3-F91B-488F-939B-D7927DFBC695}">
      <dgm:prSet/>
      <dgm:spPr/>
      <dgm:t>
        <a:bodyPr/>
        <a:lstStyle/>
        <a:p>
          <a:endParaRPr lang="hr-H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A9E82E-1A64-4932-A043-32C3F64512D0}" type="parTrans" cxnId="{3E748DE6-DCB7-4841-8DED-A2749EDBF459}">
      <dgm:prSet/>
      <dgm:spPr/>
      <dgm:t>
        <a:bodyPr/>
        <a:lstStyle/>
        <a:p>
          <a:endParaRPr lang="hr-HR"/>
        </a:p>
      </dgm:t>
    </dgm:pt>
    <dgm:pt modelId="{8683CBAC-1B58-4C22-B3FC-9B69B543D40B}" type="sibTrans" cxnId="{3E748DE6-DCB7-4841-8DED-A2749EDBF459}">
      <dgm:prSet/>
      <dgm:spPr/>
      <dgm:t>
        <a:bodyPr/>
        <a:lstStyle/>
        <a:p>
          <a:endParaRPr lang="hr-HR"/>
        </a:p>
      </dgm:t>
    </dgm:pt>
    <dgm:pt modelId="{8BDFDB29-2353-467C-B403-CF55CCB79878}" type="pres">
      <dgm:prSet presAssocID="{11296288-D509-4F5E-B817-FE0D2E9B8390}" presName="Name0" presStyleCnt="0">
        <dgm:presLayoutVars>
          <dgm:dir/>
          <dgm:animLvl val="lvl"/>
          <dgm:resizeHandles val="exact"/>
        </dgm:presLayoutVars>
      </dgm:prSet>
      <dgm:spPr/>
    </dgm:pt>
    <dgm:pt modelId="{7C041F29-8DF5-4036-99C4-4BDF9F6372D2}" type="pres">
      <dgm:prSet presAssocID="{007EB51C-EE6E-4C99-83CD-68E4568BF1D5}" presName="linNode" presStyleCnt="0"/>
      <dgm:spPr/>
    </dgm:pt>
    <dgm:pt modelId="{ECB71E22-C126-48AE-B43E-5D97D759BA5B}" type="pres">
      <dgm:prSet presAssocID="{007EB51C-EE6E-4C99-83CD-68E4568BF1D5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1C47CBBA-7CF4-43AA-A0E7-AB129A526B6E}" type="pres">
      <dgm:prSet presAssocID="{007EB51C-EE6E-4C99-83CD-68E4568BF1D5}" presName="descendantText" presStyleLbl="alignAccFollowNode1" presStyleIdx="0" presStyleCnt="3" custLinFactNeighborX="0">
        <dgm:presLayoutVars>
          <dgm:bulletEnabled val="1"/>
        </dgm:presLayoutVars>
      </dgm:prSet>
      <dgm:spPr/>
    </dgm:pt>
    <dgm:pt modelId="{3F4ECE12-BB4C-4594-936B-B8DBA46F61AE}" type="pres">
      <dgm:prSet presAssocID="{78E72C86-5B96-4520-9E03-B878B1CD7528}" presName="sp" presStyleCnt="0"/>
      <dgm:spPr/>
    </dgm:pt>
    <dgm:pt modelId="{2512A948-02E5-44C5-A61A-BBBC8096B5AE}" type="pres">
      <dgm:prSet presAssocID="{B0A7D3F5-1E15-4A72-9EC0-66447200502F}" presName="linNode" presStyleCnt="0"/>
      <dgm:spPr/>
    </dgm:pt>
    <dgm:pt modelId="{3BF4B724-DAA3-4E18-8D7D-75DEB28CF418}" type="pres">
      <dgm:prSet presAssocID="{B0A7D3F5-1E15-4A72-9EC0-66447200502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9DA40B00-0593-426A-A104-DB4BC9AD2305}" type="pres">
      <dgm:prSet presAssocID="{B0A7D3F5-1E15-4A72-9EC0-66447200502F}" presName="descendantText" presStyleLbl="alignAccFollowNode1" presStyleIdx="1" presStyleCnt="3">
        <dgm:presLayoutVars>
          <dgm:bulletEnabled val="1"/>
        </dgm:presLayoutVars>
      </dgm:prSet>
      <dgm:spPr/>
    </dgm:pt>
    <dgm:pt modelId="{7B4F4247-3A77-4494-B0AA-4B86D736F00A}" type="pres">
      <dgm:prSet presAssocID="{AA61007A-649E-4ED2-BF37-D58A96E5C0DB}" presName="sp" presStyleCnt="0"/>
      <dgm:spPr/>
    </dgm:pt>
    <dgm:pt modelId="{AB69E14E-4CFB-4CC3-92A9-412230673B1F}" type="pres">
      <dgm:prSet presAssocID="{71F92438-E006-4628-BC28-A14B2748DE1A}" presName="linNode" presStyleCnt="0"/>
      <dgm:spPr/>
    </dgm:pt>
    <dgm:pt modelId="{FAC2275B-141B-45AD-905C-736178B92408}" type="pres">
      <dgm:prSet presAssocID="{71F92438-E006-4628-BC28-A14B2748DE1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832E575-95F8-442A-B563-D04BFDA19575}" type="pres">
      <dgm:prSet presAssocID="{71F92438-E006-4628-BC28-A14B2748DE1A}" presName="descendantText" presStyleLbl="alignAccFollowNode1" presStyleIdx="2" presStyleCnt="3" custLinFactNeighborY="0">
        <dgm:presLayoutVars>
          <dgm:bulletEnabled val="1"/>
        </dgm:presLayoutVars>
      </dgm:prSet>
      <dgm:spPr/>
    </dgm:pt>
  </dgm:ptLst>
  <dgm:cxnLst>
    <dgm:cxn modelId="{DBD5B105-BCF2-4225-8DBF-2B1B46EA7D1A}" type="presOf" srcId="{71F92438-E006-4628-BC28-A14B2748DE1A}" destId="{FAC2275B-141B-45AD-905C-736178B92408}" srcOrd="0" destOrd="0" presId="urn:microsoft.com/office/officeart/2005/8/layout/vList5"/>
    <dgm:cxn modelId="{32823506-D738-44CB-9EBF-58AC09B62491}" srcId="{11296288-D509-4F5E-B817-FE0D2E9B8390}" destId="{B0A7D3F5-1E15-4A72-9EC0-66447200502F}" srcOrd="1" destOrd="0" parTransId="{67097C9A-9153-44F6-874F-5D35BA5F4CE7}" sibTransId="{AA61007A-649E-4ED2-BF37-D58A96E5C0DB}"/>
    <dgm:cxn modelId="{16A8580A-20A6-48FB-9543-E8EFDA503C16}" srcId="{71F92438-E006-4628-BC28-A14B2748DE1A}" destId="{78C3E496-5328-4473-8C6F-A47C4EA0BAD5}" srcOrd="0" destOrd="0" parTransId="{3D7BED78-94AB-458D-990E-30B7D7F8D7BF}" sibTransId="{E3D5D8C2-05C5-4FFB-AEEE-06FFC53E3DF2}"/>
    <dgm:cxn modelId="{AF6A780F-DBFE-4E82-AEC4-E9CE8997C6DD}" srcId="{B0A7D3F5-1E15-4A72-9EC0-66447200502F}" destId="{2AD7077D-F88E-46EA-B309-5550124CB920}" srcOrd="0" destOrd="0" parTransId="{BF16ED14-20DD-4239-B073-C60754E89200}" sibTransId="{F02C2AAA-35FA-4E74-9CF8-E6179B47A128}"/>
    <dgm:cxn modelId="{97060019-D099-49CD-8235-8DFA8A10FE7C}" type="presOf" srcId="{78C3E496-5328-4473-8C6F-A47C4EA0BAD5}" destId="{1832E575-95F8-442A-B563-D04BFDA19575}" srcOrd="0" destOrd="0" presId="urn:microsoft.com/office/officeart/2005/8/layout/vList5"/>
    <dgm:cxn modelId="{DC77FA33-F0A0-4525-8DB8-8857F37A857D}" type="presOf" srcId="{11296288-D509-4F5E-B817-FE0D2E9B8390}" destId="{8BDFDB29-2353-467C-B403-CF55CCB79878}" srcOrd="0" destOrd="0" presId="urn:microsoft.com/office/officeart/2005/8/layout/vList5"/>
    <dgm:cxn modelId="{3673113F-2537-4BF5-966D-E93823206555}" srcId="{11296288-D509-4F5E-B817-FE0D2E9B8390}" destId="{007EB51C-EE6E-4C99-83CD-68E4568BF1D5}" srcOrd="0" destOrd="0" parTransId="{93CDF64C-D8CB-4BF5-9DB1-AE213FD54830}" sibTransId="{78E72C86-5B96-4520-9E03-B878B1CD7528}"/>
    <dgm:cxn modelId="{20784F6C-57C3-45FD-9D1B-40CD0E3314FA}" type="presOf" srcId="{2EBF11B9-A601-4B06-B117-A920989820E4}" destId="{1C47CBBA-7CF4-43AA-A0E7-AB129A526B6E}" srcOrd="0" destOrd="0" presId="urn:microsoft.com/office/officeart/2005/8/layout/vList5"/>
    <dgm:cxn modelId="{F6DF0D51-5577-4501-A3AB-40C2A2177607}" type="presOf" srcId="{B0A7D3F5-1E15-4A72-9EC0-66447200502F}" destId="{3BF4B724-DAA3-4E18-8D7D-75DEB28CF418}" srcOrd="0" destOrd="0" presId="urn:microsoft.com/office/officeart/2005/8/layout/vList5"/>
    <dgm:cxn modelId="{1065E485-0C07-4E45-9D14-333372AA444D}" type="presOf" srcId="{2AD7077D-F88E-46EA-B309-5550124CB920}" destId="{9DA40B00-0593-426A-A104-DB4BC9AD2305}" srcOrd="0" destOrd="0" presId="urn:microsoft.com/office/officeart/2005/8/layout/vList5"/>
    <dgm:cxn modelId="{F23B6C9F-E8AD-442B-876C-A259061BCFC4}" srcId="{11296288-D509-4F5E-B817-FE0D2E9B8390}" destId="{71F92438-E006-4628-BC28-A14B2748DE1A}" srcOrd="2" destOrd="0" parTransId="{5CF14021-A538-4FD7-B034-70D471DA2282}" sibTransId="{502853A4-0BEB-45C0-8B64-BDFD35D3879D}"/>
    <dgm:cxn modelId="{114BC2A3-A2A8-42F7-8295-FFEBDA3F173D}" type="presOf" srcId="{007EB51C-EE6E-4C99-83CD-68E4568BF1D5}" destId="{ECB71E22-C126-48AE-B43E-5D97D759BA5B}" srcOrd="0" destOrd="0" presId="urn:microsoft.com/office/officeart/2005/8/layout/vList5"/>
    <dgm:cxn modelId="{CDB160C0-4372-4FD1-A1A5-79DCF76C7C8A}" type="presOf" srcId="{47E145D3-F91B-488F-939B-D7927DFBC695}" destId="{1C47CBBA-7CF4-43AA-A0E7-AB129A526B6E}" srcOrd="0" destOrd="1" presId="urn:microsoft.com/office/officeart/2005/8/layout/vList5"/>
    <dgm:cxn modelId="{3E748DE6-DCB7-4841-8DED-A2749EDBF459}" srcId="{007EB51C-EE6E-4C99-83CD-68E4568BF1D5}" destId="{47E145D3-F91B-488F-939B-D7927DFBC695}" srcOrd="1" destOrd="0" parTransId="{FEA9E82E-1A64-4932-A043-32C3F64512D0}" sibTransId="{8683CBAC-1B58-4C22-B3FC-9B69B543D40B}"/>
    <dgm:cxn modelId="{DCDFCBF3-BF45-40C3-AB2F-D6787591AF30}" srcId="{007EB51C-EE6E-4C99-83CD-68E4568BF1D5}" destId="{2EBF11B9-A601-4B06-B117-A920989820E4}" srcOrd="0" destOrd="0" parTransId="{2DAFC6DF-013D-408A-97B4-C1E0506BA9E7}" sibTransId="{5794BBCA-C571-4C59-8A73-95F3912F08DC}"/>
    <dgm:cxn modelId="{7EA315F1-76A0-4D44-9302-34DF4FDD88BC}" type="presParOf" srcId="{8BDFDB29-2353-467C-B403-CF55CCB79878}" destId="{7C041F29-8DF5-4036-99C4-4BDF9F6372D2}" srcOrd="0" destOrd="0" presId="urn:microsoft.com/office/officeart/2005/8/layout/vList5"/>
    <dgm:cxn modelId="{8D976732-9D00-47A4-AC04-B84AD44BD8DD}" type="presParOf" srcId="{7C041F29-8DF5-4036-99C4-4BDF9F6372D2}" destId="{ECB71E22-C126-48AE-B43E-5D97D759BA5B}" srcOrd="0" destOrd="0" presId="urn:microsoft.com/office/officeart/2005/8/layout/vList5"/>
    <dgm:cxn modelId="{FB493770-A2B4-4DA9-8A7C-E793C6830A15}" type="presParOf" srcId="{7C041F29-8DF5-4036-99C4-4BDF9F6372D2}" destId="{1C47CBBA-7CF4-43AA-A0E7-AB129A526B6E}" srcOrd="1" destOrd="0" presId="urn:microsoft.com/office/officeart/2005/8/layout/vList5"/>
    <dgm:cxn modelId="{2126F87F-4022-427E-B203-1B0C47DDB3BB}" type="presParOf" srcId="{8BDFDB29-2353-467C-B403-CF55CCB79878}" destId="{3F4ECE12-BB4C-4594-936B-B8DBA46F61AE}" srcOrd="1" destOrd="0" presId="urn:microsoft.com/office/officeart/2005/8/layout/vList5"/>
    <dgm:cxn modelId="{DAB23849-F7D9-4988-9DB8-BE00A39E7E6F}" type="presParOf" srcId="{8BDFDB29-2353-467C-B403-CF55CCB79878}" destId="{2512A948-02E5-44C5-A61A-BBBC8096B5AE}" srcOrd="2" destOrd="0" presId="urn:microsoft.com/office/officeart/2005/8/layout/vList5"/>
    <dgm:cxn modelId="{5BA23548-BCDF-4342-8BD4-F6DBBE2572A5}" type="presParOf" srcId="{2512A948-02E5-44C5-A61A-BBBC8096B5AE}" destId="{3BF4B724-DAA3-4E18-8D7D-75DEB28CF418}" srcOrd="0" destOrd="0" presId="urn:microsoft.com/office/officeart/2005/8/layout/vList5"/>
    <dgm:cxn modelId="{9BA7E585-866E-4C24-998F-2B2603019442}" type="presParOf" srcId="{2512A948-02E5-44C5-A61A-BBBC8096B5AE}" destId="{9DA40B00-0593-426A-A104-DB4BC9AD2305}" srcOrd="1" destOrd="0" presId="urn:microsoft.com/office/officeart/2005/8/layout/vList5"/>
    <dgm:cxn modelId="{8FFD048C-3C1E-4FC5-9C10-FDBDC3EE3474}" type="presParOf" srcId="{8BDFDB29-2353-467C-B403-CF55CCB79878}" destId="{7B4F4247-3A77-4494-B0AA-4B86D736F00A}" srcOrd="3" destOrd="0" presId="urn:microsoft.com/office/officeart/2005/8/layout/vList5"/>
    <dgm:cxn modelId="{46BEECBF-A2EA-4218-B94C-3A5665CCC095}" type="presParOf" srcId="{8BDFDB29-2353-467C-B403-CF55CCB79878}" destId="{AB69E14E-4CFB-4CC3-92A9-412230673B1F}" srcOrd="4" destOrd="0" presId="urn:microsoft.com/office/officeart/2005/8/layout/vList5"/>
    <dgm:cxn modelId="{23CBDF13-C834-4540-9030-C6F64A7ECF23}" type="presParOf" srcId="{AB69E14E-4CFB-4CC3-92A9-412230673B1F}" destId="{FAC2275B-141B-45AD-905C-736178B92408}" srcOrd="0" destOrd="0" presId="urn:microsoft.com/office/officeart/2005/8/layout/vList5"/>
    <dgm:cxn modelId="{2BC26D54-F108-44D9-B93A-D2A2AEDD9CF4}" type="presParOf" srcId="{AB69E14E-4CFB-4CC3-92A9-412230673B1F}" destId="{1832E575-95F8-442A-B563-D04BFDA1957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A29948-ABE2-47E2-878A-BD808A40097D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2760E684-4129-4472-910A-372B04FF4436}">
      <dgm:prSet phldrT="[Tekst]" custT="1"/>
      <dgm:spPr/>
      <dgm:t>
        <a:bodyPr/>
        <a:lstStyle/>
        <a:p>
          <a:r>
            <a:rPr lang="hr-HR" sz="2400" dirty="0">
              <a:latin typeface="Arial" panose="020B0604020202020204" pitchFamily="34" charset="0"/>
              <a:cs typeface="Arial" panose="020B0604020202020204" pitchFamily="34" charset="0"/>
            </a:rPr>
            <a:t>budžet</a:t>
          </a:r>
        </a:p>
      </dgm:t>
    </dgm:pt>
    <dgm:pt modelId="{F063EEEB-12B3-4CF9-892D-855C3DEEB75B}" type="parTrans" cxnId="{8B65A15B-FBEB-47BA-9E15-F544145C6ED2}">
      <dgm:prSet/>
      <dgm:spPr/>
      <dgm:t>
        <a:bodyPr/>
        <a:lstStyle/>
        <a:p>
          <a:endParaRPr lang="hr-HR"/>
        </a:p>
      </dgm:t>
    </dgm:pt>
    <dgm:pt modelId="{8CFE405E-FF8B-4F67-A376-84A504DC5FB9}" type="sibTrans" cxnId="{8B65A15B-FBEB-47BA-9E15-F544145C6ED2}">
      <dgm:prSet/>
      <dgm:spPr/>
      <dgm:t>
        <a:bodyPr/>
        <a:lstStyle/>
        <a:p>
          <a:endParaRPr lang="hr-HR"/>
        </a:p>
      </dgm:t>
    </dgm:pt>
    <dgm:pt modelId="{DDF8F63B-4EEB-4624-975B-0D93F8BFA5EB}">
      <dgm:prSet phldrT="[Tekst]" custT="1"/>
      <dgm:spPr/>
      <dgm:t>
        <a:bodyPr/>
        <a:lstStyle/>
        <a:p>
          <a:r>
            <a:rPr lang="hr-HR" sz="2400" dirty="0">
              <a:latin typeface="Arial" panose="020B0604020202020204" pitchFamily="34" charset="0"/>
              <a:cs typeface="Arial" panose="020B0604020202020204" pitchFamily="34" charset="0"/>
            </a:rPr>
            <a:t>Evaluacija kvalitete prijave</a:t>
          </a:r>
        </a:p>
      </dgm:t>
    </dgm:pt>
    <dgm:pt modelId="{2A9F09F4-9DEF-4BAA-B3C6-7287BB8480B3}" type="parTrans" cxnId="{2629A0B0-8556-40A7-BEB0-79CE3F5B081E}">
      <dgm:prSet/>
      <dgm:spPr/>
      <dgm:t>
        <a:bodyPr/>
        <a:lstStyle/>
        <a:p>
          <a:endParaRPr lang="hr-HR"/>
        </a:p>
      </dgm:t>
    </dgm:pt>
    <dgm:pt modelId="{37C6CAFD-5EAC-4649-965E-2CF2EB432F20}" type="sibTrans" cxnId="{2629A0B0-8556-40A7-BEB0-79CE3F5B081E}">
      <dgm:prSet/>
      <dgm:spPr/>
      <dgm:t>
        <a:bodyPr/>
        <a:lstStyle/>
        <a:p>
          <a:endParaRPr lang="hr-HR"/>
        </a:p>
      </dgm:t>
    </dgm:pt>
    <dgm:pt modelId="{906068B1-0495-4879-98BF-9114ED3782C8}">
      <dgm:prSet phldrT="[Tekst]" custT="1"/>
      <dgm:spPr/>
      <dgm:t>
        <a:bodyPr/>
        <a:lstStyle/>
        <a:p>
          <a:r>
            <a:rPr lang="hr-HR" sz="2400" dirty="0">
              <a:latin typeface="Arial" panose="020B0604020202020204" pitchFamily="34" charset="0"/>
              <a:cs typeface="Arial" panose="020B0604020202020204" pitchFamily="34" charset="0"/>
            </a:rPr>
            <a:t>Projekti s najvišim bodovima za kvalitetu</a:t>
          </a:r>
        </a:p>
      </dgm:t>
    </dgm:pt>
    <dgm:pt modelId="{E96B2562-C0AC-4ED1-A7AB-97BAB85D8743}" type="parTrans" cxnId="{BE87898E-51C1-4CE8-9AEA-3318E11A9704}">
      <dgm:prSet/>
      <dgm:spPr/>
      <dgm:t>
        <a:bodyPr/>
        <a:lstStyle/>
        <a:p>
          <a:endParaRPr lang="hr-HR"/>
        </a:p>
      </dgm:t>
    </dgm:pt>
    <dgm:pt modelId="{0A1F77BB-AF1E-4BA0-95E9-723612BAE488}" type="sibTrans" cxnId="{BE87898E-51C1-4CE8-9AEA-3318E11A9704}">
      <dgm:prSet/>
      <dgm:spPr/>
      <dgm:t>
        <a:bodyPr/>
        <a:lstStyle/>
        <a:p>
          <a:endParaRPr lang="hr-HR"/>
        </a:p>
      </dgm:t>
    </dgm:pt>
    <dgm:pt modelId="{80219804-FE15-438F-8E32-1A13B0187068}" type="pres">
      <dgm:prSet presAssocID="{21A29948-ABE2-47E2-878A-BD808A40097D}" presName="Name0" presStyleCnt="0">
        <dgm:presLayoutVars>
          <dgm:dir/>
          <dgm:resizeHandles val="exact"/>
        </dgm:presLayoutVars>
      </dgm:prSet>
      <dgm:spPr/>
    </dgm:pt>
    <dgm:pt modelId="{B0DAA2DB-ABEE-4A55-836E-A5EEA361ED0C}" type="pres">
      <dgm:prSet presAssocID="{21A29948-ABE2-47E2-878A-BD808A40097D}" presName="vNodes" presStyleCnt="0"/>
      <dgm:spPr/>
    </dgm:pt>
    <dgm:pt modelId="{D60D450A-DC34-4001-965C-E488B4C4D0A6}" type="pres">
      <dgm:prSet presAssocID="{2760E684-4129-4472-910A-372B04FF4436}" presName="node" presStyleLbl="node1" presStyleIdx="0" presStyleCnt="3">
        <dgm:presLayoutVars>
          <dgm:bulletEnabled val="1"/>
        </dgm:presLayoutVars>
      </dgm:prSet>
      <dgm:spPr/>
    </dgm:pt>
    <dgm:pt modelId="{66D3C9F8-AAE5-41EC-9140-BB2B0E4AAA79}" type="pres">
      <dgm:prSet presAssocID="{8CFE405E-FF8B-4F67-A376-84A504DC5FB9}" presName="spacerT" presStyleCnt="0"/>
      <dgm:spPr/>
    </dgm:pt>
    <dgm:pt modelId="{33EF8AD0-9F08-4D31-A3FB-B9BE44BB4670}" type="pres">
      <dgm:prSet presAssocID="{8CFE405E-FF8B-4F67-A376-84A504DC5FB9}" presName="sibTrans" presStyleLbl="sibTrans2D1" presStyleIdx="0" presStyleCnt="2"/>
      <dgm:spPr/>
    </dgm:pt>
    <dgm:pt modelId="{4D13F47D-EF24-4F07-B7EF-928842BA4671}" type="pres">
      <dgm:prSet presAssocID="{8CFE405E-FF8B-4F67-A376-84A504DC5FB9}" presName="spacerB" presStyleCnt="0"/>
      <dgm:spPr/>
    </dgm:pt>
    <dgm:pt modelId="{5F2BC0B3-8645-4987-BF23-AAA2281D904A}" type="pres">
      <dgm:prSet presAssocID="{DDF8F63B-4EEB-4624-975B-0D93F8BFA5EB}" presName="node" presStyleLbl="node1" presStyleIdx="1" presStyleCnt="3" custScaleX="134506">
        <dgm:presLayoutVars>
          <dgm:bulletEnabled val="1"/>
        </dgm:presLayoutVars>
      </dgm:prSet>
      <dgm:spPr/>
    </dgm:pt>
    <dgm:pt modelId="{E436D1DF-0BB3-4492-97F2-2FB40B5492DE}" type="pres">
      <dgm:prSet presAssocID="{21A29948-ABE2-47E2-878A-BD808A40097D}" presName="sibTransLast" presStyleLbl="sibTrans2D1" presStyleIdx="1" presStyleCnt="2"/>
      <dgm:spPr/>
    </dgm:pt>
    <dgm:pt modelId="{3B8F110D-16EF-468F-953B-7BE7DDD3D52A}" type="pres">
      <dgm:prSet presAssocID="{21A29948-ABE2-47E2-878A-BD808A40097D}" presName="connectorText" presStyleLbl="sibTrans2D1" presStyleIdx="1" presStyleCnt="2"/>
      <dgm:spPr/>
    </dgm:pt>
    <dgm:pt modelId="{2B0E8AE8-2DAD-4D36-BD93-F99E0BEA0A74}" type="pres">
      <dgm:prSet presAssocID="{21A29948-ABE2-47E2-878A-BD808A40097D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558F7A19-13BC-4F08-8899-4698340BB7C4}" type="presOf" srcId="{906068B1-0495-4879-98BF-9114ED3782C8}" destId="{2B0E8AE8-2DAD-4D36-BD93-F99E0BEA0A74}" srcOrd="0" destOrd="0" presId="urn:microsoft.com/office/officeart/2005/8/layout/equation2"/>
    <dgm:cxn modelId="{CEA96226-CAC4-4AB3-B10B-B24448CE2260}" type="presOf" srcId="{21A29948-ABE2-47E2-878A-BD808A40097D}" destId="{80219804-FE15-438F-8E32-1A13B0187068}" srcOrd="0" destOrd="0" presId="urn:microsoft.com/office/officeart/2005/8/layout/equation2"/>
    <dgm:cxn modelId="{8B65A15B-FBEB-47BA-9E15-F544145C6ED2}" srcId="{21A29948-ABE2-47E2-878A-BD808A40097D}" destId="{2760E684-4129-4472-910A-372B04FF4436}" srcOrd="0" destOrd="0" parTransId="{F063EEEB-12B3-4CF9-892D-855C3DEEB75B}" sibTransId="{8CFE405E-FF8B-4F67-A376-84A504DC5FB9}"/>
    <dgm:cxn modelId="{BE4A9464-2519-4377-A864-369F6BA7D5E9}" type="presOf" srcId="{37C6CAFD-5EAC-4649-965E-2CF2EB432F20}" destId="{3B8F110D-16EF-468F-953B-7BE7DDD3D52A}" srcOrd="1" destOrd="0" presId="urn:microsoft.com/office/officeart/2005/8/layout/equation2"/>
    <dgm:cxn modelId="{FD7D9267-75F4-426A-B9CC-427CA04BD21D}" type="presOf" srcId="{DDF8F63B-4EEB-4624-975B-0D93F8BFA5EB}" destId="{5F2BC0B3-8645-4987-BF23-AAA2281D904A}" srcOrd="0" destOrd="0" presId="urn:microsoft.com/office/officeart/2005/8/layout/equation2"/>
    <dgm:cxn modelId="{4FD4144A-451E-46CA-88B9-46B11DE294A0}" type="presOf" srcId="{37C6CAFD-5EAC-4649-965E-2CF2EB432F20}" destId="{E436D1DF-0BB3-4492-97F2-2FB40B5492DE}" srcOrd="0" destOrd="0" presId="urn:microsoft.com/office/officeart/2005/8/layout/equation2"/>
    <dgm:cxn modelId="{BE87898E-51C1-4CE8-9AEA-3318E11A9704}" srcId="{21A29948-ABE2-47E2-878A-BD808A40097D}" destId="{906068B1-0495-4879-98BF-9114ED3782C8}" srcOrd="2" destOrd="0" parTransId="{E96B2562-C0AC-4ED1-A7AB-97BAB85D8743}" sibTransId="{0A1F77BB-AF1E-4BA0-95E9-723612BAE488}"/>
    <dgm:cxn modelId="{2629A0B0-8556-40A7-BEB0-79CE3F5B081E}" srcId="{21A29948-ABE2-47E2-878A-BD808A40097D}" destId="{DDF8F63B-4EEB-4624-975B-0D93F8BFA5EB}" srcOrd="1" destOrd="0" parTransId="{2A9F09F4-9DEF-4BAA-B3C6-7287BB8480B3}" sibTransId="{37C6CAFD-5EAC-4649-965E-2CF2EB432F20}"/>
    <dgm:cxn modelId="{062CCECB-53C8-4530-A372-9E0EAE10704A}" type="presOf" srcId="{8CFE405E-FF8B-4F67-A376-84A504DC5FB9}" destId="{33EF8AD0-9F08-4D31-A3FB-B9BE44BB4670}" srcOrd="0" destOrd="0" presId="urn:microsoft.com/office/officeart/2005/8/layout/equation2"/>
    <dgm:cxn modelId="{F355CAE4-23F3-48AB-A35D-36AFF17C31CF}" type="presOf" srcId="{2760E684-4129-4472-910A-372B04FF4436}" destId="{D60D450A-DC34-4001-965C-E488B4C4D0A6}" srcOrd="0" destOrd="0" presId="urn:microsoft.com/office/officeart/2005/8/layout/equation2"/>
    <dgm:cxn modelId="{3B9670E1-6F4B-4226-94B8-E5486BCCD346}" type="presParOf" srcId="{80219804-FE15-438F-8E32-1A13B0187068}" destId="{B0DAA2DB-ABEE-4A55-836E-A5EEA361ED0C}" srcOrd="0" destOrd="0" presId="urn:microsoft.com/office/officeart/2005/8/layout/equation2"/>
    <dgm:cxn modelId="{819C8AB7-457E-4530-AD30-EA4338F2DF0D}" type="presParOf" srcId="{B0DAA2DB-ABEE-4A55-836E-A5EEA361ED0C}" destId="{D60D450A-DC34-4001-965C-E488B4C4D0A6}" srcOrd="0" destOrd="0" presId="urn:microsoft.com/office/officeart/2005/8/layout/equation2"/>
    <dgm:cxn modelId="{B5094293-CE71-4C23-BE89-60B779FD197D}" type="presParOf" srcId="{B0DAA2DB-ABEE-4A55-836E-A5EEA361ED0C}" destId="{66D3C9F8-AAE5-41EC-9140-BB2B0E4AAA79}" srcOrd="1" destOrd="0" presId="urn:microsoft.com/office/officeart/2005/8/layout/equation2"/>
    <dgm:cxn modelId="{166B23E6-1D33-40FD-90DD-92D82661AF6F}" type="presParOf" srcId="{B0DAA2DB-ABEE-4A55-836E-A5EEA361ED0C}" destId="{33EF8AD0-9F08-4D31-A3FB-B9BE44BB4670}" srcOrd="2" destOrd="0" presId="urn:microsoft.com/office/officeart/2005/8/layout/equation2"/>
    <dgm:cxn modelId="{EC7E6781-8509-4ADD-94E8-452EC52B7016}" type="presParOf" srcId="{B0DAA2DB-ABEE-4A55-836E-A5EEA361ED0C}" destId="{4D13F47D-EF24-4F07-B7EF-928842BA4671}" srcOrd="3" destOrd="0" presId="urn:microsoft.com/office/officeart/2005/8/layout/equation2"/>
    <dgm:cxn modelId="{0E3BBB23-4742-46BF-8E7E-5796E1109B1E}" type="presParOf" srcId="{B0DAA2DB-ABEE-4A55-836E-A5EEA361ED0C}" destId="{5F2BC0B3-8645-4987-BF23-AAA2281D904A}" srcOrd="4" destOrd="0" presId="urn:microsoft.com/office/officeart/2005/8/layout/equation2"/>
    <dgm:cxn modelId="{1E3BC84C-A159-4C63-B4BB-95F319FBF725}" type="presParOf" srcId="{80219804-FE15-438F-8E32-1A13B0187068}" destId="{E436D1DF-0BB3-4492-97F2-2FB40B5492DE}" srcOrd="1" destOrd="0" presId="urn:microsoft.com/office/officeart/2005/8/layout/equation2"/>
    <dgm:cxn modelId="{B1164A34-7F99-4BA7-8F68-0288CE096914}" type="presParOf" srcId="{E436D1DF-0BB3-4492-97F2-2FB40B5492DE}" destId="{3B8F110D-16EF-468F-953B-7BE7DDD3D52A}" srcOrd="0" destOrd="0" presId="urn:microsoft.com/office/officeart/2005/8/layout/equation2"/>
    <dgm:cxn modelId="{906C19DD-A7DE-42A4-802A-CE8481E49BC3}" type="presParOf" srcId="{80219804-FE15-438F-8E32-1A13B0187068}" destId="{2B0E8AE8-2DAD-4D36-BD93-F99E0BEA0A74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C7F3C11-51C1-4B0F-AE12-71CC4892E757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8770FED-70F6-43B8-976D-01F9F26D0D73}">
      <dgm:prSet phldrT="[Tekst]" custT="1"/>
      <dgm:spPr/>
      <dgm:t>
        <a:bodyPr/>
        <a:lstStyle/>
        <a:p>
          <a:r>
            <a:rPr lang="hr-HR" sz="2400" dirty="0">
              <a:latin typeface="Arial" panose="020B0604020202020204" pitchFamily="34" charset="0"/>
              <a:cs typeface="Arial" panose="020B0604020202020204" pitchFamily="34" charset="0"/>
            </a:rPr>
            <a:t>TROŠAK PUTA</a:t>
          </a:r>
        </a:p>
      </dgm:t>
    </dgm:pt>
    <dgm:pt modelId="{049A94F4-A071-4380-9A19-1DDE508C66DC}" type="parTrans" cxnId="{A95028D3-2275-4632-81DB-1CA7681FA906}">
      <dgm:prSet/>
      <dgm:spPr/>
      <dgm:t>
        <a:bodyPr/>
        <a:lstStyle/>
        <a:p>
          <a:endParaRPr lang="hr-HR"/>
        </a:p>
      </dgm:t>
    </dgm:pt>
    <dgm:pt modelId="{81D9B4B9-0A2F-4693-9299-A6A2B05131A7}" type="sibTrans" cxnId="{A95028D3-2275-4632-81DB-1CA7681FA906}">
      <dgm:prSet/>
      <dgm:spPr/>
      <dgm:t>
        <a:bodyPr/>
        <a:lstStyle/>
        <a:p>
          <a:endParaRPr lang="hr-HR"/>
        </a:p>
      </dgm:t>
    </dgm:pt>
    <dgm:pt modelId="{E607E56F-A18C-460D-BF05-3D59362F19E4}">
      <dgm:prSet phldrT="[Tekst]" custT="1"/>
      <dgm:spPr/>
      <dgm:t>
        <a:bodyPr/>
        <a:lstStyle/>
        <a:p>
          <a:r>
            <a:rPr lang="hr-HR" sz="1600" dirty="0">
              <a:latin typeface="Arial" panose="020B0604020202020204" pitchFamily="34" charset="0"/>
              <a:cs typeface="Arial" panose="020B0604020202020204" pitchFamily="34" charset="0"/>
            </a:rPr>
            <a:t>SVRHA: </a:t>
          </a:r>
          <a:r>
            <a:rPr lang="pl-PL" sz="1600" dirty="0">
              <a:latin typeface="Arial" panose="020B0604020202020204" pitchFamily="34" charset="0"/>
              <a:cs typeface="Arial" panose="020B0604020202020204" pitchFamily="34" charset="0"/>
            </a:rPr>
            <a:t>put od mjesta boravišta sudionika do odredišta mobilnosti u </a:t>
          </a:r>
          <a:r>
            <a:rPr lang="hr-HR" sz="1600" dirty="0">
              <a:latin typeface="Arial" panose="020B0604020202020204" pitchFamily="34" charset="0"/>
              <a:cs typeface="Arial" panose="020B0604020202020204" pitchFamily="34" charset="0"/>
            </a:rPr>
            <a:t>inozemstvu i nazad</a:t>
          </a:r>
        </a:p>
      </dgm:t>
    </dgm:pt>
    <dgm:pt modelId="{478D2527-AD50-47D6-8593-7057D3B34562}" type="parTrans" cxnId="{518AA481-B606-4DA1-A1C6-10993D438D6C}">
      <dgm:prSet/>
      <dgm:spPr/>
      <dgm:t>
        <a:bodyPr/>
        <a:lstStyle/>
        <a:p>
          <a:endParaRPr lang="hr-HR"/>
        </a:p>
      </dgm:t>
    </dgm:pt>
    <dgm:pt modelId="{73D9B832-FFFF-4DE9-B7E1-1C8E6C6E9A9F}" type="sibTrans" cxnId="{518AA481-B606-4DA1-A1C6-10993D438D6C}">
      <dgm:prSet/>
      <dgm:spPr/>
      <dgm:t>
        <a:bodyPr/>
        <a:lstStyle/>
        <a:p>
          <a:endParaRPr lang="hr-HR"/>
        </a:p>
      </dgm:t>
    </dgm:pt>
    <dgm:pt modelId="{3AE49EB0-B75F-4678-9EAD-8F16ED3D5AE1}">
      <dgm:prSet phldrT="[Tekst]" custT="1"/>
      <dgm:spPr/>
      <dgm:t>
        <a:bodyPr/>
        <a:lstStyle/>
        <a:p>
          <a:r>
            <a:rPr lang="hr-HR" sz="1600" dirty="0">
              <a:latin typeface="Arial" panose="020B0604020202020204" pitchFamily="34" charset="0"/>
              <a:cs typeface="Arial" panose="020B0604020202020204" pitchFamily="34" charset="0"/>
            </a:rPr>
            <a:t>VRSTA; paušalni trošak na osnovi putne udaljenosti i jediničnog troška</a:t>
          </a:r>
        </a:p>
      </dgm:t>
    </dgm:pt>
    <dgm:pt modelId="{373CD998-8BAA-4D8A-A42A-68BD93D7C2C6}" type="parTrans" cxnId="{579E3855-AB87-4915-A6B2-57603253A2DA}">
      <dgm:prSet/>
      <dgm:spPr/>
      <dgm:t>
        <a:bodyPr/>
        <a:lstStyle/>
        <a:p>
          <a:endParaRPr lang="hr-HR"/>
        </a:p>
      </dgm:t>
    </dgm:pt>
    <dgm:pt modelId="{438E696B-1326-4ACE-ABC8-3AECD5A06558}" type="sibTrans" cxnId="{579E3855-AB87-4915-A6B2-57603253A2DA}">
      <dgm:prSet/>
      <dgm:spPr/>
      <dgm:t>
        <a:bodyPr/>
        <a:lstStyle/>
        <a:p>
          <a:endParaRPr lang="hr-HR"/>
        </a:p>
      </dgm:t>
    </dgm:pt>
    <dgm:pt modelId="{C38F0F5C-C07F-45F8-B97C-4D9CA5487A1C}">
      <dgm:prSet phldrT="[Tekst]" custT="1"/>
      <dgm:spPr/>
      <dgm:t>
        <a:bodyPr/>
        <a:lstStyle/>
        <a:p>
          <a:r>
            <a:rPr lang="hr-HR" sz="2400" dirty="0">
              <a:latin typeface="Arial" panose="020B0604020202020204" pitchFamily="34" charset="0"/>
              <a:cs typeface="Arial" panose="020B0604020202020204" pitchFamily="34" charset="0"/>
            </a:rPr>
            <a:t>POJEDINAČNA POTPORA (DNEVNICE)</a:t>
          </a:r>
        </a:p>
      </dgm:t>
    </dgm:pt>
    <dgm:pt modelId="{68C4DB26-A5D5-4830-9350-63440D28EA50}" type="parTrans" cxnId="{A440DAC0-9955-414B-8159-3817AD7BFC09}">
      <dgm:prSet/>
      <dgm:spPr/>
      <dgm:t>
        <a:bodyPr/>
        <a:lstStyle/>
        <a:p>
          <a:endParaRPr lang="hr-HR"/>
        </a:p>
      </dgm:t>
    </dgm:pt>
    <dgm:pt modelId="{39FB9EB4-CD96-4B77-83F1-053EC3D2C725}" type="sibTrans" cxnId="{A440DAC0-9955-414B-8159-3817AD7BFC09}">
      <dgm:prSet/>
      <dgm:spPr/>
      <dgm:t>
        <a:bodyPr/>
        <a:lstStyle/>
        <a:p>
          <a:endParaRPr lang="hr-HR"/>
        </a:p>
      </dgm:t>
    </dgm:pt>
    <dgm:pt modelId="{374195E9-B05F-4D99-B854-42B627176BFF}">
      <dgm:prSet phldrT="[Tekst]" custT="1"/>
      <dgm:spPr/>
      <dgm:t>
        <a:bodyPr/>
        <a:lstStyle/>
        <a:p>
          <a:r>
            <a:rPr lang="hr-HR" sz="1600" dirty="0">
              <a:latin typeface="Arial" panose="020B0604020202020204" pitchFamily="34" charset="0"/>
              <a:cs typeface="Arial" panose="020B0604020202020204" pitchFamily="34" charset="0"/>
            </a:rPr>
            <a:t>SVRHA: smještaj, obroci, lokalni prijevoz, kulturne aktivnosti, džeparac…</a:t>
          </a:r>
        </a:p>
      </dgm:t>
    </dgm:pt>
    <dgm:pt modelId="{9876F259-9054-4334-ADEB-9050070C8CB6}" type="parTrans" cxnId="{862BE7F3-7FB1-4709-B615-87906C31338B}">
      <dgm:prSet/>
      <dgm:spPr/>
      <dgm:t>
        <a:bodyPr/>
        <a:lstStyle/>
        <a:p>
          <a:endParaRPr lang="hr-HR"/>
        </a:p>
      </dgm:t>
    </dgm:pt>
    <dgm:pt modelId="{0BB3686D-FDB2-4B7C-BACA-08F17CAE264A}" type="sibTrans" cxnId="{862BE7F3-7FB1-4709-B615-87906C31338B}">
      <dgm:prSet/>
      <dgm:spPr/>
      <dgm:t>
        <a:bodyPr/>
        <a:lstStyle/>
        <a:p>
          <a:endParaRPr lang="hr-HR"/>
        </a:p>
      </dgm:t>
    </dgm:pt>
    <dgm:pt modelId="{D0C76ACC-38D4-42CC-BF70-B5D77C3494DD}">
      <dgm:prSet phldrT="[Tekst]" custT="1"/>
      <dgm:spPr/>
      <dgm:t>
        <a:bodyPr/>
        <a:lstStyle/>
        <a:p>
          <a:r>
            <a:rPr lang="hr-HR" sz="1600" dirty="0">
              <a:latin typeface="Arial" panose="020B0604020202020204" pitchFamily="34" charset="0"/>
              <a:cs typeface="Arial" panose="020B0604020202020204" pitchFamily="34" charset="0"/>
            </a:rPr>
            <a:t>VRSTA: paušalni iznos - ovisno o destinaciji i trajanju</a:t>
          </a:r>
        </a:p>
      </dgm:t>
    </dgm:pt>
    <dgm:pt modelId="{D6F04DD8-B971-4188-9CD1-D3D77B0622E9}" type="parTrans" cxnId="{95E0A803-D690-4A6A-A2F3-0076D7117105}">
      <dgm:prSet/>
      <dgm:spPr/>
      <dgm:t>
        <a:bodyPr/>
        <a:lstStyle/>
        <a:p>
          <a:endParaRPr lang="hr-HR"/>
        </a:p>
      </dgm:t>
    </dgm:pt>
    <dgm:pt modelId="{BA9E06C4-3323-4806-9EF6-C3429B7D030A}" type="sibTrans" cxnId="{95E0A803-D690-4A6A-A2F3-0076D7117105}">
      <dgm:prSet/>
      <dgm:spPr/>
      <dgm:t>
        <a:bodyPr/>
        <a:lstStyle/>
        <a:p>
          <a:endParaRPr lang="hr-HR"/>
        </a:p>
      </dgm:t>
    </dgm:pt>
    <dgm:pt modelId="{872384E3-2E42-4EEF-8EB7-2E844D12FE52}">
      <dgm:prSet phldrT="[Tekst]" custT="1"/>
      <dgm:spPr/>
      <dgm:t>
        <a:bodyPr/>
        <a:lstStyle/>
        <a:p>
          <a:r>
            <a:rPr lang="hr-HR" sz="2400" dirty="0">
              <a:latin typeface="Arial" panose="020B0604020202020204" pitchFamily="34" charset="0"/>
              <a:cs typeface="Arial" panose="020B0604020202020204" pitchFamily="34" charset="0"/>
            </a:rPr>
            <a:t>TROŠKOVI KOTIZACIJE</a:t>
          </a:r>
        </a:p>
      </dgm:t>
    </dgm:pt>
    <dgm:pt modelId="{1FE8F5F4-784B-47F2-8CD2-6F5C6BC24A46}" type="parTrans" cxnId="{84D59099-564B-4736-AFDA-6196F74363B0}">
      <dgm:prSet/>
      <dgm:spPr/>
      <dgm:t>
        <a:bodyPr/>
        <a:lstStyle/>
        <a:p>
          <a:endParaRPr lang="hr-HR"/>
        </a:p>
      </dgm:t>
    </dgm:pt>
    <dgm:pt modelId="{D3579A04-7007-41B9-BEF6-A9B3449A633D}" type="sibTrans" cxnId="{84D59099-564B-4736-AFDA-6196F74363B0}">
      <dgm:prSet/>
      <dgm:spPr/>
      <dgm:t>
        <a:bodyPr/>
        <a:lstStyle/>
        <a:p>
          <a:endParaRPr lang="hr-HR"/>
        </a:p>
      </dgm:t>
    </dgm:pt>
    <dgm:pt modelId="{1AFD7CED-599B-4197-92D6-E14217F46C66}">
      <dgm:prSet phldrT="[Tekst]" custT="1"/>
      <dgm:spPr/>
      <dgm:t>
        <a:bodyPr/>
        <a:lstStyle/>
        <a:p>
          <a:r>
            <a:rPr lang="hr-HR" sz="1600" dirty="0">
              <a:latin typeface="Arial" panose="020B0604020202020204" pitchFamily="34" charset="0"/>
              <a:cs typeface="Arial" panose="020B0604020202020204" pitchFamily="34" charset="0"/>
            </a:rPr>
            <a:t>SVRHA; plaćanje tečaja</a:t>
          </a:r>
        </a:p>
      </dgm:t>
    </dgm:pt>
    <dgm:pt modelId="{02611F67-D31F-45A2-BB58-B34ED8443C18}" type="parTrans" cxnId="{71C40E05-7AAB-443A-B012-6B7872353FC6}">
      <dgm:prSet/>
      <dgm:spPr/>
      <dgm:t>
        <a:bodyPr/>
        <a:lstStyle/>
        <a:p>
          <a:endParaRPr lang="hr-HR"/>
        </a:p>
      </dgm:t>
    </dgm:pt>
    <dgm:pt modelId="{7BA2DA1B-360E-4907-90D8-28D8CF646DBF}" type="sibTrans" cxnId="{71C40E05-7AAB-443A-B012-6B7872353FC6}">
      <dgm:prSet/>
      <dgm:spPr/>
      <dgm:t>
        <a:bodyPr/>
        <a:lstStyle/>
        <a:p>
          <a:endParaRPr lang="hr-HR"/>
        </a:p>
      </dgm:t>
    </dgm:pt>
    <dgm:pt modelId="{F32ACCF9-C57F-4AA9-9C51-0234290CDB8C}">
      <dgm:prSet custT="1"/>
      <dgm:spPr/>
      <dgm:t>
        <a:bodyPr/>
        <a:lstStyle/>
        <a:p>
          <a:r>
            <a:rPr lang="hr-HR" sz="1600" dirty="0">
              <a:latin typeface="Arial" panose="020B0604020202020204" pitchFamily="34" charset="0"/>
              <a:cs typeface="Arial" panose="020B0604020202020204" pitchFamily="34" charset="0"/>
            </a:rPr>
            <a:t>VRSTA: paušalni iznos - najviše 700€ po sudioniku, 70€ po danu tečaja</a:t>
          </a:r>
        </a:p>
      </dgm:t>
    </dgm:pt>
    <dgm:pt modelId="{82017589-7CAC-48C5-B832-3491615B3A82}" type="parTrans" cxnId="{7A0F7CEA-AFE9-4DE6-8DCD-33C672DE5AAB}">
      <dgm:prSet/>
      <dgm:spPr/>
      <dgm:t>
        <a:bodyPr/>
        <a:lstStyle/>
        <a:p>
          <a:endParaRPr lang="hr-HR"/>
        </a:p>
      </dgm:t>
    </dgm:pt>
    <dgm:pt modelId="{1AB33691-FF2E-4027-8AAA-0E75B1E86CFE}" type="sibTrans" cxnId="{7A0F7CEA-AFE9-4DE6-8DCD-33C672DE5AAB}">
      <dgm:prSet/>
      <dgm:spPr/>
      <dgm:t>
        <a:bodyPr/>
        <a:lstStyle/>
        <a:p>
          <a:endParaRPr lang="hr-HR"/>
        </a:p>
      </dgm:t>
    </dgm:pt>
    <dgm:pt modelId="{F2285145-B226-4DD1-A113-3375890FF86D}" type="pres">
      <dgm:prSet presAssocID="{5C7F3C11-51C1-4B0F-AE12-71CC4892E757}" presName="Name0" presStyleCnt="0">
        <dgm:presLayoutVars>
          <dgm:dir/>
          <dgm:animLvl val="lvl"/>
          <dgm:resizeHandles val="exact"/>
        </dgm:presLayoutVars>
      </dgm:prSet>
      <dgm:spPr/>
    </dgm:pt>
    <dgm:pt modelId="{A3F10CC9-69E7-4B11-B715-02D715034C2B}" type="pres">
      <dgm:prSet presAssocID="{58770FED-70F6-43B8-976D-01F9F26D0D73}" presName="linNode" presStyleCnt="0"/>
      <dgm:spPr/>
    </dgm:pt>
    <dgm:pt modelId="{FF61D583-7449-4607-A5B8-A9A052CC24D0}" type="pres">
      <dgm:prSet presAssocID="{58770FED-70F6-43B8-976D-01F9F26D0D73}" presName="parentText" presStyleLbl="node1" presStyleIdx="0" presStyleCnt="3" custScaleY="21170" custLinFactNeighborX="1488" custLinFactNeighborY="5008">
        <dgm:presLayoutVars>
          <dgm:chMax val="1"/>
          <dgm:bulletEnabled val="1"/>
        </dgm:presLayoutVars>
      </dgm:prSet>
      <dgm:spPr/>
    </dgm:pt>
    <dgm:pt modelId="{79A4E94C-53F5-4240-BB85-9ACD00F6C6B1}" type="pres">
      <dgm:prSet presAssocID="{58770FED-70F6-43B8-976D-01F9F26D0D73}" presName="descendantText" presStyleLbl="alignAccFollowNode1" presStyleIdx="0" presStyleCnt="3" custScaleY="24342" custLinFactNeighborX="1717" custLinFactNeighborY="6147">
        <dgm:presLayoutVars>
          <dgm:bulletEnabled val="1"/>
        </dgm:presLayoutVars>
      </dgm:prSet>
      <dgm:spPr/>
    </dgm:pt>
    <dgm:pt modelId="{F4B351A2-4578-4F7D-9E04-0122D3F350FB}" type="pres">
      <dgm:prSet presAssocID="{81D9B4B9-0A2F-4693-9299-A6A2B05131A7}" presName="sp" presStyleCnt="0"/>
      <dgm:spPr/>
    </dgm:pt>
    <dgm:pt modelId="{15EF560A-CF4B-47BB-AF0B-CBD4E523E256}" type="pres">
      <dgm:prSet presAssocID="{C38F0F5C-C07F-45F8-B97C-4D9CA5487A1C}" presName="linNode" presStyleCnt="0"/>
      <dgm:spPr/>
    </dgm:pt>
    <dgm:pt modelId="{853F1A26-60A7-487C-B23A-F52A4528E278}" type="pres">
      <dgm:prSet presAssocID="{C38F0F5C-C07F-45F8-B97C-4D9CA5487A1C}" presName="parentText" presStyleLbl="node1" presStyleIdx="1" presStyleCnt="3" custScaleY="19959" custLinFactNeighborX="1488" custLinFactNeighborY="-556">
        <dgm:presLayoutVars>
          <dgm:chMax val="1"/>
          <dgm:bulletEnabled val="1"/>
        </dgm:presLayoutVars>
      </dgm:prSet>
      <dgm:spPr/>
    </dgm:pt>
    <dgm:pt modelId="{82FED2D6-4741-49E5-BEF8-97ED0AE1C375}" type="pres">
      <dgm:prSet presAssocID="{C38F0F5C-C07F-45F8-B97C-4D9CA5487A1C}" presName="descendantText" presStyleLbl="alignAccFollowNode1" presStyleIdx="1" presStyleCnt="3" custScaleY="23600" custLinFactNeighborY="-1345">
        <dgm:presLayoutVars>
          <dgm:bulletEnabled val="1"/>
        </dgm:presLayoutVars>
      </dgm:prSet>
      <dgm:spPr/>
    </dgm:pt>
    <dgm:pt modelId="{00BEEDEC-2DAB-400A-A312-0F1640F665C9}" type="pres">
      <dgm:prSet presAssocID="{39FB9EB4-CD96-4B77-83F1-053EC3D2C725}" presName="sp" presStyleCnt="0"/>
      <dgm:spPr/>
    </dgm:pt>
    <dgm:pt modelId="{7CD97A80-AFB7-4E93-8F8C-0C0526C7875F}" type="pres">
      <dgm:prSet presAssocID="{872384E3-2E42-4EEF-8EB7-2E844D12FE52}" presName="linNode" presStyleCnt="0"/>
      <dgm:spPr/>
    </dgm:pt>
    <dgm:pt modelId="{DA03B1A8-19E8-4B88-B016-A76F6F2267AE}" type="pres">
      <dgm:prSet presAssocID="{872384E3-2E42-4EEF-8EB7-2E844D12FE52}" presName="parentText" presStyleLbl="node1" presStyleIdx="2" presStyleCnt="3" custScaleY="20430" custLinFactNeighborX="1488" custLinFactNeighborY="-5965">
        <dgm:presLayoutVars>
          <dgm:chMax val="1"/>
          <dgm:bulletEnabled val="1"/>
        </dgm:presLayoutVars>
      </dgm:prSet>
      <dgm:spPr/>
    </dgm:pt>
    <dgm:pt modelId="{020DAFB4-E4C1-4581-B970-94534AAB913F}" type="pres">
      <dgm:prSet presAssocID="{872384E3-2E42-4EEF-8EB7-2E844D12FE52}" presName="descendantText" presStyleLbl="alignAccFollowNode1" presStyleIdx="2" presStyleCnt="3" custScaleY="22023" custLinFactNeighborY="-9053">
        <dgm:presLayoutVars>
          <dgm:bulletEnabled val="1"/>
        </dgm:presLayoutVars>
      </dgm:prSet>
      <dgm:spPr/>
    </dgm:pt>
  </dgm:ptLst>
  <dgm:cxnLst>
    <dgm:cxn modelId="{95E0A803-D690-4A6A-A2F3-0076D7117105}" srcId="{C38F0F5C-C07F-45F8-B97C-4D9CA5487A1C}" destId="{D0C76ACC-38D4-42CC-BF70-B5D77C3494DD}" srcOrd="1" destOrd="0" parTransId="{D6F04DD8-B971-4188-9CD1-D3D77B0622E9}" sibTransId="{BA9E06C4-3323-4806-9EF6-C3429B7D030A}"/>
    <dgm:cxn modelId="{71C40E05-7AAB-443A-B012-6B7872353FC6}" srcId="{872384E3-2E42-4EEF-8EB7-2E844D12FE52}" destId="{1AFD7CED-599B-4197-92D6-E14217F46C66}" srcOrd="0" destOrd="0" parTransId="{02611F67-D31F-45A2-BB58-B34ED8443C18}" sibTransId="{7BA2DA1B-360E-4907-90D8-28D8CF646DBF}"/>
    <dgm:cxn modelId="{3ED87C27-7E65-4C18-A75C-0DDDAD6480AF}" type="presOf" srcId="{3AE49EB0-B75F-4678-9EAD-8F16ED3D5AE1}" destId="{79A4E94C-53F5-4240-BB85-9ACD00F6C6B1}" srcOrd="0" destOrd="1" presId="urn:microsoft.com/office/officeart/2005/8/layout/vList5"/>
    <dgm:cxn modelId="{B75C9831-7927-43A6-BC84-C3964A38F789}" type="presOf" srcId="{872384E3-2E42-4EEF-8EB7-2E844D12FE52}" destId="{DA03B1A8-19E8-4B88-B016-A76F6F2267AE}" srcOrd="0" destOrd="0" presId="urn:microsoft.com/office/officeart/2005/8/layout/vList5"/>
    <dgm:cxn modelId="{F03EEA66-42DA-4E89-BA47-231C916B1B4A}" type="presOf" srcId="{5C7F3C11-51C1-4B0F-AE12-71CC4892E757}" destId="{F2285145-B226-4DD1-A113-3375890FF86D}" srcOrd="0" destOrd="0" presId="urn:microsoft.com/office/officeart/2005/8/layout/vList5"/>
    <dgm:cxn modelId="{3527EC6B-783A-4154-BA1A-AB209C6EE275}" type="presOf" srcId="{58770FED-70F6-43B8-976D-01F9F26D0D73}" destId="{FF61D583-7449-4607-A5B8-A9A052CC24D0}" srcOrd="0" destOrd="0" presId="urn:microsoft.com/office/officeart/2005/8/layout/vList5"/>
    <dgm:cxn modelId="{08E1736C-9B0C-45F4-A8E6-EDA48FB53048}" type="presOf" srcId="{C38F0F5C-C07F-45F8-B97C-4D9CA5487A1C}" destId="{853F1A26-60A7-487C-B23A-F52A4528E278}" srcOrd="0" destOrd="0" presId="urn:microsoft.com/office/officeart/2005/8/layout/vList5"/>
    <dgm:cxn modelId="{C38DBE4D-5343-4958-BE10-A76A892E6918}" type="presOf" srcId="{374195E9-B05F-4D99-B854-42B627176BFF}" destId="{82FED2D6-4741-49E5-BEF8-97ED0AE1C375}" srcOrd="0" destOrd="0" presId="urn:microsoft.com/office/officeart/2005/8/layout/vList5"/>
    <dgm:cxn modelId="{C5046971-335B-4EF0-B860-B979920CBF5D}" type="presOf" srcId="{F32ACCF9-C57F-4AA9-9C51-0234290CDB8C}" destId="{020DAFB4-E4C1-4581-B970-94534AAB913F}" srcOrd="0" destOrd="1" presId="urn:microsoft.com/office/officeart/2005/8/layout/vList5"/>
    <dgm:cxn modelId="{579E3855-AB87-4915-A6B2-57603253A2DA}" srcId="{58770FED-70F6-43B8-976D-01F9F26D0D73}" destId="{3AE49EB0-B75F-4678-9EAD-8F16ED3D5AE1}" srcOrd="1" destOrd="0" parTransId="{373CD998-8BAA-4D8A-A42A-68BD93D7C2C6}" sibTransId="{438E696B-1326-4ACE-ABC8-3AECD5A06558}"/>
    <dgm:cxn modelId="{BA9E8F75-DB65-423C-A28F-888AC876F485}" type="presOf" srcId="{D0C76ACC-38D4-42CC-BF70-B5D77C3494DD}" destId="{82FED2D6-4741-49E5-BEF8-97ED0AE1C375}" srcOrd="0" destOrd="1" presId="urn:microsoft.com/office/officeart/2005/8/layout/vList5"/>
    <dgm:cxn modelId="{518AA481-B606-4DA1-A1C6-10993D438D6C}" srcId="{58770FED-70F6-43B8-976D-01F9F26D0D73}" destId="{E607E56F-A18C-460D-BF05-3D59362F19E4}" srcOrd="0" destOrd="0" parTransId="{478D2527-AD50-47D6-8593-7057D3B34562}" sibTransId="{73D9B832-FFFF-4DE9-B7E1-1C8E6C6E9A9F}"/>
    <dgm:cxn modelId="{8593938F-4C81-4B27-B0B5-711B7533C81A}" type="presOf" srcId="{E607E56F-A18C-460D-BF05-3D59362F19E4}" destId="{79A4E94C-53F5-4240-BB85-9ACD00F6C6B1}" srcOrd="0" destOrd="0" presId="urn:microsoft.com/office/officeart/2005/8/layout/vList5"/>
    <dgm:cxn modelId="{84D59099-564B-4736-AFDA-6196F74363B0}" srcId="{5C7F3C11-51C1-4B0F-AE12-71CC4892E757}" destId="{872384E3-2E42-4EEF-8EB7-2E844D12FE52}" srcOrd="2" destOrd="0" parTransId="{1FE8F5F4-784B-47F2-8CD2-6F5C6BC24A46}" sibTransId="{D3579A04-7007-41B9-BEF6-A9B3449A633D}"/>
    <dgm:cxn modelId="{A440DAC0-9955-414B-8159-3817AD7BFC09}" srcId="{5C7F3C11-51C1-4B0F-AE12-71CC4892E757}" destId="{C38F0F5C-C07F-45F8-B97C-4D9CA5487A1C}" srcOrd="1" destOrd="0" parTransId="{68C4DB26-A5D5-4830-9350-63440D28EA50}" sibTransId="{39FB9EB4-CD96-4B77-83F1-053EC3D2C725}"/>
    <dgm:cxn modelId="{A95028D3-2275-4632-81DB-1CA7681FA906}" srcId="{5C7F3C11-51C1-4B0F-AE12-71CC4892E757}" destId="{58770FED-70F6-43B8-976D-01F9F26D0D73}" srcOrd="0" destOrd="0" parTransId="{049A94F4-A071-4380-9A19-1DDE508C66DC}" sibTransId="{81D9B4B9-0A2F-4693-9299-A6A2B05131A7}"/>
    <dgm:cxn modelId="{8EE62FE5-5913-42C5-87E7-157BE9272859}" type="presOf" srcId="{1AFD7CED-599B-4197-92D6-E14217F46C66}" destId="{020DAFB4-E4C1-4581-B970-94534AAB913F}" srcOrd="0" destOrd="0" presId="urn:microsoft.com/office/officeart/2005/8/layout/vList5"/>
    <dgm:cxn modelId="{7A0F7CEA-AFE9-4DE6-8DCD-33C672DE5AAB}" srcId="{872384E3-2E42-4EEF-8EB7-2E844D12FE52}" destId="{F32ACCF9-C57F-4AA9-9C51-0234290CDB8C}" srcOrd="1" destOrd="0" parTransId="{82017589-7CAC-48C5-B832-3491615B3A82}" sibTransId="{1AB33691-FF2E-4027-8AAA-0E75B1E86CFE}"/>
    <dgm:cxn modelId="{862BE7F3-7FB1-4709-B615-87906C31338B}" srcId="{C38F0F5C-C07F-45F8-B97C-4D9CA5487A1C}" destId="{374195E9-B05F-4D99-B854-42B627176BFF}" srcOrd="0" destOrd="0" parTransId="{9876F259-9054-4334-ADEB-9050070C8CB6}" sibTransId="{0BB3686D-FDB2-4B7C-BACA-08F17CAE264A}"/>
    <dgm:cxn modelId="{CA5CE5B9-1714-4892-B68D-FF9086B298A7}" type="presParOf" srcId="{F2285145-B226-4DD1-A113-3375890FF86D}" destId="{A3F10CC9-69E7-4B11-B715-02D715034C2B}" srcOrd="0" destOrd="0" presId="urn:microsoft.com/office/officeart/2005/8/layout/vList5"/>
    <dgm:cxn modelId="{12EAE400-A2B5-487A-9826-0E7746422775}" type="presParOf" srcId="{A3F10CC9-69E7-4B11-B715-02D715034C2B}" destId="{FF61D583-7449-4607-A5B8-A9A052CC24D0}" srcOrd="0" destOrd="0" presId="urn:microsoft.com/office/officeart/2005/8/layout/vList5"/>
    <dgm:cxn modelId="{EB4DCCEB-DB6F-48A5-8A6A-7F7A39B81505}" type="presParOf" srcId="{A3F10CC9-69E7-4B11-B715-02D715034C2B}" destId="{79A4E94C-53F5-4240-BB85-9ACD00F6C6B1}" srcOrd="1" destOrd="0" presId="urn:microsoft.com/office/officeart/2005/8/layout/vList5"/>
    <dgm:cxn modelId="{49F16FC6-9600-46C6-9C16-19DECCCD8D10}" type="presParOf" srcId="{F2285145-B226-4DD1-A113-3375890FF86D}" destId="{F4B351A2-4578-4F7D-9E04-0122D3F350FB}" srcOrd="1" destOrd="0" presId="urn:microsoft.com/office/officeart/2005/8/layout/vList5"/>
    <dgm:cxn modelId="{F554373F-847B-462E-A4FC-AB8D43F21B99}" type="presParOf" srcId="{F2285145-B226-4DD1-A113-3375890FF86D}" destId="{15EF560A-CF4B-47BB-AF0B-CBD4E523E256}" srcOrd="2" destOrd="0" presId="urn:microsoft.com/office/officeart/2005/8/layout/vList5"/>
    <dgm:cxn modelId="{74A24C0A-F086-4902-BE25-C663293111B2}" type="presParOf" srcId="{15EF560A-CF4B-47BB-AF0B-CBD4E523E256}" destId="{853F1A26-60A7-487C-B23A-F52A4528E278}" srcOrd="0" destOrd="0" presId="urn:microsoft.com/office/officeart/2005/8/layout/vList5"/>
    <dgm:cxn modelId="{4FDCEDFA-B2CA-4CE8-9608-ADEA0CE0A1A7}" type="presParOf" srcId="{15EF560A-CF4B-47BB-AF0B-CBD4E523E256}" destId="{82FED2D6-4741-49E5-BEF8-97ED0AE1C375}" srcOrd="1" destOrd="0" presId="urn:microsoft.com/office/officeart/2005/8/layout/vList5"/>
    <dgm:cxn modelId="{A08C78D2-414E-4E21-971B-DDED6B3C9094}" type="presParOf" srcId="{F2285145-B226-4DD1-A113-3375890FF86D}" destId="{00BEEDEC-2DAB-400A-A312-0F1640F665C9}" srcOrd="3" destOrd="0" presId="urn:microsoft.com/office/officeart/2005/8/layout/vList5"/>
    <dgm:cxn modelId="{1F2DE13A-6827-4626-98F4-8469968EDC39}" type="presParOf" srcId="{F2285145-B226-4DD1-A113-3375890FF86D}" destId="{7CD97A80-AFB7-4E93-8F8C-0C0526C7875F}" srcOrd="4" destOrd="0" presId="urn:microsoft.com/office/officeart/2005/8/layout/vList5"/>
    <dgm:cxn modelId="{A4EF2916-4069-45A5-84C7-A9914B6F836D}" type="presParOf" srcId="{7CD97A80-AFB7-4E93-8F8C-0C0526C7875F}" destId="{DA03B1A8-19E8-4B88-B016-A76F6F2267AE}" srcOrd="0" destOrd="0" presId="urn:microsoft.com/office/officeart/2005/8/layout/vList5"/>
    <dgm:cxn modelId="{7461214D-1718-412C-97D6-399D1B4C2E97}" type="presParOf" srcId="{7CD97A80-AFB7-4E93-8F8C-0C0526C7875F}" destId="{020DAFB4-E4C1-4581-B970-94534AAB913F}" srcOrd="1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9049D6D-E421-424C-8070-4A544940BD1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2173F447-7502-4CC3-ADEB-85EF9DEFB891}">
      <dgm:prSet phldrT="[Tekst]" custT="1"/>
      <dgm:spPr/>
      <dgm:t>
        <a:bodyPr/>
        <a:lstStyle/>
        <a:p>
          <a:r>
            <a:rPr lang="hr-HR" sz="2800" dirty="0">
              <a:latin typeface="Arial" panose="020B0604020202020204" pitchFamily="34" charset="0"/>
              <a:cs typeface="Arial" panose="020B0604020202020204" pitchFamily="34" charset="0"/>
            </a:rPr>
            <a:t>AKTIVNOSTI</a:t>
          </a:r>
        </a:p>
      </dgm:t>
    </dgm:pt>
    <dgm:pt modelId="{6477DF79-CFEE-4094-B63C-16EC5E68EF2F}" type="parTrans" cxnId="{16467A3E-EC85-41AA-9268-925F48688AE0}">
      <dgm:prSet/>
      <dgm:spPr/>
      <dgm:t>
        <a:bodyPr/>
        <a:lstStyle/>
        <a:p>
          <a:endParaRPr lang="hr-HR"/>
        </a:p>
      </dgm:t>
    </dgm:pt>
    <dgm:pt modelId="{07D0F1E9-ED67-401E-86B1-F84EA854118A}" type="sibTrans" cxnId="{16467A3E-EC85-41AA-9268-925F48688AE0}">
      <dgm:prSet/>
      <dgm:spPr/>
      <dgm:t>
        <a:bodyPr/>
        <a:lstStyle/>
        <a:p>
          <a:endParaRPr lang="hr-HR"/>
        </a:p>
      </dgm:t>
    </dgm:pt>
    <dgm:pt modelId="{56DADABD-57AC-4638-B64A-3B37078A11D5}">
      <dgm:prSet phldrT="[Tekst]" custT="1"/>
      <dgm:spPr/>
      <dgm:t>
        <a:bodyPr/>
        <a:lstStyle/>
        <a:p>
          <a:r>
            <a:rPr lang="hr-HR" sz="2000" dirty="0">
              <a:latin typeface="Arial" panose="020B0604020202020204" pitchFamily="34" charset="0"/>
              <a:cs typeface="Arial" panose="020B0604020202020204" pitchFamily="34" charset="0"/>
            </a:rPr>
            <a:t>Sve aktivnosti unutar projektnog ciklusa</a:t>
          </a:r>
        </a:p>
      </dgm:t>
    </dgm:pt>
    <dgm:pt modelId="{D2B63342-B979-4A41-B6AA-5188481F03E3}" type="parTrans" cxnId="{11104365-310F-4A4E-9CB8-240ADE5BEB4C}">
      <dgm:prSet/>
      <dgm:spPr/>
      <dgm:t>
        <a:bodyPr/>
        <a:lstStyle/>
        <a:p>
          <a:endParaRPr lang="hr-HR"/>
        </a:p>
      </dgm:t>
    </dgm:pt>
    <dgm:pt modelId="{85818A2D-4A1F-4E4B-905C-D238AEEFFD46}" type="sibTrans" cxnId="{11104365-310F-4A4E-9CB8-240ADE5BEB4C}">
      <dgm:prSet/>
      <dgm:spPr/>
      <dgm:t>
        <a:bodyPr/>
        <a:lstStyle/>
        <a:p>
          <a:endParaRPr lang="hr-HR"/>
        </a:p>
      </dgm:t>
    </dgm:pt>
    <dgm:pt modelId="{FD492A9C-8F18-4296-BA20-48244C5C1082}">
      <dgm:prSet phldrT="[Tekst]" custT="1"/>
      <dgm:spPr/>
      <dgm:t>
        <a:bodyPr/>
        <a:lstStyle/>
        <a:p>
          <a:r>
            <a:rPr lang="hr-HR" sz="2000" dirty="0">
              <a:latin typeface="Arial" panose="020B0604020202020204" pitchFamily="34" charset="0"/>
              <a:cs typeface="Arial" panose="020B0604020202020204" pitchFamily="34" charset="0"/>
            </a:rPr>
            <a:t>Trajanje projekta 1-2 godine</a:t>
          </a:r>
        </a:p>
      </dgm:t>
    </dgm:pt>
    <dgm:pt modelId="{01271B91-4C35-4911-A377-210FFBB97E02}" type="parTrans" cxnId="{B591C94B-5C78-4CF7-9297-668B83984DA9}">
      <dgm:prSet/>
      <dgm:spPr/>
      <dgm:t>
        <a:bodyPr/>
        <a:lstStyle/>
        <a:p>
          <a:endParaRPr lang="hr-HR"/>
        </a:p>
      </dgm:t>
    </dgm:pt>
    <dgm:pt modelId="{78EC07F4-4A68-49DB-A806-662D0B6CD76E}" type="sibTrans" cxnId="{B591C94B-5C78-4CF7-9297-668B83984DA9}">
      <dgm:prSet/>
      <dgm:spPr/>
      <dgm:t>
        <a:bodyPr/>
        <a:lstStyle/>
        <a:p>
          <a:endParaRPr lang="hr-HR"/>
        </a:p>
      </dgm:t>
    </dgm:pt>
    <dgm:pt modelId="{B3CAD12C-F7B0-4961-BA3C-D81BDD543330}">
      <dgm:prSet phldrT="[Tekst]" custT="1"/>
      <dgm:spPr/>
      <dgm:t>
        <a:bodyPr/>
        <a:lstStyle/>
        <a:p>
          <a:r>
            <a:rPr lang="hr-HR" sz="2800" dirty="0">
              <a:latin typeface="Arial" panose="020B0604020202020204" pitchFamily="34" charset="0"/>
              <a:cs typeface="Arial" panose="020B0604020202020204" pitchFamily="34" charset="0"/>
            </a:rPr>
            <a:t>MOBILNOSTI</a:t>
          </a:r>
        </a:p>
      </dgm:t>
    </dgm:pt>
    <dgm:pt modelId="{2231533E-BC06-4A50-A354-A1D5D056B24A}" type="parTrans" cxnId="{299905E2-A187-4479-82E3-F0768F9B2DDA}">
      <dgm:prSet/>
      <dgm:spPr/>
      <dgm:t>
        <a:bodyPr/>
        <a:lstStyle/>
        <a:p>
          <a:endParaRPr lang="hr-HR"/>
        </a:p>
      </dgm:t>
    </dgm:pt>
    <dgm:pt modelId="{68C7F230-A211-4A76-BEEC-80114A16D1DB}" type="sibTrans" cxnId="{299905E2-A187-4479-82E3-F0768F9B2DDA}">
      <dgm:prSet/>
      <dgm:spPr/>
      <dgm:t>
        <a:bodyPr/>
        <a:lstStyle/>
        <a:p>
          <a:endParaRPr lang="hr-HR"/>
        </a:p>
      </dgm:t>
    </dgm:pt>
    <dgm:pt modelId="{5EB6CCE3-7366-43F3-BDB4-05A8F2CEC436}">
      <dgm:prSet phldrT="[Tekst]" custT="1"/>
      <dgm:spPr/>
      <dgm:t>
        <a:bodyPr/>
        <a:lstStyle/>
        <a:p>
          <a:r>
            <a:rPr lang="hr-HR" sz="2000" dirty="0">
              <a:latin typeface="Arial" panose="020B0604020202020204" pitchFamily="34" charset="0"/>
              <a:cs typeface="Arial" panose="020B0604020202020204" pitchFamily="34" charset="0"/>
            </a:rPr>
            <a:t>Vrijeme provedeno na tečaju (datum polaska i dolaska</a:t>
          </a:r>
          <a:r>
            <a:rPr lang="hr-HR" sz="1800" dirty="0"/>
            <a:t>)</a:t>
          </a:r>
        </a:p>
      </dgm:t>
    </dgm:pt>
    <dgm:pt modelId="{4D96CFB1-7449-417D-B701-BC52FD36D04D}" type="parTrans" cxnId="{E92502BF-0D79-483E-9DE6-6ADD3578157D}">
      <dgm:prSet/>
      <dgm:spPr/>
      <dgm:t>
        <a:bodyPr/>
        <a:lstStyle/>
        <a:p>
          <a:endParaRPr lang="hr-HR"/>
        </a:p>
      </dgm:t>
    </dgm:pt>
    <dgm:pt modelId="{52BE4AB3-D15E-4916-9809-967C585776F2}" type="sibTrans" cxnId="{E92502BF-0D79-483E-9DE6-6ADD3578157D}">
      <dgm:prSet/>
      <dgm:spPr/>
      <dgm:t>
        <a:bodyPr/>
        <a:lstStyle/>
        <a:p>
          <a:endParaRPr lang="hr-HR"/>
        </a:p>
      </dgm:t>
    </dgm:pt>
    <dgm:pt modelId="{91223087-5AA4-4CCE-9D59-53E128DE07C0}">
      <dgm:prSet phldrT="[Tekst]" custT="1"/>
      <dgm:spPr/>
      <dgm:t>
        <a:bodyPr/>
        <a:lstStyle/>
        <a:p>
          <a:r>
            <a:rPr lang="hr-HR" sz="2000" dirty="0">
              <a:latin typeface="Arial" panose="020B0604020202020204" pitchFamily="34" charset="0"/>
              <a:cs typeface="Arial" panose="020B0604020202020204" pitchFamily="34" charset="0"/>
            </a:rPr>
            <a:t>Fleksibilno unutar datuma aktivnosti</a:t>
          </a:r>
        </a:p>
      </dgm:t>
    </dgm:pt>
    <dgm:pt modelId="{E1A5E037-6403-4914-B30C-85AC1C2AF825}" type="parTrans" cxnId="{99CCD7B8-4031-4A9A-88A1-40A8DDEF7E7E}">
      <dgm:prSet/>
      <dgm:spPr/>
      <dgm:t>
        <a:bodyPr/>
        <a:lstStyle/>
        <a:p>
          <a:endParaRPr lang="hr-HR"/>
        </a:p>
      </dgm:t>
    </dgm:pt>
    <dgm:pt modelId="{58D9F9B7-8CD7-4839-ADDA-3ED833C77A05}" type="sibTrans" cxnId="{99CCD7B8-4031-4A9A-88A1-40A8DDEF7E7E}">
      <dgm:prSet/>
      <dgm:spPr/>
      <dgm:t>
        <a:bodyPr/>
        <a:lstStyle/>
        <a:p>
          <a:endParaRPr lang="hr-HR"/>
        </a:p>
      </dgm:t>
    </dgm:pt>
    <dgm:pt modelId="{EAB79235-2B20-452F-B4C1-07CA4469A6F3}" type="pres">
      <dgm:prSet presAssocID="{79049D6D-E421-424C-8070-4A544940BD1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D6A97A3-6DC3-4846-A910-D37F1C2F8D28}" type="pres">
      <dgm:prSet presAssocID="{2173F447-7502-4CC3-ADEB-85EF9DEFB891}" presName="root" presStyleCnt="0"/>
      <dgm:spPr/>
    </dgm:pt>
    <dgm:pt modelId="{5CAF49BA-0280-4424-B047-E2644E1AEDD4}" type="pres">
      <dgm:prSet presAssocID="{2173F447-7502-4CC3-ADEB-85EF9DEFB891}" presName="rootComposite" presStyleCnt="0"/>
      <dgm:spPr/>
    </dgm:pt>
    <dgm:pt modelId="{5F4510CC-AB7B-4639-A886-F4B29C5FBC6E}" type="pres">
      <dgm:prSet presAssocID="{2173F447-7502-4CC3-ADEB-85EF9DEFB891}" presName="rootText" presStyleLbl="node1" presStyleIdx="0" presStyleCnt="2" custLinFactNeighborX="3420" custLinFactNeighborY="7445"/>
      <dgm:spPr/>
    </dgm:pt>
    <dgm:pt modelId="{BB1E4CD2-32E5-47AB-8694-457F7F95DA4B}" type="pres">
      <dgm:prSet presAssocID="{2173F447-7502-4CC3-ADEB-85EF9DEFB891}" presName="rootConnector" presStyleLbl="node1" presStyleIdx="0" presStyleCnt="2"/>
      <dgm:spPr/>
    </dgm:pt>
    <dgm:pt modelId="{5B88D120-AF46-4837-A31C-A5920493E2E4}" type="pres">
      <dgm:prSet presAssocID="{2173F447-7502-4CC3-ADEB-85EF9DEFB891}" presName="childShape" presStyleCnt="0"/>
      <dgm:spPr/>
    </dgm:pt>
    <dgm:pt modelId="{5F815B3E-CC58-4E58-A69C-4222A68D35BF}" type="pres">
      <dgm:prSet presAssocID="{D2B63342-B979-4A41-B6AA-5188481F03E3}" presName="Name13" presStyleLbl="parChTrans1D2" presStyleIdx="0" presStyleCnt="4"/>
      <dgm:spPr/>
    </dgm:pt>
    <dgm:pt modelId="{741073C1-6C2A-475A-B7A6-25FCE3247ECB}" type="pres">
      <dgm:prSet presAssocID="{56DADABD-57AC-4638-B64A-3B37078A11D5}" presName="childText" presStyleLbl="bgAcc1" presStyleIdx="0" presStyleCnt="4">
        <dgm:presLayoutVars>
          <dgm:bulletEnabled val="1"/>
        </dgm:presLayoutVars>
      </dgm:prSet>
      <dgm:spPr/>
    </dgm:pt>
    <dgm:pt modelId="{4AD51CAE-C4CC-4D28-B6FD-CBA40163C2EC}" type="pres">
      <dgm:prSet presAssocID="{01271B91-4C35-4911-A377-210FFBB97E02}" presName="Name13" presStyleLbl="parChTrans1D2" presStyleIdx="1" presStyleCnt="4"/>
      <dgm:spPr/>
    </dgm:pt>
    <dgm:pt modelId="{A64035A2-9743-4A3E-8B76-30EEF8140C38}" type="pres">
      <dgm:prSet presAssocID="{FD492A9C-8F18-4296-BA20-48244C5C1082}" presName="childText" presStyleLbl="bgAcc1" presStyleIdx="1" presStyleCnt="4">
        <dgm:presLayoutVars>
          <dgm:bulletEnabled val="1"/>
        </dgm:presLayoutVars>
      </dgm:prSet>
      <dgm:spPr/>
    </dgm:pt>
    <dgm:pt modelId="{81CE2419-D36A-46AF-BDD2-9833EAE70355}" type="pres">
      <dgm:prSet presAssocID="{B3CAD12C-F7B0-4961-BA3C-D81BDD543330}" presName="root" presStyleCnt="0"/>
      <dgm:spPr/>
    </dgm:pt>
    <dgm:pt modelId="{DBB4FE28-56BF-4EA0-835B-3DB29EE02951}" type="pres">
      <dgm:prSet presAssocID="{B3CAD12C-F7B0-4961-BA3C-D81BDD543330}" presName="rootComposite" presStyleCnt="0"/>
      <dgm:spPr/>
    </dgm:pt>
    <dgm:pt modelId="{02DA392D-117B-47E1-8C67-B059D7EA92A4}" type="pres">
      <dgm:prSet presAssocID="{B3CAD12C-F7B0-4961-BA3C-D81BDD543330}" presName="rootText" presStyleLbl="node1" presStyleIdx="1" presStyleCnt="2"/>
      <dgm:spPr/>
    </dgm:pt>
    <dgm:pt modelId="{81BE5BF7-B6BD-43B7-8293-D9FD39B30C15}" type="pres">
      <dgm:prSet presAssocID="{B3CAD12C-F7B0-4961-BA3C-D81BDD543330}" presName="rootConnector" presStyleLbl="node1" presStyleIdx="1" presStyleCnt="2"/>
      <dgm:spPr/>
    </dgm:pt>
    <dgm:pt modelId="{682BDFE9-3D46-4E4D-A7A6-12903A0C2AB4}" type="pres">
      <dgm:prSet presAssocID="{B3CAD12C-F7B0-4961-BA3C-D81BDD543330}" presName="childShape" presStyleCnt="0"/>
      <dgm:spPr/>
    </dgm:pt>
    <dgm:pt modelId="{C55938EE-4502-4EE5-AA02-DBB950225347}" type="pres">
      <dgm:prSet presAssocID="{4D96CFB1-7449-417D-B701-BC52FD36D04D}" presName="Name13" presStyleLbl="parChTrans1D2" presStyleIdx="2" presStyleCnt="4"/>
      <dgm:spPr/>
    </dgm:pt>
    <dgm:pt modelId="{ACEF2080-4699-4E16-8B9C-8D2A017EBBA2}" type="pres">
      <dgm:prSet presAssocID="{5EB6CCE3-7366-43F3-BDB4-05A8F2CEC436}" presName="childText" presStyleLbl="bgAcc1" presStyleIdx="2" presStyleCnt="4">
        <dgm:presLayoutVars>
          <dgm:bulletEnabled val="1"/>
        </dgm:presLayoutVars>
      </dgm:prSet>
      <dgm:spPr/>
    </dgm:pt>
    <dgm:pt modelId="{CB593EAC-D408-4C5B-AC14-859A75874E02}" type="pres">
      <dgm:prSet presAssocID="{E1A5E037-6403-4914-B30C-85AC1C2AF825}" presName="Name13" presStyleLbl="parChTrans1D2" presStyleIdx="3" presStyleCnt="4"/>
      <dgm:spPr/>
    </dgm:pt>
    <dgm:pt modelId="{E856382F-6B62-45DD-8B3E-E43BE62C061E}" type="pres">
      <dgm:prSet presAssocID="{91223087-5AA4-4CCE-9D59-53E128DE07C0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9C1B4920-E25C-44FC-BA4C-61FEEA49A2E5}" type="presOf" srcId="{91223087-5AA4-4CCE-9D59-53E128DE07C0}" destId="{E856382F-6B62-45DD-8B3E-E43BE62C061E}" srcOrd="0" destOrd="0" presId="urn:microsoft.com/office/officeart/2005/8/layout/hierarchy3"/>
    <dgm:cxn modelId="{917EA823-7FEF-4229-BEC6-1554F2A60362}" type="presOf" srcId="{E1A5E037-6403-4914-B30C-85AC1C2AF825}" destId="{CB593EAC-D408-4C5B-AC14-859A75874E02}" srcOrd="0" destOrd="0" presId="urn:microsoft.com/office/officeart/2005/8/layout/hierarchy3"/>
    <dgm:cxn modelId="{11C05A2E-A6C7-4DED-BC0B-806812884167}" type="presOf" srcId="{2173F447-7502-4CC3-ADEB-85EF9DEFB891}" destId="{BB1E4CD2-32E5-47AB-8694-457F7F95DA4B}" srcOrd="1" destOrd="0" presId="urn:microsoft.com/office/officeart/2005/8/layout/hierarchy3"/>
    <dgm:cxn modelId="{16467A3E-EC85-41AA-9268-925F48688AE0}" srcId="{79049D6D-E421-424C-8070-4A544940BD1E}" destId="{2173F447-7502-4CC3-ADEB-85EF9DEFB891}" srcOrd="0" destOrd="0" parTransId="{6477DF79-CFEE-4094-B63C-16EC5E68EF2F}" sibTransId="{07D0F1E9-ED67-401E-86B1-F84EA854118A}"/>
    <dgm:cxn modelId="{4343BA61-F557-4E30-9649-E771524326DE}" type="presOf" srcId="{5EB6CCE3-7366-43F3-BDB4-05A8F2CEC436}" destId="{ACEF2080-4699-4E16-8B9C-8D2A017EBBA2}" srcOrd="0" destOrd="0" presId="urn:microsoft.com/office/officeart/2005/8/layout/hierarchy3"/>
    <dgm:cxn modelId="{11104365-310F-4A4E-9CB8-240ADE5BEB4C}" srcId="{2173F447-7502-4CC3-ADEB-85EF9DEFB891}" destId="{56DADABD-57AC-4638-B64A-3B37078A11D5}" srcOrd="0" destOrd="0" parTransId="{D2B63342-B979-4A41-B6AA-5188481F03E3}" sibTransId="{85818A2D-4A1F-4E4B-905C-D238AEEFFD46}"/>
    <dgm:cxn modelId="{20A97865-0DE7-4DF1-A3B0-DBA36C3FA0B4}" type="presOf" srcId="{56DADABD-57AC-4638-B64A-3B37078A11D5}" destId="{741073C1-6C2A-475A-B7A6-25FCE3247ECB}" srcOrd="0" destOrd="0" presId="urn:microsoft.com/office/officeart/2005/8/layout/hierarchy3"/>
    <dgm:cxn modelId="{5AC4AD47-4B86-45F9-9230-C7695865EC67}" type="presOf" srcId="{B3CAD12C-F7B0-4961-BA3C-D81BDD543330}" destId="{02DA392D-117B-47E1-8C67-B059D7EA92A4}" srcOrd="0" destOrd="0" presId="urn:microsoft.com/office/officeart/2005/8/layout/hierarchy3"/>
    <dgm:cxn modelId="{DF260768-6C8B-4416-9826-CB592873BF1F}" type="presOf" srcId="{D2B63342-B979-4A41-B6AA-5188481F03E3}" destId="{5F815B3E-CC58-4E58-A69C-4222A68D35BF}" srcOrd="0" destOrd="0" presId="urn:microsoft.com/office/officeart/2005/8/layout/hierarchy3"/>
    <dgm:cxn modelId="{2646AF69-65C7-43F0-BFF6-D174A857CDBC}" type="presOf" srcId="{4D96CFB1-7449-417D-B701-BC52FD36D04D}" destId="{C55938EE-4502-4EE5-AA02-DBB950225347}" srcOrd="0" destOrd="0" presId="urn:microsoft.com/office/officeart/2005/8/layout/hierarchy3"/>
    <dgm:cxn modelId="{B591C94B-5C78-4CF7-9297-668B83984DA9}" srcId="{2173F447-7502-4CC3-ADEB-85EF9DEFB891}" destId="{FD492A9C-8F18-4296-BA20-48244C5C1082}" srcOrd="1" destOrd="0" parTransId="{01271B91-4C35-4911-A377-210FFBB97E02}" sibTransId="{78EC07F4-4A68-49DB-A806-662D0B6CD76E}"/>
    <dgm:cxn modelId="{4311AB8C-B362-4572-B40C-025EE2C7A598}" type="presOf" srcId="{79049D6D-E421-424C-8070-4A544940BD1E}" destId="{EAB79235-2B20-452F-B4C1-07CA4469A6F3}" srcOrd="0" destOrd="0" presId="urn:microsoft.com/office/officeart/2005/8/layout/hierarchy3"/>
    <dgm:cxn modelId="{637EEE93-3781-4737-8E18-EA7C2875D537}" type="presOf" srcId="{01271B91-4C35-4911-A377-210FFBB97E02}" destId="{4AD51CAE-C4CC-4D28-B6FD-CBA40163C2EC}" srcOrd="0" destOrd="0" presId="urn:microsoft.com/office/officeart/2005/8/layout/hierarchy3"/>
    <dgm:cxn modelId="{48A312A7-83DB-4528-A718-2C228C52434F}" type="presOf" srcId="{2173F447-7502-4CC3-ADEB-85EF9DEFB891}" destId="{5F4510CC-AB7B-4639-A886-F4B29C5FBC6E}" srcOrd="0" destOrd="0" presId="urn:microsoft.com/office/officeart/2005/8/layout/hierarchy3"/>
    <dgm:cxn modelId="{99CCD7B8-4031-4A9A-88A1-40A8DDEF7E7E}" srcId="{B3CAD12C-F7B0-4961-BA3C-D81BDD543330}" destId="{91223087-5AA4-4CCE-9D59-53E128DE07C0}" srcOrd="1" destOrd="0" parTransId="{E1A5E037-6403-4914-B30C-85AC1C2AF825}" sibTransId="{58D9F9B7-8CD7-4839-ADDA-3ED833C77A05}"/>
    <dgm:cxn modelId="{E92502BF-0D79-483E-9DE6-6ADD3578157D}" srcId="{B3CAD12C-F7B0-4961-BA3C-D81BDD543330}" destId="{5EB6CCE3-7366-43F3-BDB4-05A8F2CEC436}" srcOrd="0" destOrd="0" parTransId="{4D96CFB1-7449-417D-B701-BC52FD36D04D}" sibTransId="{52BE4AB3-D15E-4916-9809-967C585776F2}"/>
    <dgm:cxn modelId="{F6004DCB-7F11-4D25-8EC9-D17A4DBA85D9}" type="presOf" srcId="{B3CAD12C-F7B0-4961-BA3C-D81BDD543330}" destId="{81BE5BF7-B6BD-43B7-8293-D9FD39B30C15}" srcOrd="1" destOrd="0" presId="urn:microsoft.com/office/officeart/2005/8/layout/hierarchy3"/>
    <dgm:cxn modelId="{299905E2-A187-4479-82E3-F0768F9B2DDA}" srcId="{79049D6D-E421-424C-8070-4A544940BD1E}" destId="{B3CAD12C-F7B0-4961-BA3C-D81BDD543330}" srcOrd="1" destOrd="0" parTransId="{2231533E-BC06-4A50-A354-A1D5D056B24A}" sibTransId="{68C7F230-A211-4A76-BEEC-80114A16D1DB}"/>
    <dgm:cxn modelId="{454B9DE3-7824-4F66-B647-CA61DEBAAD67}" type="presOf" srcId="{FD492A9C-8F18-4296-BA20-48244C5C1082}" destId="{A64035A2-9743-4A3E-8B76-30EEF8140C38}" srcOrd="0" destOrd="0" presId="urn:microsoft.com/office/officeart/2005/8/layout/hierarchy3"/>
    <dgm:cxn modelId="{5B059164-3682-4F96-BC16-6B22C7AD7C95}" type="presParOf" srcId="{EAB79235-2B20-452F-B4C1-07CA4469A6F3}" destId="{9D6A97A3-6DC3-4846-A910-D37F1C2F8D28}" srcOrd="0" destOrd="0" presId="urn:microsoft.com/office/officeart/2005/8/layout/hierarchy3"/>
    <dgm:cxn modelId="{7E4B091E-2CA5-43FB-8C12-8FF46A215750}" type="presParOf" srcId="{9D6A97A3-6DC3-4846-A910-D37F1C2F8D28}" destId="{5CAF49BA-0280-4424-B047-E2644E1AEDD4}" srcOrd="0" destOrd="0" presId="urn:microsoft.com/office/officeart/2005/8/layout/hierarchy3"/>
    <dgm:cxn modelId="{CE2F17FF-AB98-4F1A-B495-E4BBB763AB10}" type="presParOf" srcId="{5CAF49BA-0280-4424-B047-E2644E1AEDD4}" destId="{5F4510CC-AB7B-4639-A886-F4B29C5FBC6E}" srcOrd="0" destOrd="0" presId="urn:microsoft.com/office/officeart/2005/8/layout/hierarchy3"/>
    <dgm:cxn modelId="{85F9F685-EDDF-41A9-B8F2-64846E253839}" type="presParOf" srcId="{5CAF49BA-0280-4424-B047-E2644E1AEDD4}" destId="{BB1E4CD2-32E5-47AB-8694-457F7F95DA4B}" srcOrd="1" destOrd="0" presId="urn:microsoft.com/office/officeart/2005/8/layout/hierarchy3"/>
    <dgm:cxn modelId="{899F4E50-55CA-47E1-B26E-66D8789E64E9}" type="presParOf" srcId="{9D6A97A3-6DC3-4846-A910-D37F1C2F8D28}" destId="{5B88D120-AF46-4837-A31C-A5920493E2E4}" srcOrd="1" destOrd="0" presId="urn:microsoft.com/office/officeart/2005/8/layout/hierarchy3"/>
    <dgm:cxn modelId="{9C54F937-E9B8-458A-AB8D-FB82A0F27043}" type="presParOf" srcId="{5B88D120-AF46-4837-A31C-A5920493E2E4}" destId="{5F815B3E-CC58-4E58-A69C-4222A68D35BF}" srcOrd="0" destOrd="0" presId="urn:microsoft.com/office/officeart/2005/8/layout/hierarchy3"/>
    <dgm:cxn modelId="{90E92800-C2D4-4FB6-9670-7B152E9FE4D1}" type="presParOf" srcId="{5B88D120-AF46-4837-A31C-A5920493E2E4}" destId="{741073C1-6C2A-475A-B7A6-25FCE3247ECB}" srcOrd="1" destOrd="0" presId="urn:microsoft.com/office/officeart/2005/8/layout/hierarchy3"/>
    <dgm:cxn modelId="{1990E623-8B6A-418C-B046-1436F762E73E}" type="presParOf" srcId="{5B88D120-AF46-4837-A31C-A5920493E2E4}" destId="{4AD51CAE-C4CC-4D28-B6FD-CBA40163C2EC}" srcOrd="2" destOrd="0" presId="urn:microsoft.com/office/officeart/2005/8/layout/hierarchy3"/>
    <dgm:cxn modelId="{DF443DE6-9092-4F37-BA93-2BC19E4F27A9}" type="presParOf" srcId="{5B88D120-AF46-4837-A31C-A5920493E2E4}" destId="{A64035A2-9743-4A3E-8B76-30EEF8140C38}" srcOrd="3" destOrd="0" presId="urn:microsoft.com/office/officeart/2005/8/layout/hierarchy3"/>
    <dgm:cxn modelId="{AD558048-4EF2-4D84-90A1-6A2A5F8F136F}" type="presParOf" srcId="{EAB79235-2B20-452F-B4C1-07CA4469A6F3}" destId="{81CE2419-D36A-46AF-BDD2-9833EAE70355}" srcOrd="1" destOrd="0" presId="urn:microsoft.com/office/officeart/2005/8/layout/hierarchy3"/>
    <dgm:cxn modelId="{2C5CB9A1-B47F-43D6-8935-3E64B6CE43AC}" type="presParOf" srcId="{81CE2419-D36A-46AF-BDD2-9833EAE70355}" destId="{DBB4FE28-56BF-4EA0-835B-3DB29EE02951}" srcOrd="0" destOrd="0" presId="urn:microsoft.com/office/officeart/2005/8/layout/hierarchy3"/>
    <dgm:cxn modelId="{D4E72C99-0B84-4DCA-9EC5-7069B06D4DE7}" type="presParOf" srcId="{DBB4FE28-56BF-4EA0-835B-3DB29EE02951}" destId="{02DA392D-117B-47E1-8C67-B059D7EA92A4}" srcOrd="0" destOrd="0" presId="urn:microsoft.com/office/officeart/2005/8/layout/hierarchy3"/>
    <dgm:cxn modelId="{E1AD3DED-4099-443C-A4AB-D7B4D2B81378}" type="presParOf" srcId="{DBB4FE28-56BF-4EA0-835B-3DB29EE02951}" destId="{81BE5BF7-B6BD-43B7-8293-D9FD39B30C15}" srcOrd="1" destOrd="0" presId="urn:microsoft.com/office/officeart/2005/8/layout/hierarchy3"/>
    <dgm:cxn modelId="{8B91B920-277D-44B0-BE2C-1F55377C936C}" type="presParOf" srcId="{81CE2419-D36A-46AF-BDD2-9833EAE70355}" destId="{682BDFE9-3D46-4E4D-A7A6-12903A0C2AB4}" srcOrd="1" destOrd="0" presId="urn:microsoft.com/office/officeart/2005/8/layout/hierarchy3"/>
    <dgm:cxn modelId="{DA11B9B3-ECCA-462A-AFBE-C9A098A3CDB9}" type="presParOf" srcId="{682BDFE9-3D46-4E4D-A7A6-12903A0C2AB4}" destId="{C55938EE-4502-4EE5-AA02-DBB950225347}" srcOrd="0" destOrd="0" presId="urn:microsoft.com/office/officeart/2005/8/layout/hierarchy3"/>
    <dgm:cxn modelId="{A91944CC-14CD-47CF-A126-248A456CFE52}" type="presParOf" srcId="{682BDFE9-3D46-4E4D-A7A6-12903A0C2AB4}" destId="{ACEF2080-4699-4E16-8B9C-8D2A017EBBA2}" srcOrd="1" destOrd="0" presId="urn:microsoft.com/office/officeart/2005/8/layout/hierarchy3"/>
    <dgm:cxn modelId="{6E31F583-26B9-4F6D-90E1-DDE1BA2145A4}" type="presParOf" srcId="{682BDFE9-3D46-4E4D-A7A6-12903A0C2AB4}" destId="{CB593EAC-D408-4C5B-AC14-859A75874E02}" srcOrd="2" destOrd="0" presId="urn:microsoft.com/office/officeart/2005/8/layout/hierarchy3"/>
    <dgm:cxn modelId="{68EC28F4-8828-447F-8457-49D135472291}" type="presParOf" srcId="{682BDFE9-3D46-4E4D-A7A6-12903A0C2AB4}" destId="{E856382F-6B62-45DD-8B3E-E43BE62C061E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B354AE1-8153-4B36-990E-301D5EB1BE5D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3ADA3DD8-9B8F-4419-933B-B4CB660E8B59}">
      <dgm:prSet phldrT="[Tekst]" custT="1"/>
      <dgm:spPr/>
      <dgm:t>
        <a:bodyPr/>
        <a:lstStyle/>
        <a:p>
          <a:r>
            <a:rPr lang="hr-HR" sz="2000" dirty="0">
              <a:latin typeface="Arial" panose="020B0604020202020204" pitchFamily="34" charset="0"/>
              <a:cs typeface="Arial" panose="020B0604020202020204" pitchFamily="34" charset="0"/>
            </a:rPr>
            <a:t>INFORMIRANJE SUDIONIKA</a:t>
          </a:r>
        </a:p>
      </dgm:t>
    </dgm:pt>
    <dgm:pt modelId="{BA027AFB-6E1F-411B-A9F6-81E27088F9B0}" type="parTrans" cxnId="{1661BA3A-6B35-438F-8799-97C72419DF61}">
      <dgm:prSet/>
      <dgm:spPr/>
      <dgm:t>
        <a:bodyPr/>
        <a:lstStyle/>
        <a:p>
          <a:endParaRPr lang="hr-HR"/>
        </a:p>
      </dgm:t>
    </dgm:pt>
    <dgm:pt modelId="{92CCBD51-9C8E-40F3-AAFC-F90B5012CE95}" type="sibTrans" cxnId="{1661BA3A-6B35-438F-8799-97C72419DF61}">
      <dgm:prSet/>
      <dgm:spPr/>
      <dgm:t>
        <a:bodyPr/>
        <a:lstStyle/>
        <a:p>
          <a:endParaRPr lang="hr-HR"/>
        </a:p>
      </dgm:t>
    </dgm:pt>
    <dgm:pt modelId="{1A68DC05-91B1-450D-8EC4-1D7B0F2B0BDC}">
      <dgm:prSet phldrT="[Tekst]" custT="1"/>
      <dgm:spPr/>
      <dgm:t>
        <a:bodyPr/>
        <a:lstStyle/>
        <a:p>
          <a:r>
            <a:rPr lang="hr-HR" sz="1800" dirty="0">
              <a:latin typeface="Arial" panose="020B0604020202020204" pitchFamily="34" charset="0"/>
              <a:cs typeface="Arial" panose="020B0604020202020204" pitchFamily="34" charset="0"/>
            </a:rPr>
            <a:t>informiranje potencijalnih sudionika o mogućnosti sudjelovanja na mobilnosti, informiranje treba biti dostupno svima</a:t>
          </a:r>
          <a:endParaRPr lang="hr-HR" sz="1800" dirty="0"/>
        </a:p>
      </dgm:t>
    </dgm:pt>
    <dgm:pt modelId="{017B714A-2044-4C60-AD07-237D321CA5B5}" type="parTrans" cxnId="{97C764A4-5559-4D47-8AD0-3DB685BB678E}">
      <dgm:prSet/>
      <dgm:spPr/>
      <dgm:t>
        <a:bodyPr/>
        <a:lstStyle/>
        <a:p>
          <a:endParaRPr lang="hr-HR"/>
        </a:p>
      </dgm:t>
    </dgm:pt>
    <dgm:pt modelId="{76EB60FA-2B32-4126-835D-EB86DFD2F22A}" type="sibTrans" cxnId="{97C764A4-5559-4D47-8AD0-3DB685BB678E}">
      <dgm:prSet/>
      <dgm:spPr/>
      <dgm:t>
        <a:bodyPr/>
        <a:lstStyle/>
        <a:p>
          <a:endParaRPr lang="hr-HR"/>
        </a:p>
      </dgm:t>
    </dgm:pt>
    <dgm:pt modelId="{15D91FB2-03F2-4464-AF1A-718E4AED98B8}">
      <dgm:prSet phldrT="[Tekst]" custT="1"/>
      <dgm:spPr/>
      <dgm:t>
        <a:bodyPr/>
        <a:lstStyle/>
        <a:p>
          <a:r>
            <a:rPr lang="hr-HR" sz="2000" dirty="0">
              <a:latin typeface="Arial" panose="020B0604020202020204" pitchFamily="34" charset="0"/>
              <a:cs typeface="Arial" panose="020B0604020202020204" pitchFamily="34" charset="0"/>
            </a:rPr>
            <a:t>ODABIR SUDIONIKA</a:t>
          </a:r>
        </a:p>
      </dgm:t>
    </dgm:pt>
    <dgm:pt modelId="{43416735-EE48-4FE2-9EA6-1EEEE023B2CA}" type="parTrans" cxnId="{34A69D51-8BAB-4CF0-8AA2-1C3C9E600EDB}">
      <dgm:prSet/>
      <dgm:spPr/>
      <dgm:t>
        <a:bodyPr/>
        <a:lstStyle/>
        <a:p>
          <a:endParaRPr lang="hr-HR"/>
        </a:p>
      </dgm:t>
    </dgm:pt>
    <dgm:pt modelId="{E2EFD4E4-4DF4-4B47-B2B4-BC3713935F2F}" type="sibTrans" cxnId="{34A69D51-8BAB-4CF0-8AA2-1C3C9E600EDB}">
      <dgm:prSet/>
      <dgm:spPr/>
      <dgm:t>
        <a:bodyPr/>
        <a:lstStyle/>
        <a:p>
          <a:endParaRPr lang="hr-HR"/>
        </a:p>
      </dgm:t>
    </dgm:pt>
    <dgm:pt modelId="{1127151B-1299-4273-9538-CA8752EEB0C4}">
      <dgm:prSet phldrT="[Teks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sz="1800" dirty="0">
              <a:latin typeface="Arial" panose="020B0604020202020204" pitchFamily="34" charset="0"/>
              <a:cs typeface="Arial" panose="020B0604020202020204" pitchFamily="34" charset="0"/>
            </a:rPr>
            <a:t>objektivno, transparentno, prema prijavi,</a:t>
          </a:r>
          <a:endParaRPr lang="hr-HR" sz="1800" dirty="0"/>
        </a:p>
      </dgm:t>
    </dgm:pt>
    <dgm:pt modelId="{D52C60BE-303C-4F50-B8E4-8D8D78D886A2}" type="parTrans" cxnId="{4081E89C-A6D6-499D-9E29-ED2C44FF1902}">
      <dgm:prSet/>
      <dgm:spPr/>
      <dgm:t>
        <a:bodyPr/>
        <a:lstStyle/>
        <a:p>
          <a:endParaRPr lang="hr-HR"/>
        </a:p>
      </dgm:t>
    </dgm:pt>
    <dgm:pt modelId="{FA8237E0-B554-40F9-96BE-5282F32DF533}" type="sibTrans" cxnId="{4081E89C-A6D6-499D-9E29-ED2C44FF1902}">
      <dgm:prSet/>
      <dgm:spPr/>
      <dgm:t>
        <a:bodyPr/>
        <a:lstStyle/>
        <a:p>
          <a:endParaRPr lang="hr-HR"/>
        </a:p>
      </dgm:t>
    </dgm:pt>
    <dgm:pt modelId="{FB5B8653-E85D-4356-BEC1-947F1BC5DCC8}">
      <dgm:prSet phldrT="[Tekst]" custT="1"/>
      <dgm:spPr/>
      <dgm:t>
        <a:bodyPr/>
        <a:lstStyle/>
        <a:p>
          <a:r>
            <a:rPr lang="hr-HR" sz="2000" dirty="0">
              <a:latin typeface="Arial" panose="020B0604020202020204" pitchFamily="34" charset="0"/>
              <a:cs typeface="Arial" panose="020B0604020202020204" pitchFamily="34" charset="0"/>
            </a:rPr>
            <a:t>OSNIVANJE PROJEKTNOG TIMA</a:t>
          </a:r>
        </a:p>
      </dgm:t>
    </dgm:pt>
    <dgm:pt modelId="{37BD763D-C698-4304-A204-5E9B474D1572}" type="parTrans" cxnId="{94914686-AAEA-4488-8D82-E607CCCD93CD}">
      <dgm:prSet/>
      <dgm:spPr/>
      <dgm:t>
        <a:bodyPr/>
        <a:lstStyle/>
        <a:p>
          <a:endParaRPr lang="hr-HR"/>
        </a:p>
      </dgm:t>
    </dgm:pt>
    <dgm:pt modelId="{2B0CEBC4-1474-4642-85C4-08576ED14A3E}" type="sibTrans" cxnId="{94914686-AAEA-4488-8D82-E607CCCD93CD}">
      <dgm:prSet/>
      <dgm:spPr/>
      <dgm:t>
        <a:bodyPr/>
        <a:lstStyle/>
        <a:p>
          <a:endParaRPr lang="hr-HR"/>
        </a:p>
      </dgm:t>
    </dgm:pt>
    <dgm:pt modelId="{2E361376-5596-4DF0-A98C-01C1623591EC}">
      <dgm:prSet phldrT="[Tekst]" custT="1"/>
      <dgm:spPr/>
      <dgm:t>
        <a:bodyPr/>
        <a:lstStyle/>
        <a:p>
          <a:r>
            <a:rPr lang="hr-HR" sz="1800" dirty="0">
              <a:latin typeface="Arial" panose="020B0604020202020204" pitchFamily="34" charset="0"/>
              <a:cs typeface="Arial" panose="020B0604020202020204" pitchFamily="34" charset="0"/>
            </a:rPr>
            <a:t>koordinator i suradnici</a:t>
          </a:r>
        </a:p>
      </dgm:t>
    </dgm:pt>
    <dgm:pt modelId="{B0592B81-7641-4BEC-B6B1-FFC783E6613B}" type="parTrans" cxnId="{0A9B4271-F8E9-4E53-82C0-B914962888EC}">
      <dgm:prSet/>
      <dgm:spPr/>
      <dgm:t>
        <a:bodyPr/>
        <a:lstStyle/>
        <a:p>
          <a:endParaRPr lang="hr-HR"/>
        </a:p>
      </dgm:t>
    </dgm:pt>
    <dgm:pt modelId="{19995880-449D-4DD9-8E74-D2554B3B8729}" type="sibTrans" cxnId="{0A9B4271-F8E9-4E53-82C0-B914962888EC}">
      <dgm:prSet/>
      <dgm:spPr/>
      <dgm:t>
        <a:bodyPr/>
        <a:lstStyle/>
        <a:p>
          <a:endParaRPr lang="hr-HR"/>
        </a:p>
      </dgm:t>
    </dgm:pt>
    <dgm:pt modelId="{62D77B00-F837-45CF-960D-B953F6BADFF7}">
      <dgm:prSet phldrT="[Tekst]" custT="1"/>
      <dgm:spPr/>
      <dgm:t>
        <a:bodyPr/>
        <a:lstStyle/>
        <a:p>
          <a:endParaRPr lang="hr-HR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00C07B-20DA-473A-8A69-889CBF81028B}" type="parTrans" cxnId="{720D2F29-9BF2-4261-8443-709ED5C35E2A}">
      <dgm:prSet/>
      <dgm:spPr/>
      <dgm:t>
        <a:bodyPr/>
        <a:lstStyle/>
        <a:p>
          <a:endParaRPr lang="hr-HR"/>
        </a:p>
      </dgm:t>
    </dgm:pt>
    <dgm:pt modelId="{660AE725-63CB-4331-AC2F-94B69B42412C}" type="sibTrans" cxnId="{720D2F29-9BF2-4261-8443-709ED5C35E2A}">
      <dgm:prSet/>
      <dgm:spPr/>
      <dgm:t>
        <a:bodyPr/>
        <a:lstStyle/>
        <a:p>
          <a:endParaRPr lang="hr-HR"/>
        </a:p>
      </dgm:t>
    </dgm:pt>
    <dgm:pt modelId="{6468CF4E-46AC-4C30-8521-937034EAC76F}">
      <dgm:prSet phldrT="[Tekst]" custT="1"/>
      <dgm:spPr/>
      <dgm:t>
        <a:bodyPr/>
        <a:lstStyle/>
        <a:p>
          <a:r>
            <a:rPr lang="hr-HR" sz="1800" dirty="0">
              <a:latin typeface="Arial" panose="020B0604020202020204" pitchFamily="34" charset="0"/>
              <a:cs typeface="Arial" panose="020B0604020202020204" pitchFamily="34" charset="0"/>
            </a:rPr>
            <a:t>podjela rada - osnivanje timova, dogovor oko načina komuniciranja, raspored radnih sastanaka, jezična /kulturološka/stručna  priprema sudionika</a:t>
          </a:r>
        </a:p>
      </dgm:t>
    </dgm:pt>
    <dgm:pt modelId="{08BF6B70-CBE7-4D6F-B50C-91267148BFFC}" type="parTrans" cxnId="{317DDF35-FC18-4256-9F05-4B562A93B55F}">
      <dgm:prSet/>
      <dgm:spPr/>
      <dgm:t>
        <a:bodyPr/>
        <a:lstStyle/>
        <a:p>
          <a:endParaRPr lang="hr-HR"/>
        </a:p>
      </dgm:t>
    </dgm:pt>
    <dgm:pt modelId="{D81ED6AD-A552-4867-AF82-DA746FBC4EF9}" type="sibTrans" cxnId="{317DDF35-FC18-4256-9F05-4B562A93B55F}">
      <dgm:prSet/>
      <dgm:spPr/>
      <dgm:t>
        <a:bodyPr/>
        <a:lstStyle/>
        <a:p>
          <a:endParaRPr lang="hr-HR"/>
        </a:p>
      </dgm:t>
    </dgm:pt>
    <dgm:pt modelId="{9581F90D-6C84-41A3-A255-D92A90D3DA21}">
      <dgm:prSet phldrT="[Teks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sz="1800" dirty="0">
              <a:latin typeface="Arial" panose="020B0604020202020204" pitchFamily="34" charset="0"/>
              <a:cs typeface="Arial" panose="020B0604020202020204" pitchFamily="34" charset="0"/>
            </a:rPr>
            <a:t> prevencija sukoba interesa, zaštita osobnih podataka (šifre sudionika)</a:t>
          </a:r>
          <a:endParaRPr lang="hr-HR" sz="1800" dirty="0"/>
        </a:p>
      </dgm:t>
    </dgm:pt>
    <dgm:pt modelId="{5BF4A06D-1C72-4D72-8977-616EBCC44B65}" type="parTrans" cxnId="{0B747CC6-6434-43BA-9398-1707C550CE6E}">
      <dgm:prSet/>
      <dgm:spPr/>
      <dgm:t>
        <a:bodyPr/>
        <a:lstStyle/>
        <a:p>
          <a:endParaRPr lang="hr-HR"/>
        </a:p>
      </dgm:t>
    </dgm:pt>
    <dgm:pt modelId="{5FA00A02-7225-48EC-A047-8BB2234B68CE}" type="sibTrans" cxnId="{0B747CC6-6434-43BA-9398-1707C550CE6E}">
      <dgm:prSet/>
      <dgm:spPr/>
      <dgm:t>
        <a:bodyPr/>
        <a:lstStyle/>
        <a:p>
          <a:endParaRPr lang="hr-HR"/>
        </a:p>
      </dgm:t>
    </dgm:pt>
    <dgm:pt modelId="{A5E60D50-A978-41C8-ACD0-8F09FED6DF91}" type="pres">
      <dgm:prSet presAssocID="{1B354AE1-8153-4B36-990E-301D5EB1BE5D}" presName="Name0" presStyleCnt="0">
        <dgm:presLayoutVars>
          <dgm:dir/>
          <dgm:animLvl val="lvl"/>
          <dgm:resizeHandles val="exact"/>
        </dgm:presLayoutVars>
      </dgm:prSet>
      <dgm:spPr/>
    </dgm:pt>
    <dgm:pt modelId="{E69AF960-AE88-4981-A8E2-1D457778C9DF}" type="pres">
      <dgm:prSet presAssocID="{3ADA3DD8-9B8F-4419-933B-B4CB660E8B59}" presName="linNode" presStyleCnt="0"/>
      <dgm:spPr/>
    </dgm:pt>
    <dgm:pt modelId="{30B0FE0F-4A49-4112-A888-B491831DE919}" type="pres">
      <dgm:prSet presAssocID="{3ADA3DD8-9B8F-4419-933B-B4CB660E8B59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0EAD7AE1-85D8-4BA7-BD85-1905404056AE}" type="pres">
      <dgm:prSet presAssocID="{3ADA3DD8-9B8F-4419-933B-B4CB660E8B59}" presName="descendantText" presStyleLbl="alignAccFollowNode1" presStyleIdx="0" presStyleCnt="3" custLinFactNeighborX="0">
        <dgm:presLayoutVars>
          <dgm:bulletEnabled val="1"/>
        </dgm:presLayoutVars>
      </dgm:prSet>
      <dgm:spPr/>
    </dgm:pt>
    <dgm:pt modelId="{7FD68BC2-4461-4AA6-ADB1-D2D58805FA39}" type="pres">
      <dgm:prSet presAssocID="{92CCBD51-9C8E-40F3-AAFC-F90B5012CE95}" presName="sp" presStyleCnt="0"/>
      <dgm:spPr/>
    </dgm:pt>
    <dgm:pt modelId="{CFA81039-C6A9-45F0-B344-C7BAE88F3605}" type="pres">
      <dgm:prSet presAssocID="{15D91FB2-03F2-4464-AF1A-718E4AED98B8}" presName="linNode" presStyleCnt="0"/>
      <dgm:spPr/>
    </dgm:pt>
    <dgm:pt modelId="{671ED18B-2B6C-4FF4-88A1-56E479016F70}" type="pres">
      <dgm:prSet presAssocID="{15D91FB2-03F2-4464-AF1A-718E4AED98B8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E853DCEA-7F6C-40AA-A80A-56DD29949AFE}" type="pres">
      <dgm:prSet presAssocID="{15D91FB2-03F2-4464-AF1A-718E4AED98B8}" presName="descendantText" presStyleLbl="alignAccFollowNode1" presStyleIdx="1" presStyleCnt="3" custLinFactNeighborY="0">
        <dgm:presLayoutVars>
          <dgm:bulletEnabled val="1"/>
        </dgm:presLayoutVars>
      </dgm:prSet>
      <dgm:spPr/>
    </dgm:pt>
    <dgm:pt modelId="{1978EFED-EB88-4926-A56F-0A2C327BA4CB}" type="pres">
      <dgm:prSet presAssocID="{E2EFD4E4-4DF4-4B47-B2B4-BC3713935F2F}" presName="sp" presStyleCnt="0"/>
      <dgm:spPr/>
    </dgm:pt>
    <dgm:pt modelId="{4458F9BB-26D8-40F5-B584-4382A2A27E3C}" type="pres">
      <dgm:prSet presAssocID="{FB5B8653-E85D-4356-BEC1-947F1BC5DCC8}" presName="linNode" presStyleCnt="0"/>
      <dgm:spPr/>
    </dgm:pt>
    <dgm:pt modelId="{C82E8E35-3636-4791-8735-BAE4934DC066}" type="pres">
      <dgm:prSet presAssocID="{FB5B8653-E85D-4356-BEC1-947F1BC5DCC8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510E2BBB-DCE1-4BDC-A1B2-80139551A6FC}" type="pres">
      <dgm:prSet presAssocID="{FB5B8653-E85D-4356-BEC1-947F1BC5DCC8}" presName="descendantText" presStyleLbl="alignAccFollowNode1" presStyleIdx="2" presStyleCnt="3" custScaleY="110942">
        <dgm:presLayoutVars>
          <dgm:bulletEnabled val="1"/>
        </dgm:presLayoutVars>
      </dgm:prSet>
      <dgm:spPr/>
    </dgm:pt>
  </dgm:ptLst>
  <dgm:cxnLst>
    <dgm:cxn modelId="{235CC70B-7DE1-45C1-A69B-FBD5AE233D7C}" type="presOf" srcId="{FB5B8653-E85D-4356-BEC1-947F1BC5DCC8}" destId="{C82E8E35-3636-4791-8735-BAE4934DC066}" srcOrd="0" destOrd="0" presId="urn:microsoft.com/office/officeart/2005/8/layout/vList5"/>
    <dgm:cxn modelId="{720D2F29-9BF2-4261-8443-709ED5C35E2A}" srcId="{FB5B8653-E85D-4356-BEC1-947F1BC5DCC8}" destId="{62D77B00-F837-45CF-960D-B953F6BADFF7}" srcOrd="2" destOrd="0" parTransId="{E800C07B-20DA-473A-8A69-889CBF81028B}" sibTransId="{660AE725-63CB-4331-AC2F-94B69B42412C}"/>
    <dgm:cxn modelId="{E3B65B33-17B9-414E-83AA-2DF8451B1E43}" type="presOf" srcId="{62D77B00-F837-45CF-960D-B953F6BADFF7}" destId="{510E2BBB-DCE1-4BDC-A1B2-80139551A6FC}" srcOrd="0" destOrd="2" presId="urn:microsoft.com/office/officeart/2005/8/layout/vList5"/>
    <dgm:cxn modelId="{317DDF35-FC18-4256-9F05-4B562A93B55F}" srcId="{FB5B8653-E85D-4356-BEC1-947F1BC5DCC8}" destId="{6468CF4E-46AC-4C30-8521-937034EAC76F}" srcOrd="1" destOrd="0" parTransId="{08BF6B70-CBE7-4D6F-B50C-91267148BFFC}" sibTransId="{D81ED6AD-A552-4867-AF82-DA746FBC4EF9}"/>
    <dgm:cxn modelId="{1661BA3A-6B35-438F-8799-97C72419DF61}" srcId="{1B354AE1-8153-4B36-990E-301D5EB1BE5D}" destId="{3ADA3DD8-9B8F-4419-933B-B4CB660E8B59}" srcOrd="0" destOrd="0" parTransId="{BA027AFB-6E1F-411B-A9F6-81E27088F9B0}" sibTransId="{92CCBD51-9C8E-40F3-AAFC-F90B5012CE95}"/>
    <dgm:cxn modelId="{6265DC4B-80F6-4456-B370-1EA7F008023D}" type="presOf" srcId="{15D91FB2-03F2-4464-AF1A-718E4AED98B8}" destId="{671ED18B-2B6C-4FF4-88A1-56E479016F70}" srcOrd="0" destOrd="0" presId="urn:microsoft.com/office/officeart/2005/8/layout/vList5"/>
    <dgm:cxn modelId="{FCD0356F-5C61-4F4A-9BD7-D730CD5879E2}" type="presOf" srcId="{3ADA3DD8-9B8F-4419-933B-B4CB660E8B59}" destId="{30B0FE0F-4A49-4112-A888-B491831DE919}" srcOrd="0" destOrd="0" presId="urn:microsoft.com/office/officeart/2005/8/layout/vList5"/>
    <dgm:cxn modelId="{77A3B14F-3546-4C76-A81F-86EE20CEC72E}" type="presOf" srcId="{9581F90D-6C84-41A3-A255-D92A90D3DA21}" destId="{E853DCEA-7F6C-40AA-A80A-56DD29949AFE}" srcOrd="0" destOrd="1" presId="urn:microsoft.com/office/officeart/2005/8/layout/vList5"/>
    <dgm:cxn modelId="{0A9B4271-F8E9-4E53-82C0-B914962888EC}" srcId="{FB5B8653-E85D-4356-BEC1-947F1BC5DCC8}" destId="{2E361376-5596-4DF0-A98C-01C1623591EC}" srcOrd="0" destOrd="0" parTransId="{B0592B81-7641-4BEC-B6B1-FFC783E6613B}" sibTransId="{19995880-449D-4DD9-8E74-D2554B3B8729}"/>
    <dgm:cxn modelId="{34A69D51-8BAB-4CF0-8AA2-1C3C9E600EDB}" srcId="{1B354AE1-8153-4B36-990E-301D5EB1BE5D}" destId="{15D91FB2-03F2-4464-AF1A-718E4AED98B8}" srcOrd="1" destOrd="0" parTransId="{43416735-EE48-4FE2-9EA6-1EEEE023B2CA}" sibTransId="{E2EFD4E4-4DF4-4B47-B2B4-BC3713935F2F}"/>
    <dgm:cxn modelId="{0AA6257D-6125-4225-A67E-0196A160718C}" type="presOf" srcId="{1B354AE1-8153-4B36-990E-301D5EB1BE5D}" destId="{A5E60D50-A978-41C8-ACD0-8F09FED6DF91}" srcOrd="0" destOrd="0" presId="urn:microsoft.com/office/officeart/2005/8/layout/vList5"/>
    <dgm:cxn modelId="{BF73B983-6A9B-4BFA-8232-DBAB96196AE1}" type="presOf" srcId="{1A68DC05-91B1-450D-8EC4-1D7B0F2B0BDC}" destId="{0EAD7AE1-85D8-4BA7-BD85-1905404056AE}" srcOrd="0" destOrd="0" presId="urn:microsoft.com/office/officeart/2005/8/layout/vList5"/>
    <dgm:cxn modelId="{94914686-AAEA-4488-8D82-E607CCCD93CD}" srcId="{1B354AE1-8153-4B36-990E-301D5EB1BE5D}" destId="{FB5B8653-E85D-4356-BEC1-947F1BC5DCC8}" srcOrd="2" destOrd="0" parTransId="{37BD763D-C698-4304-A204-5E9B474D1572}" sibTransId="{2B0CEBC4-1474-4642-85C4-08576ED14A3E}"/>
    <dgm:cxn modelId="{4A9EB28F-DFEA-43C4-8358-844B947AA577}" type="presOf" srcId="{1127151B-1299-4273-9538-CA8752EEB0C4}" destId="{E853DCEA-7F6C-40AA-A80A-56DD29949AFE}" srcOrd="0" destOrd="0" presId="urn:microsoft.com/office/officeart/2005/8/layout/vList5"/>
    <dgm:cxn modelId="{2F84769B-4ACF-4D6B-862F-CABEC26BF4C2}" type="presOf" srcId="{6468CF4E-46AC-4C30-8521-937034EAC76F}" destId="{510E2BBB-DCE1-4BDC-A1B2-80139551A6FC}" srcOrd="0" destOrd="1" presId="urn:microsoft.com/office/officeart/2005/8/layout/vList5"/>
    <dgm:cxn modelId="{4081E89C-A6D6-499D-9E29-ED2C44FF1902}" srcId="{15D91FB2-03F2-4464-AF1A-718E4AED98B8}" destId="{1127151B-1299-4273-9538-CA8752EEB0C4}" srcOrd="0" destOrd="0" parTransId="{D52C60BE-303C-4F50-B8E4-8D8D78D886A2}" sibTransId="{FA8237E0-B554-40F9-96BE-5282F32DF533}"/>
    <dgm:cxn modelId="{C30A41A1-56D5-424A-93F5-82EC06E4AF42}" type="presOf" srcId="{2E361376-5596-4DF0-A98C-01C1623591EC}" destId="{510E2BBB-DCE1-4BDC-A1B2-80139551A6FC}" srcOrd="0" destOrd="0" presId="urn:microsoft.com/office/officeart/2005/8/layout/vList5"/>
    <dgm:cxn modelId="{97C764A4-5559-4D47-8AD0-3DB685BB678E}" srcId="{3ADA3DD8-9B8F-4419-933B-B4CB660E8B59}" destId="{1A68DC05-91B1-450D-8EC4-1D7B0F2B0BDC}" srcOrd="0" destOrd="0" parTransId="{017B714A-2044-4C60-AD07-237D321CA5B5}" sibTransId="{76EB60FA-2B32-4126-835D-EB86DFD2F22A}"/>
    <dgm:cxn modelId="{0B747CC6-6434-43BA-9398-1707C550CE6E}" srcId="{15D91FB2-03F2-4464-AF1A-718E4AED98B8}" destId="{9581F90D-6C84-41A3-A255-D92A90D3DA21}" srcOrd="1" destOrd="0" parTransId="{5BF4A06D-1C72-4D72-8977-616EBCC44B65}" sibTransId="{5FA00A02-7225-48EC-A047-8BB2234B68CE}"/>
    <dgm:cxn modelId="{7EFC0049-7D21-4503-A85F-13A62F0621A5}" type="presParOf" srcId="{A5E60D50-A978-41C8-ACD0-8F09FED6DF91}" destId="{E69AF960-AE88-4981-A8E2-1D457778C9DF}" srcOrd="0" destOrd="0" presId="urn:microsoft.com/office/officeart/2005/8/layout/vList5"/>
    <dgm:cxn modelId="{FDBA034C-626D-4D45-81E4-053A9B2B7A28}" type="presParOf" srcId="{E69AF960-AE88-4981-A8E2-1D457778C9DF}" destId="{30B0FE0F-4A49-4112-A888-B491831DE919}" srcOrd="0" destOrd="0" presId="urn:microsoft.com/office/officeart/2005/8/layout/vList5"/>
    <dgm:cxn modelId="{4367B8B8-95B3-48D6-8C18-53D0D0090EC0}" type="presParOf" srcId="{E69AF960-AE88-4981-A8E2-1D457778C9DF}" destId="{0EAD7AE1-85D8-4BA7-BD85-1905404056AE}" srcOrd="1" destOrd="0" presId="urn:microsoft.com/office/officeart/2005/8/layout/vList5"/>
    <dgm:cxn modelId="{198DD15D-301A-4D67-B073-7DFB71B5C46D}" type="presParOf" srcId="{A5E60D50-A978-41C8-ACD0-8F09FED6DF91}" destId="{7FD68BC2-4461-4AA6-ADB1-D2D58805FA39}" srcOrd="1" destOrd="0" presId="urn:microsoft.com/office/officeart/2005/8/layout/vList5"/>
    <dgm:cxn modelId="{B3BE1F04-8CD3-4C63-8C08-34C586709E9C}" type="presParOf" srcId="{A5E60D50-A978-41C8-ACD0-8F09FED6DF91}" destId="{CFA81039-C6A9-45F0-B344-C7BAE88F3605}" srcOrd="2" destOrd="0" presId="urn:microsoft.com/office/officeart/2005/8/layout/vList5"/>
    <dgm:cxn modelId="{ADD06217-B07E-4693-A04B-52A81DB9D701}" type="presParOf" srcId="{CFA81039-C6A9-45F0-B344-C7BAE88F3605}" destId="{671ED18B-2B6C-4FF4-88A1-56E479016F70}" srcOrd="0" destOrd="0" presId="urn:microsoft.com/office/officeart/2005/8/layout/vList5"/>
    <dgm:cxn modelId="{6C97B4FA-E405-4455-9CCE-5E4E3978B2CC}" type="presParOf" srcId="{CFA81039-C6A9-45F0-B344-C7BAE88F3605}" destId="{E853DCEA-7F6C-40AA-A80A-56DD29949AFE}" srcOrd="1" destOrd="0" presId="urn:microsoft.com/office/officeart/2005/8/layout/vList5"/>
    <dgm:cxn modelId="{ABDB1EA2-5436-4B78-8888-D16898D11A34}" type="presParOf" srcId="{A5E60D50-A978-41C8-ACD0-8F09FED6DF91}" destId="{1978EFED-EB88-4926-A56F-0A2C327BA4CB}" srcOrd="3" destOrd="0" presId="urn:microsoft.com/office/officeart/2005/8/layout/vList5"/>
    <dgm:cxn modelId="{1D0002E1-F05A-4204-8116-C22F839F2F0F}" type="presParOf" srcId="{A5E60D50-A978-41C8-ACD0-8F09FED6DF91}" destId="{4458F9BB-26D8-40F5-B584-4382A2A27E3C}" srcOrd="4" destOrd="0" presId="urn:microsoft.com/office/officeart/2005/8/layout/vList5"/>
    <dgm:cxn modelId="{53C22F0D-512D-4ECA-85FC-0CBB2DB168A1}" type="presParOf" srcId="{4458F9BB-26D8-40F5-B584-4382A2A27E3C}" destId="{C82E8E35-3636-4791-8735-BAE4934DC066}" srcOrd="0" destOrd="0" presId="urn:microsoft.com/office/officeart/2005/8/layout/vList5"/>
    <dgm:cxn modelId="{2DDB4214-BDA2-4441-8C4D-D2A4C9D72577}" type="presParOf" srcId="{4458F9BB-26D8-40F5-B584-4382A2A27E3C}" destId="{510E2BBB-DCE1-4BDC-A1B2-80139551A6F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9392F-C07C-48DE-A5A6-A2DBA064742F}">
      <dsp:nvSpPr>
        <dsp:cNvPr id="0" name=""/>
        <dsp:cNvSpPr/>
      </dsp:nvSpPr>
      <dsp:spPr>
        <a:xfrm>
          <a:off x="3286" y="11656"/>
          <a:ext cx="3203971" cy="115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Arial" panose="020B0604020202020204" pitchFamily="34" charset="0"/>
              <a:cs typeface="Arial" panose="020B0604020202020204" pitchFamily="34" charset="0"/>
            </a:rPr>
            <a:t>Ključna mjera 1</a:t>
          </a:r>
          <a:endParaRPr lang="hr-HR" sz="2400" kern="1200" dirty="0">
            <a:latin typeface="Arial"/>
            <a:cs typeface="Arial"/>
          </a:endParaRP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Arial"/>
              <a:cs typeface="Arial"/>
            </a:rPr>
            <a:t>KA1</a:t>
          </a:r>
        </a:p>
      </dsp:txBody>
      <dsp:txXfrm>
        <a:off x="3286" y="11656"/>
        <a:ext cx="3203971" cy="1152000"/>
      </dsp:txXfrm>
    </dsp:sp>
    <dsp:sp modelId="{BD574864-8DFD-4EEE-AC99-A7189B0BED72}">
      <dsp:nvSpPr>
        <dsp:cNvPr id="0" name=""/>
        <dsp:cNvSpPr/>
      </dsp:nvSpPr>
      <dsp:spPr>
        <a:xfrm>
          <a:off x="0" y="1163656"/>
          <a:ext cx="3203971" cy="175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400" kern="1200" dirty="0">
              <a:latin typeface="Arial"/>
              <a:cs typeface="Arial"/>
            </a:rPr>
            <a:t>Mobilnost pojedinca</a:t>
          </a:r>
          <a:endParaRPr lang="en-US" sz="2400" kern="1200" dirty="0"/>
        </a:p>
      </dsp:txBody>
      <dsp:txXfrm>
        <a:off x="0" y="1163656"/>
        <a:ext cx="3203971" cy="1756800"/>
      </dsp:txXfrm>
    </dsp:sp>
    <dsp:sp modelId="{492388F1-B705-4396-8706-E122F8E6FE91}">
      <dsp:nvSpPr>
        <dsp:cNvPr id="0" name=""/>
        <dsp:cNvSpPr/>
      </dsp:nvSpPr>
      <dsp:spPr>
        <a:xfrm>
          <a:off x="3655814" y="11656"/>
          <a:ext cx="3203971" cy="115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Arial" panose="020B0604020202020204" pitchFamily="34" charset="0"/>
              <a:cs typeface="Arial" panose="020B0604020202020204" pitchFamily="34" charset="0"/>
            </a:rPr>
            <a:t>Ključna mjera 2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Arial" panose="020B0604020202020204" pitchFamily="34" charset="0"/>
              <a:cs typeface="Arial" panose="020B0604020202020204" pitchFamily="34" charset="0"/>
            </a:rPr>
            <a:t>KA2</a:t>
          </a:r>
        </a:p>
      </dsp:txBody>
      <dsp:txXfrm>
        <a:off x="3655814" y="11656"/>
        <a:ext cx="3203971" cy="1152000"/>
      </dsp:txXfrm>
    </dsp:sp>
    <dsp:sp modelId="{35124D9B-EB64-41B8-AFB7-834800C36FD6}">
      <dsp:nvSpPr>
        <dsp:cNvPr id="0" name=""/>
        <dsp:cNvSpPr/>
      </dsp:nvSpPr>
      <dsp:spPr>
        <a:xfrm>
          <a:off x="3655814" y="1163656"/>
          <a:ext cx="3203971" cy="175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400" kern="1200" dirty="0">
              <a:latin typeface="Arial" panose="020B0604020202020204" pitchFamily="34" charset="0"/>
              <a:cs typeface="Arial" panose="020B0604020202020204" pitchFamily="34" charset="0"/>
            </a:rPr>
            <a:t>Suradnja za inovacije i razmjena dobre prakse</a:t>
          </a:r>
        </a:p>
      </dsp:txBody>
      <dsp:txXfrm>
        <a:off x="3655814" y="1163656"/>
        <a:ext cx="3203971" cy="1756800"/>
      </dsp:txXfrm>
    </dsp:sp>
    <dsp:sp modelId="{3E793D22-C6BE-4F4A-A747-C4D50BAC3A33}">
      <dsp:nvSpPr>
        <dsp:cNvPr id="0" name=""/>
        <dsp:cNvSpPr/>
      </dsp:nvSpPr>
      <dsp:spPr>
        <a:xfrm>
          <a:off x="7308342" y="11656"/>
          <a:ext cx="3203971" cy="115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Arial" panose="020B0604020202020204" pitchFamily="34" charset="0"/>
              <a:cs typeface="Arial" panose="020B0604020202020204" pitchFamily="34" charset="0"/>
            </a:rPr>
            <a:t>Ključna mjera 3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Arial" panose="020B0604020202020204" pitchFamily="34" charset="0"/>
              <a:cs typeface="Arial" panose="020B0604020202020204" pitchFamily="34" charset="0"/>
            </a:rPr>
            <a:t>KA3</a:t>
          </a:r>
        </a:p>
      </dsp:txBody>
      <dsp:txXfrm>
        <a:off x="7308342" y="11656"/>
        <a:ext cx="3203971" cy="1152000"/>
      </dsp:txXfrm>
    </dsp:sp>
    <dsp:sp modelId="{D9E9FD32-570D-4EA7-BEBA-DFFFF48D4B45}">
      <dsp:nvSpPr>
        <dsp:cNvPr id="0" name=""/>
        <dsp:cNvSpPr/>
      </dsp:nvSpPr>
      <dsp:spPr>
        <a:xfrm>
          <a:off x="7308342" y="1163656"/>
          <a:ext cx="3203971" cy="175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400" kern="1200" dirty="0">
              <a:latin typeface="Arial" panose="020B0604020202020204" pitchFamily="34" charset="0"/>
              <a:cs typeface="Arial" panose="020B0604020202020204" pitchFamily="34" charset="0"/>
            </a:rPr>
            <a:t>Potpora za reformu politike</a:t>
          </a:r>
        </a:p>
      </dsp:txBody>
      <dsp:txXfrm>
        <a:off x="7308342" y="1163656"/>
        <a:ext cx="3203971" cy="1756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B8BFDE-86F3-4CCE-9C7E-3794DAC5394B}">
      <dsp:nvSpPr>
        <dsp:cNvPr id="0" name=""/>
        <dsp:cNvSpPr/>
      </dsp:nvSpPr>
      <dsp:spPr>
        <a:xfrm>
          <a:off x="5257800" y="1251192"/>
          <a:ext cx="2942225" cy="5249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2488"/>
              </a:lnTo>
              <a:lnTo>
                <a:pt x="2942225" y="262488"/>
              </a:lnTo>
              <a:lnTo>
                <a:pt x="2942225" y="524977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FF7E5D-80DE-4125-A2C9-B8D82AC6301C}">
      <dsp:nvSpPr>
        <dsp:cNvPr id="0" name=""/>
        <dsp:cNvSpPr/>
      </dsp:nvSpPr>
      <dsp:spPr>
        <a:xfrm>
          <a:off x="5212080" y="1251192"/>
          <a:ext cx="91440" cy="52497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4977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8171FC-602B-4D97-A7F6-1ED93A9B13CD}">
      <dsp:nvSpPr>
        <dsp:cNvPr id="0" name=""/>
        <dsp:cNvSpPr/>
      </dsp:nvSpPr>
      <dsp:spPr>
        <a:xfrm>
          <a:off x="2232928" y="1251192"/>
          <a:ext cx="3024871" cy="524977"/>
        </a:xfrm>
        <a:custGeom>
          <a:avLst/>
          <a:gdLst/>
          <a:ahLst/>
          <a:cxnLst/>
          <a:rect l="0" t="0" r="0" b="0"/>
          <a:pathLst>
            <a:path>
              <a:moveTo>
                <a:pt x="3024871" y="0"/>
              </a:moveTo>
              <a:lnTo>
                <a:pt x="3024871" y="262488"/>
              </a:lnTo>
              <a:lnTo>
                <a:pt x="0" y="262488"/>
              </a:lnTo>
              <a:lnTo>
                <a:pt x="0" y="524977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CBFD84-6B04-4F95-BF1E-C4C944E4B278}">
      <dsp:nvSpPr>
        <dsp:cNvPr id="0" name=""/>
        <dsp:cNvSpPr/>
      </dsp:nvSpPr>
      <dsp:spPr>
        <a:xfrm>
          <a:off x="4007853" y="1245"/>
          <a:ext cx="2499893" cy="12499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/>
            <a:t>OČEKIVANI ISHODI MOBILNOSTI</a:t>
          </a:r>
        </a:p>
      </dsp:txBody>
      <dsp:txXfrm>
        <a:off x="4007853" y="1245"/>
        <a:ext cx="2499893" cy="1249946"/>
      </dsp:txXfrm>
    </dsp:sp>
    <dsp:sp modelId="{9020DAE8-F88C-4A60-B521-8E1E4443C28A}">
      <dsp:nvSpPr>
        <dsp:cNvPr id="0" name=""/>
        <dsp:cNvSpPr/>
      </dsp:nvSpPr>
      <dsp:spPr>
        <a:xfrm>
          <a:off x="982981" y="1776170"/>
          <a:ext cx="2499893" cy="12499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Arial" panose="020B0604020202020204" pitchFamily="34" charset="0"/>
              <a:cs typeface="Arial" panose="020B0604020202020204" pitchFamily="34" charset="0"/>
            </a:rPr>
            <a:t>Direktno: Ishodi za sudionike mobilnosti</a:t>
          </a:r>
        </a:p>
      </dsp:txBody>
      <dsp:txXfrm>
        <a:off x="982981" y="1776170"/>
        <a:ext cx="2499893" cy="1249946"/>
      </dsp:txXfrm>
    </dsp:sp>
    <dsp:sp modelId="{2AA08DC4-AE72-4DD9-9D53-71FA926E86E0}">
      <dsp:nvSpPr>
        <dsp:cNvPr id="0" name=""/>
        <dsp:cNvSpPr/>
      </dsp:nvSpPr>
      <dsp:spPr>
        <a:xfrm>
          <a:off x="4007853" y="1776170"/>
          <a:ext cx="2499893" cy="12499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Arial" panose="020B0604020202020204" pitchFamily="34" charset="0"/>
              <a:cs typeface="Arial" panose="020B0604020202020204" pitchFamily="34" charset="0"/>
            </a:rPr>
            <a:t>Indirektno: Ishodi za ustanovu </a:t>
          </a:r>
        </a:p>
      </dsp:txBody>
      <dsp:txXfrm>
        <a:off x="4007853" y="1776170"/>
        <a:ext cx="2499893" cy="1249946"/>
      </dsp:txXfrm>
    </dsp:sp>
    <dsp:sp modelId="{27264E3D-F3D4-40AF-97D5-0292783AA803}">
      <dsp:nvSpPr>
        <dsp:cNvPr id="0" name=""/>
        <dsp:cNvSpPr/>
      </dsp:nvSpPr>
      <dsp:spPr>
        <a:xfrm>
          <a:off x="6950078" y="1776170"/>
          <a:ext cx="2499893" cy="12499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Arial" panose="020B0604020202020204" pitchFamily="34" charset="0"/>
              <a:cs typeface="Arial" panose="020B0604020202020204" pitchFamily="34" charset="0"/>
            </a:rPr>
            <a:t>Indirektno: Ishodi za učenike </a:t>
          </a:r>
        </a:p>
      </dsp:txBody>
      <dsp:txXfrm>
        <a:off x="6950078" y="1776170"/>
        <a:ext cx="2499893" cy="12499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4AC69-9DC5-4561-8104-FFFF071A4A56}">
      <dsp:nvSpPr>
        <dsp:cNvPr id="0" name=""/>
        <dsp:cNvSpPr/>
      </dsp:nvSpPr>
      <dsp:spPr>
        <a:xfrm>
          <a:off x="1" y="450948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Arial" panose="020B0604020202020204" pitchFamily="34" charset="0"/>
              <a:cs typeface="Arial" panose="020B0604020202020204" pitchFamily="34" charset="0"/>
            </a:rPr>
            <a:t>Motivacija i zadovoljstvo poslom</a:t>
          </a:r>
        </a:p>
      </dsp:txBody>
      <dsp:txXfrm>
        <a:off x="1" y="450948"/>
        <a:ext cx="2444055" cy="1466433"/>
      </dsp:txXfrm>
    </dsp:sp>
    <dsp:sp modelId="{35434CBF-C5E0-4B7F-B7EB-B26B2AFD5A67}">
      <dsp:nvSpPr>
        <dsp:cNvPr id="0" name=""/>
        <dsp:cNvSpPr/>
      </dsp:nvSpPr>
      <dsp:spPr>
        <a:xfrm>
          <a:off x="2618391" y="475335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Arial" panose="020B0604020202020204" pitchFamily="34" charset="0"/>
              <a:cs typeface="Arial" panose="020B0604020202020204" pitchFamily="34" charset="0"/>
            </a:rPr>
            <a:t>Društvena, jezična, kulturološka raznolikost</a:t>
          </a:r>
        </a:p>
      </dsp:txBody>
      <dsp:txXfrm>
        <a:off x="2618391" y="475335"/>
        <a:ext cx="2444055" cy="1466433"/>
      </dsp:txXfrm>
    </dsp:sp>
    <dsp:sp modelId="{306AB2A3-3BCA-41AC-8C1A-FB9AA22DA3A9}">
      <dsp:nvSpPr>
        <dsp:cNvPr id="0" name=""/>
        <dsp:cNvSpPr/>
      </dsp:nvSpPr>
      <dsp:spPr>
        <a:xfrm>
          <a:off x="5257800" y="486568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Arial" panose="020B0604020202020204" pitchFamily="34" charset="0"/>
              <a:cs typeface="Arial" panose="020B0604020202020204" pitchFamily="34" charset="0"/>
            </a:rPr>
            <a:t>Aktivnije sudjelovanje u društvu </a:t>
          </a:r>
        </a:p>
      </dsp:txBody>
      <dsp:txXfrm>
        <a:off x="5257800" y="486568"/>
        <a:ext cx="2444055" cy="1466433"/>
      </dsp:txXfrm>
    </dsp:sp>
    <dsp:sp modelId="{D9D12C90-9245-44B4-ABA7-6668569DA0F5}">
      <dsp:nvSpPr>
        <dsp:cNvPr id="0" name=""/>
        <dsp:cNvSpPr/>
      </dsp:nvSpPr>
      <dsp:spPr>
        <a:xfrm>
          <a:off x="8071543" y="47438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Arial" panose="020B0604020202020204" pitchFamily="34" charset="0"/>
              <a:cs typeface="Arial" panose="020B0604020202020204" pitchFamily="34" charset="0"/>
            </a:rPr>
            <a:t>Šire razumijevanje praksi i politika obrazovanja </a:t>
          </a:r>
        </a:p>
      </dsp:txBody>
      <dsp:txXfrm>
        <a:off x="8071543" y="474382"/>
        <a:ext cx="2444055" cy="1466433"/>
      </dsp:txXfrm>
    </dsp:sp>
    <dsp:sp modelId="{5C86BDC6-169C-4E23-97EF-69AF1803FD6F}">
      <dsp:nvSpPr>
        <dsp:cNvPr id="0" name=""/>
        <dsp:cNvSpPr/>
      </dsp:nvSpPr>
      <dsp:spPr>
        <a:xfrm>
          <a:off x="3080" y="2515359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Arial" panose="020B0604020202020204" pitchFamily="34" charset="0"/>
              <a:cs typeface="Arial" panose="020B0604020202020204" pitchFamily="34" charset="0"/>
            </a:rPr>
            <a:t>Veća kvaliteta nastave i općenito bolje kompetencije</a:t>
          </a:r>
        </a:p>
      </dsp:txBody>
      <dsp:txXfrm>
        <a:off x="3080" y="2515359"/>
        <a:ext cx="2444055" cy="1466433"/>
      </dsp:txXfrm>
    </dsp:sp>
    <dsp:sp modelId="{5E872B94-2179-4B8F-833E-83E8A7C75601}">
      <dsp:nvSpPr>
        <dsp:cNvPr id="0" name=""/>
        <dsp:cNvSpPr/>
      </dsp:nvSpPr>
      <dsp:spPr>
        <a:xfrm>
          <a:off x="2691541" y="2515359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Arial" panose="020B0604020202020204" pitchFamily="34" charset="0"/>
              <a:cs typeface="Arial" panose="020B0604020202020204" pitchFamily="34" charset="0"/>
            </a:rPr>
            <a:t>Jezične kompetencije </a:t>
          </a:r>
        </a:p>
      </dsp:txBody>
      <dsp:txXfrm>
        <a:off x="2691541" y="2515359"/>
        <a:ext cx="2444055" cy="1466433"/>
      </dsp:txXfrm>
    </dsp:sp>
    <dsp:sp modelId="{9C0866A4-584C-4BEB-ACED-7F6761D50F3B}">
      <dsp:nvSpPr>
        <dsp:cNvPr id="0" name=""/>
        <dsp:cNvSpPr/>
      </dsp:nvSpPr>
      <dsp:spPr>
        <a:xfrm>
          <a:off x="5257800" y="2539746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Arial" panose="020B0604020202020204" pitchFamily="34" charset="0"/>
              <a:cs typeface="Arial" panose="020B0604020202020204" pitchFamily="34" charset="0"/>
            </a:rPr>
            <a:t>Mogućnosti za profesionalno napredovanje </a:t>
          </a:r>
          <a:endParaRPr lang="hr-HR" sz="2000" kern="1200" dirty="0"/>
        </a:p>
      </dsp:txBody>
      <dsp:txXfrm>
        <a:off x="5257800" y="2539746"/>
        <a:ext cx="2444055" cy="1466433"/>
      </dsp:txXfrm>
    </dsp:sp>
    <dsp:sp modelId="{2729260C-F1C2-4340-9FEA-F63EBDD1D00C}">
      <dsp:nvSpPr>
        <dsp:cNvPr id="0" name=""/>
        <dsp:cNvSpPr/>
      </dsp:nvSpPr>
      <dsp:spPr>
        <a:xfrm>
          <a:off x="8068463" y="2515359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Arial" panose="020B0604020202020204" pitchFamily="34" charset="0"/>
              <a:cs typeface="Arial" panose="020B0604020202020204" pitchFamily="34" charset="0"/>
            </a:rPr>
            <a:t>Formalno-neformalno obrazovanje / tržište rada</a:t>
          </a:r>
        </a:p>
      </dsp:txBody>
      <dsp:txXfrm>
        <a:off x="8068463" y="2515359"/>
        <a:ext cx="2444055" cy="14664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3D7E7-434B-4B80-A313-5FBE4837D619}">
      <dsp:nvSpPr>
        <dsp:cNvPr id="0" name=""/>
        <dsp:cNvSpPr/>
      </dsp:nvSpPr>
      <dsp:spPr>
        <a:xfrm>
          <a:off x="3080" y="817093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>
              <a:latin typeface="Arial" panose="020B0604020202020204" pitchFamily="34" charset="0"/>
              <a:cs typeface="Arial" panose="020B0604020202020204" pitchFamily="34" charset="0"/>
            </a:rPr>
            <a:t>Profesionalni razvoj osoblja ovisno o potrebama pojedinca i ustanove</a:t>
          </a:r>
          <a:endParaRPr lang="hr-HR" sz="1900" kern="1200" dirty="0"/>
        </a:p>
      </dsp:txBody>
      <dsp:txXfrm>
        <a:off x="3080" y="817093"/>
        <a:ext cx="2444055" cy="1466433"/>
      </dsp:txXfrm>
    </dsp:sp>
    <dsp:sp modelId="{C620554F-2CA9-454C-9C86-AA47F8B8D4A8}">
      <dsp:nvSpPr>
        <dsp:cNvPr id="0" name=""/>
        <dsp:cNvSpPr/>
      </dsp:nvSpPr>
      <dsp:spPr>
        <a:xfrm>
          <a:off x="2691541" y="817093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>
              <a:latin typeface="Arial" panose="020B0604020202020204" pitchFamily="34" charset="0"/>
              <a:cs typeface="Arial" panose="020B0604020202020204" pitchFamily="34" charset="0"/>
            </a:rPr>
            <a:t>Modernije, dinamičnije i profesionalnije okruženje unutar ustanove </a:t>
          </a:r>
        </a:p>
      </dsp:txBody>
      <dsp:txXfrm>
        <a:off x="2691541" y="817093"/>
        <a:ext cx="2444055" cy="1466433"/>
      </dsp:txXfrm>
    </dsp:sp>
    <dsp:sp modelId="{0BF6DB97-A1F8-41FB-85C1-DEDFE0318F51}">
      <dsp:nvSpPr>
        <dsp:cNvPr id="0" name=""/>
        <dsp:cNvSpPr/>
      </dsp:nvSpPr>
      <dsp:spPr>
        <a:xfrm>
          <a:off x="5380002" y="817093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>
              <a:latin typeface="Arial" panose="020B0604020202020204" pitchFamily="34" charset="0"/>
              <a:cs typeface="Arial" panose="020B0604020202020204" pitchFamily="34" charset="0"/>
            </a:rPr>
            <a:t>Integracija dobre prakse i novih metode u svakodnevne aktivnosti</a:t>
          </a:r>
        </a:p>
      </dsp:txBody>
      <dsp:txXfrm>
        <a:off x="5380002" y="817093"/>
        <a:ext cx="2444055" cy="1466433"/>
      </dsp:txXfrm>
    </dsp:sp>
    <dsp:sp modelId="{3C920E94-C24F-4547-B7DB-17D9D423CEFA}">
      <dsp:nvSpPr>
        <dsp:cNvPr id="0" name=""/>
        <dsp:cNvSpPr/>
      </dsp:nvSpPr>
      <dsp:spPr>
        <a:xfrm>
          <a:off x="8068463" y="817093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>
              <a:latin typeface="Arial" panose="020B0604020202020204" pitchFamily="34" charset="0"/>
              <a:cs typeface="Arial" panose="020B0604020202020204" pitchFamily="34" charset="0"/>
            </a:rPr>
            <a:t>Kvalitetniji procesi priznavanja kompetencija stečenih tijekom mobilnosti</a:t>
          </a:r>
          <a:endParaRPr lang="hr-HR" sz="1900" kern="1200" dirty="0"/>
        </a:p>
      </dsp:txBody>
      <dsp:txXfrm>
        <a:off x="8068463" y="817093"/>
        <a:ext cx="2444055" cy="1466433"/>
      </dsp:txXfrm>
    </dsp:sp>
    <dsp:sp modelId="{625658CB-712E-4E11-9F4D-C499E3953DB3}">
      <dsp:nvSpPr>
        <dsp:cNvPr id="0" name=""/>
        <dsp:cNvSpPr/>
      </dsp:nvSpPr>
      <dsp:spPr>
        <a:xfrm>
          <a:off x="3080" y="25279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Arial" panose="020B0604020202020204" pitchFamily="34" charset="0"/>
              <a:cs typeface="Arial" panose="020B0604020202020204" pitchFamily="34" charset="0"/>
            </a:rPr>
            <a:t>Atraktivniji programi za učenike</a:t>
          </a:r>
          <a:endParaRPr lang="hr-HR" sz="2000" kern="1200" dirty="0"/>
        </a:p>
      </dsp:txBody>
      <dsp:txXfrm>
        <a:off x="3080" y="2527932"/>
        <a:ext cx="2444055" cy="1466433"/>
      </dsp:txXfrm>
    </dsp:sp>
    <dsp:sp modelId="{9057A998-5F8F-4ECB-8098-4543C5A85967}">
      <dsp:nvSpPr>
        <dsp:cNvPr id="0" name=""/>
        <dsp:cNvSpPr/>
      </dsp:nvSpPr>
      <dsp:spPr>
        <a:xfrm>
          <a:off x="2691541" y="25279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>
              <a:latin typeface="Arial" panose="020B0604020202020204" pitchFamily="34" charset="0"/>
              <a:cs typeface="Arial" panose="020B0604020202020204" pitchFamily="34" charset="0"/>
            </a:rPr>
            <a:t>Inovativni pristupi upravljanja ustanovom s obzirom na ciljne skupine</a:t>
          </a:r>
          <a:endParaRPr lang="hr-HR" sz="1900" kern="1200" dirty="0"/>
        </a:p>
      </dsp:txBody>
      <dsp:txXfrm>
        <a:off x="2691541" y="2527932"/>
        <a:ext cx="2444055" cy="1466433"/>
      </dsp:txXfrm>
    </dsp:sp>
    <dsp:sp modelId="{DFC79293-6664-4ADE-B8AA-9CC28CF86503}">
      <dsp:nvSpPr>
        <dsp:cNvPr id="0" name=""/>
        <dsp:cNvSpPr/>
      </dsp:nvSpPr>
      <dsp:spPr>
        <a:xfrm>
          <a:off x="5380002" y="25279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Arial" panose="020B0604020202020204" pitchFamily="34" charset="0"/>
              <a:cs typeface="Arial" panose="020B0604020202020204" pitchFamily="34" charset="0"/>
            </a:rPr>
            <a:t>Bolja sposobnost upravljanja i strategije internacionalizacije</a:t>
          </a:r>
          <a:endParaRPr lang="hr-HR" sz="2000" kern="1200" dirty="0"/>
        </a:p>
      </dsp:txBody>
      <dsp:txXfrm>
        <a:off x="5380002" y="2527932"/>
        <a:ext cx="2444055" cy="1466433"/>
      </dsp:txXfrm>
    </dsp:sp>
    <dsp:sp modelId="{0D2A60C6-F39B-4297-A683-0CF2732B8C59}">
      <dsp:nvSpPr>
        <dsp:cNvPr id="0" name=""/>
        <dsp:cNvSpPr/>
      </dsp:nvSpPr>
      <dsp:spPr>
        <a:xfrm>
          <a:off x="8068463" y="25279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Arial" panose="020B0604020202020204" pitchFamily="34" charset="0"/>
              <a:cs typeface="Arial" panose="020B0604020202020204" pitchFamily="34" charset="0"/>
            </a:rPr>
            <a:t>Povećani kapaciteti za vođenje projekata na EU/međunarodnoj razini;</a:t>
          </a:r>
          <a:endParaRPr lang="hr-HR" sz="2000" kern="1200" dirty="0"/>
        </a:p>
      </dsp:txBody>
      <dsp:txXfrm>
        <a:off x="8068463" y="2527932"/>
        <a:ext cx="2444055" cy="14664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7CBBA-7CF4-43AA-A0E7-AB129A526B6E}">
      <dsp:nvSpPr>
        <dsp:cNvPr id="0" name=""/>
        <dsp:cNvSpPr/>
      </dsp:nvSpPr>
      <dsp:spPr>
        <a:xfrm rot="5400000">
          <a:off x="6572299" y="-2639915"/>
          <a:ext cx="1156617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latin typeface="Arial" panose="020B0604020202020204" pitchFamily="34" charset="0"/>
              <a:cs typeface="Arial" panose="020B0604020202020204" pitchFamily="34" charset="0"/>
            </a:rPr>
            <a:t>Osoblje iz organizacije pošiljateljice promatra rad kolege na sličnom radnom mjestu u relevantnoj partnerskoj organizaciji.</a:t>
          </a:r>
          <a:endParaRPr lang="hr-H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r-HR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785616" y="203229"/>
        <a:ext cx="6673523" cy="1043695"/>
      </dsp:txXfrm>
    </dsp:sp>
    <dsp:sp modelId="{ECB71E22-C126-48AE-B43E-5D97D759BA5B}">
      <dsp:nvSpPr>
        <dsp:cNvPr id="0" name=""/>
        <dsp:cNvSpPr/>
      </dsp:nvSpPr>
      <dsp:spPr>
        <a:xfrm>
          <a:off x="0" y="2190"/>
          <a:ext cx="3785616" cy="144577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 PROMATRANJE NA RADNOM MJESTU (JOB SHADOWING)</a:t>
          </a:r>
        </a:p>
      </dsp:txBody>
      <dsp:txXfrm>
        <a:off x="70577" y="72767"/>
        <a:ext cx="3644462" cy="1304618"/>
      </dsp:txXfrm>
    </dsp:sp>
    <dsp:sp modelId="{9DA40B00-0593-426A-A104-DB4BC9AD2305}">
      <dsp:nvSpPr>
        <dsp:cNvPr id="0" name=""/>
        <dsp:cNvSpPr/>
      </dsp:nvSpPr>
      <dsp:spPr>
        <a:xfrm rot="5400000">
          <a:off x="6572299" y="-1121854"/>
          <a:ext cx="1156617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latin typeface="Arial" panose="020B0604020202020204" pitchFamily="34" charset="0"/>
              <a:cs typeface="Arial" panose="020B0604020202020204" pitchFamily="34" charset="0"/>
            </a:rPr>
            <a:t>Osoblje iz organizacije pošiljateljice stručno se usavršava u inozemstvu.</a:t>
          </a:r>
          <a:endParaRPr lang="hr-HR" sz="1800" kern="1200" dirty="0"/>
        </a:p>
      </dsp:txBody>
      <dsp:txXfrm rot="-5400000">
        <a:off x="3785616" y="1721290"/>
        <a:ext cx="6673523" cy="1043695"/>
      </dsp:txXfrm>
    </dsp:sp>
    <dsp:sp modelId="{3BF4B724-DAA3-4E18-8D7D-75DEB28CF418}">
      <dsp:nvSpPr>
        <dsp:cNvPr id="0" name=""/>
        <dsp:cNvSpPr/>
      </dsp:nvSpPr>
      <dsp:spPr>
        <a:xfrm>
          <a:off x="0" y="1520251"/>
          <a:ext cx="3785616" cy="144577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 POHAĐANJE STRUKTURIRANIH TEČAJEVA ILI OSPOSOBLJAVANJA</a:t>
          </a:r>
        </a:p>
      </dsp:txBody>
      <dsp:txXfrm>
        <a:off x="70577" y="1590828"/>
        <a:ext cx="3644462" cy="1304618"/>
      </dsp:txXfrm>
    </dsp:sp>
    <dsp:sp modelId="{1832E575-95F8-442A-B563-D04BFDA19575}">
      <dsp:nvSpPr>
        <dsp:cNvPr id="0" name=""/>
        <dsp:cNvSpPr/>
      </dsp:nvSpPr>
      <dsp:spPr>
        <a:xfrm rot="5400000">
          <a:off x="6572299" y="396206"/>
          <a:ext cx="1156617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latin typeface="Arial" panose="020B0604020202020204" pitchFamily="34" charset="0"/>
              <a:cs typeface="Arial" panose="020B0604020202020204" pitchFamily="34" charset="0"/>
            </a:rPr>
            <a:t>Osoblje iz organizacije pošiljateljice podučava ili vodi osposobljavanje.</a:t>
          </a:r>
          <a:endParaRPr lang="hr-HR" sz="1800" kern="1200" dirty="0"/>
        </a:p>
      </dsp:txBody>
      <dsp:txXfrm rot="-5400000">
        <a:off x="3785616" y="3239351"/>
        <a:ext cx="6673523" cy="1043695"/>
      </dsp:txXfrm>
    </dsp:sp>
    <dsp:sp modelId="{FAC2275B-141B-45AD-905C-736178B92408}">
      <dsp:nvSpPr>
        <dsp:cNvPr id="0" name=""/>
        <dsp:cNvSpPr/>
      </dsp:nvSpPr>
      <dsp:spPr>
        <a:xfrm>
          <a:off x="0" y="3038312"/>
          <a:ext cx="3785616" cy="144577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 PROVOĐENJE AKTIVNOSTI PODUČAVANJA ILI OSPOSOBLJAVANJA</a:t>
          </a:r>
        </a:p>
      </dsp:txBody>
      <dsp:txXfrm>
        <a:off x="70577" y="3108889"/>
        <a:ext cx="3644462" cy="13046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D450A-DC34-4001-965C-E488B4C4D0A6}">
      <dsp:nvSpPr>
        <dsp:cNvPr id="0" name=""/>
        <dsp:cNvSpPr/>
      </dsp:nvSpPr>
      <dsp:spPr>
        <a:xfrm>
          <a:off x="2314150" y="730"/>
          <a:ext cx="1635360" cy="16353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Arial" panose="020B0604020202020204" pitchFamily="34" charset="0"/>
              <a:cs typeface="Arial" panose="020B0604020202020204" pitchFamily="34" charset="0"/>
            </a:rPr>
            <a:t>budžet</a:t>
          </a:r>
        </a:p>
      </dsp:txBody>
      <dsp:txXfrm>
        <a:off x="2553643" y="240223"/>
        <a:ext cx="1156374" cy="1156374"/>
      </dsp:txXfrm>
    </dsp:sp>
    <dsp:sp modelId="{33EF8AD0-9F08-4D31-A3FB-B9BE44BB4670}">
      <dsp:nvSpPr>
        <dsp:cNvPr id="0" name=""/>
        <dsp:cNvSpPr/>
      </dsp:nvSpPr>
      <dsp:spPr>
        <a:xfrm>
          <a:off x="2657576" y="1768882"/>
          <a:ext cx="948509" cy="94850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500" kern="1200"/>
        </a:p>
      </dsp:txBody>
      <dsp:txXfrm>
        <a:off x="2783301" y="2131592"/>
        <a:ext cx="697059" cy="223089"/>
      </dsp:txXfrm>
    </dsp:sp>
    <dsp:sp modelId="{5F2BC0B3-8645-4987-BF23-AAA2281D904A}">
      <dsp:nvSpPr>
        <dsp:cNvPr id="0" name=""/>
        <dsp:cNvSpPr/>
      </dsp:nvSpPr>
      <dsp:spPr>
        <a:xfrm>
          <a:off x="2032002" y="2850183"/>
          <a:ext cx="2199658" cy="16353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Arial" panose="020B0604020202020204" pitchFamily="34" charset="0"/>
              <a:cs typeface="Arial" panose="020B0604020202020204" pitchFamily="34" charset="0"/>
            </a:rPr>
            <a:t>Evaluacija kvalitete prijave</a:t>
          </a:r>
        </a:p>
      </dsp:txBody>
      <dsp:txXfrm>
        <a:off x="2354134" y="3089676"/>
        <a:ext cx="1555394" cy="1156374"/>
      </dsp:txXfrm>
    </dsp:sp>
    <dsp:sp modelId="{E436D1DF-0BB3-4492-97F2-2FB40B5492DE}">
      <dsp:nvSpPr>
        <dsp:cNvPr id="0" name=""/>
        <dsp:cNvSpPr/>
      </dsp:nvSpPr>
      <dsp:spPr>
        <a:xfrm>
          <a:off x="4476964" y="1938960"/>
          <a:ext cx="520044" cy="6083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600" kern="1200"/>
        </a:p>
      </dsp:txBody>
      <dsp:txXfrm>
        <a:off x="4476964" y="2060631"/>
        <a:ext cx="364031" cy="365012"/>
      </dsp:txXfrm>
    </dsp:sp>
    <dsp:sp modelId="{2B0E8AE8-2DAD-4D36-BD93-F99E0BEA0A74}">
      <dsp:nvSpPr>
        <dsp:cNvPr id="0" name=""/>
        <dsp:cNvSpPr/>
      </dsp:nvSpPr>
      <dsp:spPr>
        <a:xfrm>
          <a:off x="5212876" y="607776"/>
          <a:ext cx="3270721" cy="32707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Arial" panose="020B0604020202020204" pitchFamily="34" charset="0"/>
              <a:cs typeface="Arial" panose="020B0604020202020204" pitchFamily="34" charset="0"/>
            </a:rPr>
            <a:t>Projekti s najvišim bodovima za kvalitetu</a:t>
          </a:r>
        </a:p>
      </dsp:txBody>
      <dsp:txXfrm>
        <a:off x="5691862" y="1086762"/>
        <a:ext cx="2312749" cy="23127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4E94C-53F5-4240-BB85-9ACD00F6C6B1}">
      <dsp:nvSpPr>
        <dsp:cNvPr id="0" name=""/>
        <dsp:cNvSpPr/>
      </dsp:nvSpPr>
      <dsp:spPr>
        <a:xfrm rot="5400000">
          <a:off x="6778268" y="-1867236"/>
          <a:ext cx="1022413" cy="68606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600" kern="1200" dirty="0">
              <a:latin typeface="Arial" panose="020B0604020202020204" pitchFamily="34" charset="0"/>
              <a:cs typeface="Arial" panose="020B0604020202020204" pitchFamily="34" charset="0"/>
            </a:rPr>
            <a:t>SVRHA: </a:t>
          </a:r>
          <a:r>
            <a:rPr lang="pl-PL" sz="1600" kern="1200" dirty="0">
              <a:latin typeface="Arial" panose="020B0604020202020204" pitchFamily="34" charset="0"/>
              <a:cs typeface="Arial" panose="020B0604020202020204" pitchFamily="34" charset="0"/>
            </a:rPr>
            <a:t>put od mjesta boravišta sudionika do odredišta mobilnosti u </a:t>
          </a:r>
          <a:r>
            <a:rPr lang="hr-HR" sz="1600" kern="1200" dirty="0">
              <a:latin typeface="Arial" panose="020B0604020202020204" pitchFamily="34" charset="0"/>
              <a:cs typeface="Arial" panose="020B0604020202020204" pitchFamily="34" charset="0"/>
            </a:rPr>
            <a:t>inozemstvu i nazad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600" kern="1200" dirty="0">
              <a:latin typeface="Arial" panose="020B0604020202020204" pitchFamily="34" charset="0"/>
              <a:cs typeface="Arial" panose="020B0604020202020204" pitchFamily="34" charset="0"/>
            </a:rPr>
            <a:t>VRSTA; paušalni trošak na osnovi putne udaljenosti i jediničnog troška</a:t>
          </a:r>
        </a:p>
      </dsp:txBody>
      <dsp:txXfrm rot="-5400000">
        <a:off x="3859134" y="1101808"/>
        <a:ext cx="6810772" cy="922593"/>
      </dsp:txXfrm>
    </dsp:sp>
    <dsp:sp modelId="{FF61D583-7449-4607-A5B8-A9A052CC24D0}">
      <dsp:nvSpPr>
        <dsp:cNvPr id="0" name=""/>
        <dsp:cNvSpPr/>
      </dsp:nvSpPr>
      <dsp:spPr>
        <a:xfrm>
          <a:off x="102086" y="1012111"/>
          <a:ext cx="3859133" cy="11114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Arial" panose="020B0604020202020204" pitchFamily="34" charset="0"/>
              <a:cs typeface="Arial" panose="020B0604020202020204" pitchFamily="34" charset="0"/>
            </a:rPr>
            <a:t>TROŠAK PUTA</a:t>
          </a:r>
        </a:p>
      </dsp:txBody>
      <dsp:txXfrm>
        <a:off x="156344" y="1066369"/>
        <a:ext cx="3750617" cy="1002962"/>
      </dsp:txXfrm>
    </dsp:sp>
    <dsp:sp modelId="{82FED2D6-4741-49E5-BEF8-97ED0AE1C375}">
      <dsp:nvSpPr>
        <dsp:cNvPr id="0" name=""/>
        <dsp:cNvSpPr/>
      </dsp:nvSpPr>
      <dsp:spPr>
        <a:xfrm rot="5400000">
          <a:off x="6793850" y="-839714"/>
          <a:ext cx="991248" cy="68606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600" kern="1200" dirty="0">
              <a:latin typeface="Arial" panose="020B0604020202020204" pitchFamily="34" charset="0"/>
              <a:cs typeface="Arial" panose="020B0604020202020204" pitchFamily="34" charset="0"/>
            </a:rPr>
            <a:t>SVRHA: smještaj, obroci, lokalni prijevoz, kulturne aktivnosti, džeparac…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600" kern="1200" dirty="0">
              <a:latin typeface="Arial" panose="020B0604020202020204" pitchFamily="34" charset="0"/>
              <a:cs typeface="Arial" panose="020B0604020202020204" pitchFamily="34" charset="0"/>
            </a:rPr>
            <a:t>VRSTA: paušalni iznos - ovisno o destinaciji i trajanju</a:t>
          </a:r>
        </a:p>
      </dsp:txBody>
      <dsp:txXfrm rot="-5400000">
        <a:off x="3859134" y="2143391"/>
        <a:ext cx="6812293" cy="894470"/>
      </dsp:txXfrm>
    </dsp:sp>
    <dsp:sp modelId="{853F1A26-60A7-487C-B23A-F52A4528E278}">
      <dsp:nvSpPr>
        <dsp:cNvPr id="0" name=""/>
        <dsp:cNvSpPr/>
      </dsp:nvSpPr>
      <dsp:spPr>
        <a:xfrm>
          <a:off x="102086" y="2093978"/>
          <a:ext cx="3859133" cy="10478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Arial" panose="020B0604020202020204" pitchFamily="34" charset="0"/>
              <a:cs typeface="Arial" panose="020B0604020202020204" pitchFamily="34" charset="0"/>
            </a:rPr>
            <a:t>POJEDINAČNA POTPORA (DNEVNICE)</a:t>
          </a:r>
        </a:p>
      </dsp:txBody>
      <dsp:txXfrm>
        <a:off x="153240" y="2145132"/>
        <a:ext cx="3756825" cy="945590"/>
      </dsp:txXfrm>
    </dsp:sp>
    <dsp:sp modelId="{020DAFB4-E4C1-4581-B970-94534AAB913F}">
      <dsp:nvSpPr>
        <dsp:cNvPr id="0" name=""/>
        <dsp:cNvSpPr/>
      </dsp:nvSpPr>
      <dsp:spPr>
        <a:xfrm rot="5400000">
          <a:off x="6826969" y="159309"/>
          <a:ext cx="925010" cy="68606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600" kern="1200" dirty="0">
              <a:latin typeface="Arial" panose="020B0604020202020204" pitchFamily="34" charset="0"/>
              <a:cs typeface="Arial" panose="020B0604020202020204" pitchFamily="34" charset="0"/>
            </a:rPr>
            <a:t>SVRHA; plaćanje tečaja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600" kern="1200" dirty="0">
              <a:latin typeface="Arial" panose="020B0604020202020204" pitchFamily="34" charset="0"/>
              <a:cs typeface="Arial" panose="020B0604020202020204" pitchFamily="34" charset="0"/>
            </a:rPr>
            <a:t>VRSTA: paušalni iznos - najviše 700€ po sudioniku, 70€ po danu tečaja</a:t>
          </a:r>
        </a:p>
      </dsp:txBody>
      <dsp:txXfrm rot="-5400000">
        <a:off x="3859134" y="3172300"/>
        <a:ext cx="6815527" cy="834700"/>
      </dsp:txXfrm>
    </dsp:sp>
    <dsp:sp modelId="{DA03B1A8-19E8-4B88-B016-A76F6F2267AE}">
      <dsp:nvSpPr>
        <dsp:cNvPr id="0" name=""/>
        <dsp:cNvSpPr/>
      </dsp:nvSpPr>
      <dsp:spPr>
        <a:xfrm>
          <a:off x="102086" y="3120403"/>
          <a:ext cx="3859133" cy="10726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Arial" panose="020B0604020202020204" pitchFamily="34" charset="0"/>
              <a:cs typeface="Arial" panose="020B0604020202020204" pitchFamily="34" charset="0"/>
            </a:rPr>
            <a:t>TROŠKOVI KOTIZACIJE</a:t>
          </a:r>
        </a:p>
      </dsp:txBody>
      <dsp:txXfrm>
        <a:off x="154447" y="3172764"/>
        <a:ext cx="3754411" cy="96790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510CC-AB7B-4639-A886-F4B29C5FBC6E}">
      <dsp:nvSpPr>
        <dsp:cNvPr id="0" name=""/>
        <dsp:cNvSpPr/>
      </dsp:nvSpPr>
      <dsp:spPr>
        <a:xfrm>
          <a:off x="1530734" y="97050"/>
          <a:ext cx="2531963" cy="12659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>
              <a:latin typeface="Arial" panose="020B0604020202020204" pitchFamily="34" charset="0"/>
              <a:cs typeface="Arial" panose="020B0604020202020204" pitchFamily="34" charset="0"/>
            </a:rPr>
            <a:t>AKTIVNOSTI</a:t>
          </a:r>
        </a:p>
      </dsp:txBody>
      <dsp:txXfrm>
        <a:off x="1567813" y="134129"/>
        <a:ext cx="2457805" cy="1191823"/>
      </dsp:txXfrm>
    </dsp:sp>
    <dsp:sp modelId="{5F815B3E-CC58-4E58-A69C-4222A68D35BF}">
      <dsp:nvSpPr>
        <dsp:cNvPr id="0" name=""/>
        <dsp:cNvSpPr/>
      </dsp:nvSpPr>
      <dsp:spPr>
        <a:xfrm>
          <a:off x="1783930" y="1363032"/>
          <a:ext cx="166603" cy="8552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5233"/>
              </a:lnTo>
              <a:lnTo>
                <a:pt x="166603" y="85523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1073C1-6C2A-475A-B7A6-25FCE3247ECB}">
      <dsp:nvSpPr>
        <dsp:cNvPr id="0" name=""/>
        <dsp:cNvSpPr/>
      </dsp:nvSpPr>
      <dsp:spPr>
        <a:xfrm>
          <a:off x="1950533" y="1585275"/>
          <a:ext cx="2025570" cy="12659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Arial" panose="020B0604020202020204" pitchFamily="34" charset="0"/>
              <a:cs typeface="Arial" panose="020B0604020202020204" pitchFamily="34" charset="0"/>
            </a:rPr>
            <a:t>Sve aktivnosti unutar projektnog ciklusa</a:t>
          </a:r>
        </a:p>
      </dsp:txBody>
      <dsp:txXfrm>
        <a:off x="1987612" y="1622354"/>
        <a:ext cx="1951412" cy="1191823"/>
      </dsp:txXfrm>
    </dsp:sp>
    <dsp:sp modelId="{4AD51CAE-C4CC-4D28-B6FD-CBA40163C2EC}">
      <dsp:nvSpPr>
        <dsp:cNvPr id="0" name=""/>
        <dsp:cNvSpPr/>
      </dsp:nvSpPr>
      <dsp:spPr>
        <a:xfrm>
          <a:off x="1783930" y="1363032"/>
          <a:ext cx="166603" cy="2437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7710"/>
              </a:lnTo>
              <a:lnTo>
                <a:pt x="166603" y="243771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4035A2-9743-4A3E-8B76-30EEF8140C38}">
      <dsp:nvSpPr>
        <dsp:cNvPr id="0" name=""/>
        <dsp:cNvSpPr/>
      </dsp:nvSpPr>
      <dsp:spPr>
        <a:xfrm>
          <a:off x="1950533" y="3167752"/>
          <a:ext cx="2025570" cy="12659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Arial" panose="020B0604020202020204" pitchFamily="34" charset="0"/>
              <a:cs typeface="Arial" panose="020B0604020202020204" pitchFamily="34" charset="0"/>
            </a:rPr>
            <a:t>Trajanje projekta 1-2 godine</a:t>
          </a:r>
        </a:p>
      </dsp:txBody>
      <dsp:txXfrm>
        <a:off x="1987612" y="3204831"/>
        <a:ext cx="1951412" cy="1191823"/>
      </dsp:txXfrm>
    </dsp:sp>
    <dsp:sp modelId="{02DA392D-117B-47E1-8C67-B059D7EA92A4}">
      <dsp:nvSpPr>
        <dsp:cNvPr id="0" name=""/>
        <dsp:cNvSpPr/>
      </dsp:nvSpPr>
      <dsp:spPr>
        <a:xfrm>
          <a:off x="4609095" y="2798"/>
          <a:ext cx="2531963" cy="12659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>
              <a:latin typeface="Arial" panose="020B0604020202020204" pitchFamily="34" charset="0"/>
              <a:cs typeface="Arial" panose="020B0604020202020204" pitchFamily="34" charset="0"/>
            </a:rPr>
            <a:t>MOBILNOSTI</a:t>
          </a:r>
        </a:p>
      </dsp:txBody>
      <dsp:txXfrm>
        <a:off x="4646174" y="39877"/>
        <a:ext cx="2457805" cy="1191823"/>
      </dsp:txXfrm>
    </dsp:sp>
    <dsp:sp modelId="{C55938EE-4502-4EE5-AA02-DBB950225347}">
      <dsp:nvSpPr>
        <dsp:cNvPr id="0" name=""/>
        <dsp:cNvSpPr/>
      </dsp:nvSpPr>
      <dsp:spPr>
        <a:xfrm>
          <a:off x="4862291" y="1268780"/>
          <a:ext cx="253196" cy="949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9486"/>
              </a:lnTo>
              <a:lnTo>
                <a:pt x="253196" y="94948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EF2080-4699-4E16-8B9C-8D2A017EBBA2}">
      <dsp:nvSpPr>
        <dsp:cNvPr id="0" name=""/>
        <dsp:cNvSpPr/>
      </dsp:nvSpPr>
      <dsp:spPr>
        <a:xfrm>
          <a:off x="5115488" y="1585275"/>
          <a:ext cx="2025570" cy="12659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Arial" panose="020B0604020202020204" pitchFamily="34" charset="0"/>
              <a:cs typeface="Arial" panose="020B0604020202020204" pitchFamily="34" charset="0"/>
            </a:rPr>
            <a:t>Vrijeme provedeno na tečaju (datum polaska i dolaska</a:t>
          </a:r>
          <a:r>
            <a:rPr lang="hr-HR" sz="1800" kern="1200" dirty="0"/>
            <a:t>)</a:t>
          </a:r>
        </a:p>
      </dsp:txBody>
      <dsp:txXfrm>
        <a:off x="5152567" y="1622354"/>
        <a:ext cx="1951412" cy="1191823"/>
      </dsp:txXfrm>
    </dsp:sp>
    <dsp:sp modelId="{CB593EAC-D408-4C5B-AC14-859A75874E02}">
      <dsp:nvSpPr>
        <dsp:cNvPr id="0" name=""/>
        <dsp:cNvSpPr/>
      </dsp:nvSpPr>
      <dsp:spPr>
        <a:xfrm>
          <a:off x="4862291" y="1268780"/>
          <a:ext cx="253196" cy="25319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1963"/>
              </a:lnTo>
              <a:lnTo>
                <a:pt x="253196" y="253196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56382F-6B62-45DD-8B3E-E43BE62C061E}">
      <dsp:nvSpPr>
        <dsp:cNvPr id="0" name=""/>
        <dsp:cNvSpPr/>
      </dsp:nvSpPr>
      <dsp:spPr>
        <a:xfrm>
          <a:off x="5115488" y="3167752"/>
          <a:ext cx="2025570" cy="12659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Arial" panose="020B0604020202020204" pitchFamily="34" charset="0"/>
              <a:cs typeface="Arial" panose="020B0604020202020204" pitchFamily="34" charset="0"/>
            </a:rPr>
            <a:t>Fleksibilno unutar datuma aktivnosti</a:t>
          </a:r>
        </a:p>
      </dsp:txBody>
      <dsp:txXfrm>
        <a:off x="5152567" y="3204831"/>
        <a:ext cx="1951412" cy="119182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D7AE1-85D8-4BA7-BD85-1905404056AE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latin typeface="Arial" panose="020B0604020202020204" pitchFamily="34" charset="0"/>
              <a:cs typeface="Arial" panose="020B0604020202020204" pitchFamily="34" charset="0"/>
            </a:rPr>
            <a:t>informiranje potencijalnih sudionika o mogućnosti sudjelovanja na mobilnosti, informiranje treba biti dostupno svima</a:t>
          </a:r>
          <a:endParaRPr lang="hr-HR" sz="1800" kern="1200" dirty="0"/>
        </a:p>
      </dsp:txBody>
      <dsp:txXfrm rot="-5400000">
        <a:off x="3785616" y="197117"/>
        <a:ext cx="6675221" cy="1012303"/>
      </dsp:txXfrm>
    </dsp:sp>
    <dsp:sp modelId="{30B0FE0F-4A49-4112-A888-B491831DE919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Arial" panose="020B0604020202020204" pitchFamily="34" charset="0"/>
              <a:cs typeface="Arial" panose="020B0604020202020204" pitchFamily="34" charset="0"/>
            </a:rPr>
            <a:t>INFORMIRANJE SUDIONIKA</a:t>
          </a:r>
        </a:p>
      </dsp:txBody>
      <dsp:txXfrm>
        <a:off x="68454" y="70578"/>
        <a:ext cx="3648708" cy="1265378"/>
      </dsp:txXfrm>
    </dsp:sp>
    <dsp:sp modelId="{E853DCEA-7F6C-40AA-A80A-56DD29949AFE}">
      <dsp:nvSpPr>
        <dsp:cNvPr id="0" name=""/>
        <dsp:cNvSpPr/>
      </dsp:nvSpPr>
      <dsp:spPr>
        <a:xfrm rot="5400000">
          <a:off x="6589693" y="-11893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hr-HR" sz="1800" kern="1200" dirty="0">
              <a:latin typeface="Arial" panose="020B0604020202020204" pitchFamily="34" charset="0"/>
              <a:cs typeface="Arial" panose="020B0604020202020204" pitchFamily="34" charset="0"/>
            </a:rPr>
            <a:t>objektivno, transparentno, prema prijavi,</a:t>
          </a:r>
          <a:endParaRPr lang="hr-H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hr-HR" sz="1800" kern="1200" dirty="0">
              <a:latin typeface="Arial" panose="020B0604020202020204" pitchFamily="34" charset="0"/>
              <a:cs typeface="Arial" panose="020B0604020202020204" pitchFamily="34" charset="0"/>
            </a:rPr>
            <a:t> prevencija sukoba interesa, zaštita osobnih podataka (šifre sudionika)</a:t>
          </a:r>
          <a:endParaRPr lang="hr-HR" sz="1800" kern="1200" dirty="0"/>
        </a:p>
      </dsp:txBody>
      <dsp:txXfrm rot="-5400000">
        <a:off x="3785616" y="1669517"/>
        <a:ext cx="6675221" cy="1012303"/>
      </dsp:txXfrm>
    </dsp:sp>
    <dsp:sp modelId="{671ED18B-2B6C-4FF4-88A1-56E479016F70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Arial" panose="020B0604020202020204" pitchFamily="34" charset="0"/>
              <a:cs typeface="Arial" panose="020B0604020202020204" pitchFamily="34" charset="0"/>
            </a:rPr>
            <a:t>ODABIR SUDIONIKA</a:t>
          </a:r>
        </a:p>
      </dsp:txBody>
      <dsp:txXfrm>
        <a:off x="68454" y="1542979"/>
        <a:ext cx="3648708" cy="1265378"/>
      </dsp:txXfrm>
    </dsp:sp>
    <dsp:sp modelId="{510E2BBB-DCE1-4BDC-A1B2-80139551A6FC}">
      <dsp:nvSpPr>
        <dsp:cNvPr id="0" name=""/>
        <dsp:cNvSpPr/>
      </dsp:nvSpPr>
      <dsp:spPr>
        <a:xfrm rot="5400000">
          <a:off x="6528318" y="283077"/>
          <a:ext cx="124457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latin typeface="Arial" panose="020B0604020202020204" pitchFamily="34" charset="0"/>
              <a:cs typeface="Arial" panose="020B0604020202020204" pitchFamily="34" charset="0"/>
            </a:rPr>
            <a:t>koordinator i suradnici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latin typeface="Arial" panose="020B0604020202020204" pitchFamily="34" charset="0"/>
              <a:cs typeface="Arial" panose="020B0604020202020204" pitchFamily="34" charset="0"/>
            </a:rPr>
            <a:t>podjela rada - osnivanje timova, dogovor oko načina komuniciranja, raspored radnih sastanaka, jezična /kulturološka/stručna  priprema sudionika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r-HR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785616" y="3086535"/>
        <a:ext cx="6669229" cy="1123069"/>
      </dsp:txXfrm>
    </dsp:sp>
    <dsp:sp modelId="{C82E8E35-3636-4791-8735-BAE4934DC066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Arial" panose="020B0604020202020204" pitchFamily="34" charset="0"/>
              <a:cs typeface="Arial" panose="020B0604020202020204" pitchFamily="34" charset="0"/>
            </a:rPr>
            <a:t>OSNIVANJE PROJEKTNOG TIMA</a:t>
          </a:r>
        </a:p>
      </dsp:txBody>
      <dsp:txXfrm>
        <a:off x="68454" y="3015380"/>
        <a:ext cx="3648708" cy="1265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EA6A4-9403-44D7-8F70-5265D515175B}" type="datetimeFigureOut">
              <a:rPr lang="hr-HR" smtClean="0"/>
              <a:t>28.10.2019.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159FB-EF03-435F-852B-1F3D435AFB9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2507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4B26D-B1FC-4C74-B295-8067BC78E9E0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2639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ec.europa.eu/programmes/erasmus-plus/resources/distance-calculator_en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obilnost.hr/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melita.matan@skole.hr" TargetMode="External"/><Relationship Id="rId2" Type="http://schemas.openxmlformats.org/officeDocument/2006/relationships/hyperlink" Target="mailto:daria.stejskal@skole.hr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live.etwinning.net/partnerforums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0D7EE1F9-FA0A-4AE9-A4C4-DDB773D25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543" y="924754"/>
            <a:ext cx="8824913" cy="2676525"/>
          </a:xfrm>
        </p:spPr>
        <p:txBody>
          <a:bodyPr/>
          <a:lstStyle/>
          <a:p>
            <a:pPr algn="ctr"/>
            <a:r>
              <a:rPr lang="hr-HR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DIGITALNA ERASMUS POČETNICA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FC49BFBB-79D3-46D7-9C69-D607B449AB89}"/>
              </a:ext>
            </a:extLst>
          </p:cNvPr>
          <p:cNvSpPr txBox="1"/>
          <p:nvPr/>
        </p:nvSpPr>
        <p:spPr>
          <a:xfrm flipH="1">
            <a:off x="7998100" y="4129933"/>
            <a:ext cx="39576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VODITELJICE RADIONICE;</a:t>
            </a:r>
          </a:p>
          <a:p>
            <a:r>
              <a:rPr lang="hr-HR" sz="2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Melita </a:t>
            </a:r>
            <a:r>
              <a:rPr lang="hr-HR" sz="2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Povalec</a:t>
            </a:r>
            <a:r>
              <a:rPr lang="hr-HR" sz="2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</a:t>
            </a:r>
            <a:r>
              <a:rPr lang="hr-HR" sz="2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mentor</a:t>
            </a:r>
          </a:p>
          <a:p>
            <a:r>
              <a:rPr lang="hr-HR" sz="2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mr.sc. Daria </a:t>
            </a:r>
            <a:r>
              <a:rPr lang="hr-HR" sz="2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Stejskal</a:t>
            </a:r>
            <a:r>
              <a:rPr lang="hr-HR" sz="2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0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</a:t>
            </a:r>
            <a:endParaRPr lang="hr-HR" sz="20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lika 8" descr="Slika na kojoj se prikazuje nož&#10;&#10;Opis je automatski generiran">
            <a:extLst>
              <a:ext uri="{FF2B5EF4-FFF2-40B4-BE49-F238E27FC236}">
                <a16:creationId xmlns:a16="http://schemas.microsoft.com/office/drawing/2014/main" id="{AD631F79-992E-4980-B792-AE8F607BC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51" y="5329942"/>
            <a:ext cx="8102218" cy="1034970"/>
          </a:xfrm>
          <a:prstGeom prst="rect">
            <a:avLst/>
          </a:prstGeom>
        </p:spPr>
      </p:pic>
      <p:pic>
        <p:nvPicPr>
          <p:cNvPr id="11" name="Slika 10" descr="Slika na kojoj se prikazuje crtež&#10;&#10;Opis je automatski generiran">
            <a:extLst>
              <a:ext uri="{FF2B5EF4-FFF2-40B4-BE49-F238E27FC236}">
                <a16:creationId xmlns:a16="http://schemas.microsoft.com/office/drawing/2014/main" id="{56345D01-F459-46CF-B165-D7D38CE82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78" y="5330174"/>
            <a:ext cx="2593936" cy="101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63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49E15839-B0E3-4905-9F8A-0DD2CEFCD437}"/>
              </a:ext>
            </a:extLst>
          </p:cNvPr>
          <p:cNvSpPr txBox="1"/>
          <p:nvPr/>
        </p:nvSpPr>
        <p:spPr>
          <a:xfrm>
            <a:off x="2063552" y="548681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hr-HR" sz="2800" dirty="0">
                <a:solidFill>
                  <a:srgbClr val="7030A0"/>
                </a:solidFill>
              </a:rPr>
              <a:t>PROVEDBA PROJEKTA:</a:t>
            </a:r>
          </a:p>
          <a:p>
            <a:r>
              <a:rPr lang="hr-HR" sz="2800" dirty="0">
                <a:solidFill>
                  <a:srgbClr val="7030A0"/>
                </a:solidFill>
              </a:rPr>
              <a:t>LTTA (</a:t>
            </a:r>
            <a:r>
              <a:rPr lang="hr-HR" sz="2800" dirty="0" err="1">
                <a:solidFill>
                  <a:srgbClr val="7030A0"/>
                </a:solidFill>
              </a:rPr>
              <a:t>learning</a:t>
            </a:r>
            <a:r>
              <a:rPr lang="hr-HR" sz="2800" dirty="0">
                <a:solidFill>
                  <a:srgbClr val="7030A0"/>
                </a:solidFill>
              </a:rPr>
              <a:t>, </a:t>
            </a:r>
            <a:r>
              <a:rPr lang="hr-HR" sz="2800" dirty="0" err="1">
                <a:solidFill>
                  <a:srgbClr val="7030A0"/>
                </a:solidFill>
              </a:rPr>
              <a:t>teaching</a:t>
            </a:r>
            <a:r>
              <a:rPr lang="hr-HR" sz="2800" dirty="0">
                <a:solidFill>
                  <a:srgbClr val="7030A0"/>
                </a:solidFill>
              </a:rPr>
              <a:t>, </a:t>
            </a:r>
            <a:r>
              <a:rPr lang="hr-HR" sz="2800" dirty="0" err="1">
                <a:solidFill>
                  <a:srgbClr val="7030A0"/>
                </a:solidFill>
              </a:rPr>
              <a:t>training</a:t>
            </a:r>
            <a:r>
              <a:rPr lang="hr-HR" sz="2800" dirty="0">
                <a:solidFill>
                  <a:srgbClr val="7030A0"/>
                </a:solidFill>
              </a:rPr>
              <a:t> </a:t>
            </a:r>
            <a:r>
              <a:rPr lang="hr-HR" sz="2800" dirty="0" err="1">
                <a:solidFill>
                  <a:srgbClr val="7030A0"/>
                </a:solidFill>
              </a:rPr>
              <a:t>activities</a:t>
            </a:r>
            <a:r>
              <a:rPr lang="hr-HR" sz="2800" dirty="0">
                <a:solidFill>
                  <a:srgbClr val="7030A0"/>
                </a:solidFill>
              </a:rPr>
              <a:t>)</a:t>
            </a:r>
          </a:p>
          <a:p>
            <a:r>
              <a:rPr lang="hr-HR" sz="2800" dirty="0">
                <a:solidFill>
                  <a:srgbClr val="7030A0"/>
                </a:solidFill>
              </a:rPr>
              <a:t>Španjolska, Grčka, Češka, Hrvatska, Latvija</a:t>
            </a:r>
          </a:p>
        </p:txBody>
      </p:sp>
      <p:pic>
        <p:nvPicPr>
          <p:cNvPr id="7" name="Slika 6" descr="Slika na kojoj se prikazuje hodanje, sag, soba&#10;&#10;Opis je automatski generiran">
            <a:extLst>
              <a:ext uri="{FF2B5EF4-FFF2-40B4-BE49-F238E27FC236}">
                <a16:creationId xmlns:a16="http://schemas.microsoft.com/office/drawing/2014/main" id="{3BF33A20-6CBF-4C44-8F81-5F4520381F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95" y="1933676"/>
            <a:ext cx="7240994" cy="4073059"/>
          </a:xfrm>
          <a:prstGeom prst="rect">
            <a:avLst/>
          </a:prstGeom>
        </p:spPr>
      </p:pic>
      <p:pic>
        <p:nvPicPr>
          <p:cNvPr id="5" name="Slika 4" descr="Slika na kojoj se prikazuje osoba, poziranje, grupa, dijete&#10;&#10;Opis je automatski generiran">
            <a:extLst>
              <a:ext uri="{FF2B5EF4-FFF2-40B4-BE49-F238E27FC236}">
                <a16:creationId xmlns:a16="http://schemas.microsoft.com/office/drawing/2014/main" id="{EA631545-BF3A-431D-89CC-2865570BA5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163" y="1865951"/>
            <a:ext cx="7724996" cy="4345310"/>
          </a:xfrm>
          <a:prstGeom prst="rect">
            <a:avLst/>
          </a:prstGeom>
        </p:spPr>
      </p:pic>
      <p:pic>
        <p:nvPicPr>
          <p:cNvPr id="11" name="Slika 10" descr="Slika na kojoj se prikazuje osoba, poziranje, fotografija, stajanje&#10;&#10;Opis je automatski generiran">
            <a:extLst>
              <a:ext uri="{FF2B5EF4-FFF2-40B4-BE49-F238E27FC236}">
                <a16:creationId xmlns:a16="http://schemas.microsoft.com/office/drawing/2014/main" id="{38912740-1E46-42CA-96EC-B4DF316402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107" y="1865952"/>
            <a:ext cx="7481787" cy="4208505"/>
          </a:xfrm>
          <a:prstGeom prst="rect">
            <a:avLst/>
          </a:prstGeom>
        </p:spPr>
      </p:pic>
      <p:pic>
        <p:nvPicPr>
          <p:cNvPr id="9" name="Slika 8" descr="Slika na kojoj se prikazuje zebra, sjedenje, mačka, malo&#10;&#10;Opis je automatski generiran">
            <a:extLst>
              <a:ext uri="{FF2B5EF4-FFF2-40B4-BE49-F238E27FC236}">
                <a16:creationId xmlns:a16="http://schemas.microsoft.com/office/drawing/2014/main" id="{384485AB-EB38-4F45-B4F0-DE9672CC0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1053" y="1482604"/>
            <a:ext cx="6858000" cy="3857625"/>
          </a:xfrm>
          <a:prstGeom prst="rect">
            <a:avLst/>
          </a:prstGeom>
        </p:spPr>
      </p:pic>
      <p:pic>
        <p:nvPicPr>
          <p:cNvPr id="4" name="Slika 3" descr="Slika na kojoj se prikazuje na otvorenom, cesta, osoba, zgrada&#10;&#10;Opis je automatski generiran">
            <a:extLst>
              <a:ext uri="{FF2B5EF4-FFF2-40B4-BE49-F238E27FC236}">
                <a16:creationId xmlns:a16="http://schemas.microsoft.com/office/drawing/2014/main" id="{B1DB7FCC-17EF-4098-A6CA-A4EFEDC6A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8835887" cy="5890591"/>
          </a:xfrm>
          <a:prstGeom prst="rect">
            <a:avLst/>
          </a:prstGeom>
        </p:spPr>
      </p:pic>
      <p:pic>
        <p:nvPicPr>
          <p:cNvPr id="12" name="Slika 11" descr="Slika na kojoj se prikazuje na otvorenom, zgrada, cesta, ljudi&#10;&#10;Opis je automatski generiran">
            <a:extLst>
              <a:ext uri="{FF2B5EF4-FFF2-40B4-BE49-F238E27FC236}">
                <a16:creationId xmlns:a16="http://schemas.microsoft.com/office/drawing/2014/main" id="{3F41918E-C0B8-4275-944B-D12E2C3746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4168"/>
            <a:ext cx="8451743" cy="5634495"/>
          </a:xfrm>
          <a:prstGeom prst="rect">
            <a:avLst/>
          </a:prstGeom>
        </p:spPr>
      </p:pic>
      <p:pic>
        <p:nvPicPr>
          <p:cNvPr id="14" name="Slika 13" descr="Slika na kojoj se prikazuje zgrada, osoba, na otvorenom, ljudi&#10;&#10;Opis je automatski generiran">
            <a:extLst>
              <a:ext uri="{FF2B5EF4-FFF2-40B4-BE49-F238E27FC236}">
                <a16:creationId xmlns:a16="http://schemas.microsoft.com/office/drawing/2014/main" id="{7984D0DA-0F74-4239-BD85-5864375343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587" y="1533817"/>
            <a:ext cx="7959900" cy="5306600"/>
          </a:xfrm>
          <a:prstGeom prst="rect">
            <a:avLst/>
          </a:prstGeom>
        </p:spPr>
      </p:pic>
      <p:pic>
        <p:nvPicPr>
          <p:cNvPr id="8" name="Slika 7" descr="Slika na kojoj se prikazuje osoba, sjedenje, na zatvorenom, stol&#10;&#10;Opis je automatski generiran">
            <a:extLst>
              <a:ext uri="{FF2B5EF4-FFF2-40B4-BE49-F238E27FC236}">
                <a16:creationId xmlns:a16="http://schemas.microsoft.com/office/drawing/2014/main" id="{F85F7017-8F7D-4FAD-81CA-A2EF976214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233812"/>
            <a:ext cx="6894642" cy="4596428"/>
          </a:xfrm>
          <a:prstGeom prst="rect">
            <a:avLst/>
          </a:prstGeom>
        </p:spPr>
      </p:pic>
      <p:pic>
        <p:nvPicPr>
          <p:cNvPr id="16" name="Slika 15" descr="Slika na kojoj se prikazuje torta, stol, sjedenje, žena&#10;&#10;Opis je automatski generiran">
            <a:extLst>
              <a:ext uri="{FF2B5EF4-FFF2-40B4-BE49-F238E27FC236}">
                <a16:creationId xmlns:a16="http://schemas.microsoft.com/office/drawing/2014/main" id="{22D874B8-016B-4A5B-9FDF-1875FE2583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6881479" y="1482604"/>
            <a:ext cx="6858000" cy="3857625"/>
          </a:xfrm>
          <a:prstGeom prst="rect">
            <a:avLst/>
          </a:prstGeom>
        </p:spPr>
      </p:pic>
      <p:pic>
        <p:nvPicPr>
          <p:cNvPr id="20" name="Slika 19" descr="Slika na kojoj se prikazuje zgrada, ptica, sjedenje, mačka&#10;&#10;Opis je automatski generiran">
            <a:extLst>
              <a:ext uri="{FF2B5EF4-FFF2-40B4-BE49-F238E27FC236}">
                <a16:creationId xmlns:a16="http://schemas.microsoft.com/office/drawing/2014/main" id="{937558BC-2A29-4759-B109-0F88A10F95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3008060" y="1517771"/>
            <a:ext cx="6858000" cy="3857625"/>
          </a:xfrm>
          <a:prstGeom prst="rect">
            <a:avLst/>
          </a:prstGeom>
        </p:spPr>
      </p:pic>
      <p:pic>
        <p:nvPicPr>
          <p:cNvPr id="18" name="Slika 17" descr="Slika na kojoj se prikazuje osoba, dijete, na zatvorenom, dječak&#10;&#10;Opis je automatski generiran">
            <a:extLst>
              <a:ext uri="{FF2B5EF4-FFF2-40B4-BE49-F238E27FC236}">
                <a16:creationId xmlns:a16="http://schemas.microsoft.com/office/drawing/2014/main" id="{D7841781-4453-4DE8-A6D4-36E03690A6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7292" y="0"/>
            <a:ext cx="8940155" cy="5028837"/>
          </a:xfrm>
          <a:prstGeom prst="rect">
            <a:avLst/>
          </a:prstGeom>
        </p:spPr>
      </p:pic>
      <p:pic>
        <p:nvPicPr>
          <p:cNvPr id="22" name="Slika 21" descr="Slika na kojoj se prikazuje osoba, na zatvorenom, dijete, sjedenje&#10;&#10;Opis je automatski generiran">
            <a:extLst>
              <a:ext uri="{FF2B5EF4-FFF2-40B4-BE49-F238E27FC236}">
                <a16:creationId xmlns:a16="http://schemas.microsoft.com/office/drawing/2014/main" id="{9429283C-E22B-4B16-9B91-A44EAF5142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91478" y="729625"/>
            <a:ext cx="9251474" cy="520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7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23221D-95D6-495A-AC78-038A1A775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001"/>
            <a:ext cx="10515600" cy="812799"/>
          </a:xfrm>
        </p:spPr>
        <p:txBody>
          <a:bodyPr>
            <a:normAutofit fontScale="90000"/>
          </a:bodyPr>
          <a:lstStyle/>
          <a:p>
            <a:br>
              <a:rPr lang="hr-HR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3200" b="1" dirty="0">
                <a:latin typeface="Arial" panose="020B0604020202020204" pitchFamily="34" charset="0"/>
                <a:cs typeface="Arial" panose="020B0604020202020204" pitchFamily="34" charset="0"/>
              </a:rPr>
              <a:t>KLJUČNA MJERA 1 (KA1 PROJEKT)</a:t>
            </a:r>
            <a:br>
              <a:rPr lang="hr-HR" sz="3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hr-HR" sz="2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hr-HR" dirty="0"/>
          </a:p>
        </p:txBody>
      </p:sp>
      <p:graphicFrame>
        <p:nvGraphicFramePr>
          <p:cNvPr id="7" name="Rezervirano mjesto sadržaja 6">
            <a:extLst>
              <a:ext uri="{FF2B5EF4-FFF2-40B4-BE49-F238E27FC236}">
                <a16:creationId xmlns:a16="http://schemas.microsoft.com/office/drawing/2014/main" id="{D3CE1BAB-F6B9-42F3-8690-B554814866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8834439"/>
              </p:ext>
            </p:extLst>
          </p:nvPr>
        </p:nvGraphicFramePr>
        <p:xfrm>
          <a:off x="838200" y="3149599"/>
          <a:ext cx="10515600" cy="302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kstniOkvir 8">
            <a:extLst>
              <a:ext uri="{FF2B5EF4-FFF2-40B4-BE49-F238E27FC236}">
                <a16:creationId xmlns:a16="http://schemas.microsoft.com/office/drawing/2014/main" id="{675E15C3-E552-4989-92C4-F0A0991DA919}"/>
              </a:ext>
            </a:extLst>
          </p:cNvPr>
          <p:cNvSpPr txBox="1"/>
          <p:nvPr/>
        </p:nvSpPr>
        <p:spPr>
          <a:xfrm>
            <a:off x="1117600" y="914400"/>
            <a:ext cx="1023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Mobilnost osoblja u organizacijama (</a:t>
            </a:r>
            <a:r>
              <a:rPr lang="hr-HR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nestrukovnog</a:t>
            </a:r>
            <a:r>
              <a:rPr lang="hr-HR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obrazovanja odraslih u svrhu stjecanja/usavršavanja znanja, vještina i kompetencija potrebnih za obavljanje posla u njihovim matičnim ustanovama.</a:t>
            </a:r>
            <a:endParaRPr lang="hr-HR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84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C84A03-B2D8-404B-82A2-4BEEDDD09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latin typeface="Arial" panose="020B0604020202020204" pitchFamily="34" charset="0"/>
                <a:cs typeface="Arial" panose="020B0604020202020204" pitchFamily="34" charset="0"/>
              </a:rPr>
              <a:t>OČEKIVANI ISHODI ZA SUDIONIKE KA1</a:t>
            </a:r>
            <a:endParaRPr lang="hr-HR" sz="3200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CF1C0B95-57F3-49D5-AE81-29B62000ADE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90650"/>
          <a:ext cx="10515600" cy="4786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035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E4AC69-9DC5-4561-8104-FFFF071A4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434CBF-C5E0-4B7F-B7EB-B26B2AFD5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6AB2A3-3BCA-41AC-8C1A-FB9AA22DA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9D12C90-9245-44B4-ABA7-6668569DA0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86BDC6-169C-4E23-97EF-69AF1803F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872B94-2179-4B8F-833E-83E8A7C756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C0866A4-584C-4BEB-ACED-7F6761D50F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29260C-F1C2-4340-9FEA-F63EBDD1D0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D0B854-5BFE-4BDD-91A0-623FD2A0F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200" b="1" dirty="0">
                <a:latin typeface="Arial" panose="020B0604020202020204" pitchFamily="34" charset="0"/>
                <a:cs typeface="Arial" panose="020B0604020202020204" pitchFamily="34" charset="0"/>
              </a:rPr>
              <a:t>OČEKIVANI ISHODI ZA USTANOVE I UČENIKE</a:t>
            </a:r>
            <a:endParaRPr lang="hr-HR" sz="3200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8FA8A039-EA6B-438F-A1E7-DA17A27DD97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52856" y="1341120"/>
          <a:ext cx="10515600" cy="4811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125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9F408A-69BA-42E2-B006-C55C01712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2262"/>
            <a:ext cx="10515600" cy="792163"/>
          </a:xfrm>
        </p:spPr>
        <p:txBody>
          <a:bodyPr>
            <a:normAutofit/>
          </a:bodyPr>
          <a:lstStyle/>
          <a:p>
            <a:r>
              <a:rPr lang="hr-HR" sz="3200" b="1" dirty="0">
                <a:latin typeface="Arial" panose="020B0604020202020204" pitchFamily="34" charset="0"/>
                <a:cs typeface="Arial" panose="020B0604020202020204" pitchFamily="34" charset="0"/>
              </a:rPr>
              <a:t>KRITERIJI PRIHVATLJIVOSTI PROJEKTA</a:t>
            </a:r>
          </a:p>
        </p:txBody>
      </p:sp>
      <p:graphicFrame>
        <p:nvGraphicFramePr>
          <p:cNvPr id="7" name="Tablica 7">
            <a:extLst>
              <a:ext uri="{FF2B5EF4-FFF2-40B4-BE49-F238E27FC236}">
                <a16:creationId xmlns:a16="http://schemas.microsoft.com/office/drawing/2014/main" id="{5EDD440C-46FF-4C67-B206-85053A01B7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2040441"/>
              </p:ext>
            </p:extLst>
          </p:nvPr>
        </p:nvGraphicFramePr>
        <p:xfrm>
          <a:off x="842963" y="1228725"/>
          <a:ext cx="9912477" cy="5047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7167">
                  <a:extLst>
                    <a:ext uri="{9D8B030D-6E8A-4147-A177-3AD203B41FA5}">
                      <a16:colId xmlns:a16="http://schemas.microsoft.com/office/drawing/2014/main" val="2093254049"/>
                    </a:ext>
                  </a:extLst>
                </a:gridCol>
                <a:gridCol w="7835310">
                  <a:extLst>
                    <a:ext uri="{9D8B030D-6E8A-4147-A177-3AD203B41FA5}">
                      <a16:colId xmlns:a16="http://schemas.microsoft.com/office/drawing/2014/main" val="2021265396"/>
                    </a:ext>
                  </a:extLst>
                </a:gridCol>
              </a:tblGrid>
              <a:tr h="1288965">
                <a:tc>
                  <a:txBody>
                    <a:bodyPr/>
                    <a:lstStyle/>
                    <a:p>
                      <a:endParaRPr lang="hr-H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hr-H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Prihvatljive aktivnosti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Mobilnosti moraju biti u skladu s potrebama osoblja ustanove . Mora biti provedena odgovarajuća selekcija i priprema sudionika te </a:t>
                      </a:r>
                      <a:r>
                        <a:rPr lang="hr-HR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follow-up</a:t>
                      </a:r>
                      <a:r>
                        <a:rPr lang="hr-H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aktivnosti  Ishodi učenja za sudionike moraju biti priznati . Treba biti predviđena diseminacija ishoda učenja unutar i izvan ustanove . Mobilnosti moraju biti obuhvaćene Europskim razvojnim planom ustanove</a:t>
                      </a:r>
                      <a:endParaRPr lang="hr-HR" sz="1600" b="0" i="0" u="none" strike="noStrike" kern="1200" baseline="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407073"/>
                  </a:ext>
                </a:extLst>
              </a:tr>
              <a:tr h="664210"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Prihvatljive organizacije sudionice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Ustanove koje pružaju opće, strukovno i tehničko obrazovanje na svim razinama (predškolsko, školsko i srednjoškolsko obrazovanje)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632648"/>
                  </a:ext>
                </a:extLst>
              </a:tr>
              <a:tr h="767569"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Trajanje projekta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 godine, </a:t>
                      </a:r>
                      <a:r>
                        <a:rPr lang="hr-HR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Od 1 do 2 godine. Podnositelj zahtjeva mora prilikom prijave odabrati trajanje projekta s obzirom na njegov cilj i vrste aktivnosti čija se provedba planira.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69132"/>
                  </a:ext>
                </a:extLst>
              </a:tr>
              <a:tr h="626137"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Trajanje aktivnosti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Od 2 dana do 2 mjeseca, ne uključujući vrijeme putovanja.	</a:t>
                      </a:r>
                    </a:p>
                    <a:p>
                      <a:endParaRPr lang="hr-H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805947"/>
                  </a:ext>
                </a:extLst>
              </a:tr>
              <a:tr h="894480"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Mjesto/a aktivnosti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Sudionici aktivnost mobilnosti moraju obavljati u inozemstvu, u drugoj zemlji sudionici programa.	</a:t>
                      </a:r>
                    </a:p>
                    <a:p>
                      <a:endParaRPr lang="hr-H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361887"/>
                  </a:ext>
                </a:extLst>
              </a:tr>
              <a:tr h="626137"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Kome i kada predati zahtjev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Nacionalnoj agenciji (AMPE), na njihovim stranicama su objavljeni rokovi predaje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704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0788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58BB48-53CC-467B-AD38-4AC52DF02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7850"/>
          </a:xfrm>
        </p:spPr>
        <p:txBody>
          <a:bodyPr>
            <a:normAutofit fontScale="90000"/>
          </a:bodyPr>
          <a:lstStyle/>
          <a:p>
            <a:r>
              <a:rPr lang="hr-HR" sz="3200" b="1" dirty="0">
                <a:latin typeface="Arial" panose="020B0604020202020204" pitchFamily="34" charset="0"/>
                <a:cs typeface="Arial" panose="020B0604020202020204" pitchFamily="34" charset="0"/>
              </a:rPr>
              <a:t>KRITERIJI ZA DODJELU SREDSTAVA</a:t>
            </a:r>
          </a:p>
        </p:txBody>
      </p:sp>
      <p:graphicFrame>
        <p:nvGraphicFramePr>
          <p:cNvPr id="6" name="Tablica 6">
            <a:extLst>
              <a:ext uri="{FF2B5EF4-FFF2-40B4-BE49-F238E27FC236}">
                <a16:creationId xmlns:a16="http://schemas.microsoft.com/office/drawing/2014/main" id="{9B5C2E9C-A7EE-4F0F-B8E8-673DE3EB3E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942979"/>
          <a:ext cx="10515600" cy="4915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8063">
                  <a:extLst>
                    <a:ext uri="{9D8B030D-6E8A-4147-A177-3AD203B41FA5}">
                      <a16:colId xmlns:a16="http://schemas.microsoft.com/office/drawing/2014/main" val="1547353731"/>
                    </a:ext>
                  </a:extLst>
                </a:gridCol>
                <a:gridCol w="6967537">
                  <a:extLst>
                    <a:ext uri="{9D8B030D-6E8A-4147-A177-3AD203B41FA5}">
                      <a16:colId xmlns:a16="http://schemas.microsoft.com/office/drawing/2014/main" val="167781260"/>
                    </a:ext>
                  </a:extLst>
                </a:gridCol>
              </a:tblGrid>
              <a:tr h="10746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1" i="0" u="none" strike="noStrike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Relevantnost projekta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1" i="0" u="none" strike="noStrike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(najviše 30 bodova)</a:t>
                      </a:r>
                      <a:r>
                        <a:rPr lang="hr-HR" sz="1600" b="0" i="0" u="none" strike="noStrike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</a:t>
                      </a:r>
                    </a:p>
                    <a:p>
                      <a:endParaRPr lang="hr-H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hr-H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b="0" i="0" u="none" strike="noStrike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Relevantnost prijedloga za ciljeve aktivnosti. S</a:t>
                      </a:r>
                      <a:r>
                        <a:rPr lang="pl-PL" sz="1600" b="0" i="0" u="none" strike="noStrike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tupanj do kojeg je prijedlog primjeren za: </a:t>
                      </a:r>
                      <a:r>
                        <a:rPr lang="hr-HR" sz="1600" b="0" i="0" u="none" strike="noStrike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proizvodnju visokokvalitetnih ishoda učenja za sudionike i jačanje kapaciteta i međunarodnog dosega organizacija sudionica.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303434"/>
                  </a:ext>
                </a:extLst>
              </a:tr>
              <a:tr h="2427197">
                <a:tc>
                  <a:txBody>
                    <a:bodyPr/>
                    <a:lstStyle/>
                    <a:p>
                      <a:r>
                        <a:rPr lang="hr-HR" sz="16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Kvaliteta plana i provedbe projekta</a:t>
                      </a:r>
                      <a:endParaRPr lang="hr-HR" sz="1600" b="0" i="0" u="none" strike="noStrike" kern="1200" baseline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hr-HR" sz="16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(najviše 40 bodova)</a:t>
                      </a:r>
                      <a:r>
                        <a:rPr lang="hr-HR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</a:t>
                      </a:r>
                    </a:p>
                    <a:p>
                      <a:endParaRPr lang="hr-H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</a:t>
                      </a:r>
                      <a:r>
                        <a:rPr lang="sv-SE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asnoća, potpunost i kvaliteta svih faza predloženog projekta (priprema, provedba aktivnosti mobilnosti i praćenje)</a:t>
                      </a:r>
                    </a:p>
                    <a:p>
                      <a:r>
                        <a:rPr lang="hr-HR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usklađenost između ciljeva projekta i predloženih aktivnosti</a:t>
                      </a:r>
                    </a:p>
                    <a:p>
                      <a:r>
                        <a:rPr lang="hr-HR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 kvaliteta Europskog razvojnog plana organizacije podnositeljice</a:t>
                      </a:r>
                    </a:p>
                    <a:p>
                      <a:r>
                        <a:rPr lang="hr-HR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 kvaliteta praktičnih rješenja, načina upravljanja i potpore</a:t>
                      </a:r>
                    </a:p>
                    <a:p>
                      <a:r>
                        <a:rPr lang="hr-HR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it-IT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hr-HR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</a:t>
                      </a:r>
                      <a:r>
                        <a:rPr lang="it-IT" sz="1600" b="0" i="0" u="none" strike="noStrike" kern="1200" baseline="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valiteta</a:t>
                      </a:r>
                      <a:r>
                        <a:rPr lang="it-IT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b="0" i="0" u="none" strike="noStrike" kern="1200" baseline="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pripreme</a:t>
                      </a:r>
                      <a:r>
                        <a:rPr lang="it-IT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b="0" i="0" u="none" strike="noStrike" kern="1200" baseline="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koja</a:t>
                      </a:r>
                      <a:r>
                        <a:rPr lang="it-IT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je </a:t>
                      </a:r>
                      <a:r>
                        <a:rPr lang="it-IT" sz="1600" b="0" i="0" u="none" strike="noStrike" kern="1200" baseline="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osigurana</a:t>
                      </a:r>
                      <a:r>
                        <a:rPr lang="it-IT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b="0" i="0" u="none" strike="noStrike" kern="1200" baseline="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sudionicima</a:t>
                      </a:r>
                      <a:endParaRPr lang="it-IT" sz="1600" b="0" i="0" u="none" strike="noStrike" kern="1200" baseline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hr-HR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 kvaliteta rješenja za priznavanje i vrednovanje ishoda učenja sudionika te dosljedna uporaba europskih alata za transparentnost i priznavanje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hr-HR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primjerenost mjera za odabir i/ili uključivanje sudionika u aktivnosti mobilnost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15096"/>
                  </a:ext>
                </a:extLst>
              </a:tr>
              <a:tr h="12574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Učinak i širenje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(najviše 30 bodova)</a:t>
                      </a:r>
                      <a:r>
                        <a:rPr lang="hr-HR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</a:t>
                      </a:r>
                    </a:p>
                    <a:p>
                      <a:endParaRPr lang="hr-H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Kvaliteta mjera za ocjenjivanje ishoda projekta</a:t>
                      </a:r>
                    </a:p>
                    <a:p>
                      <a:pPr marL="0" indent="0">
                        <a:buNone/>
                      </a:pPr>
                      <a:r>
                        <a:rPr lang="hr-HR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mogući učinak projekta: </a:t>
                      </a:r>
                      <a:r>
                        <a:rPr lang="pl-PL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na sudionike i organizacije, sudionike za vrijeme i nakon trajanja projekta.</a:t>
                      </a:r>
                    </a:p>
                    <a:p>
                      <a:pPr marL="0" indent="0">
                        <a:buNone/>
                      </a:pPr>
                      <a:r>
                        <a:rPr lang="pl-PL" sz="16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učinak na lokalnoj, nacionalnoj i europskoj razini</a:t>
                      </a:r>
                    </a:p>
                    <a:p>
                      <a:endParaRPr lang="hr-H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389549"/>
                  </a:ext>
                </a:extLst>
              </a:tr>
            </a:tbl>
          </a:graphicData>
        </a:graphic>
      </p:graphicFrame>
      <p:sp>
        <p:nvSpPr>
          <p:cNvPr id="3" name="TekstniOkvir 2">
            <a:extLst>
              <a:ext uri="{FF2B5EF4-FFF2-40B4-BE49-F238E27FC236}">
                <a16:creationId xmlns:a16="http://schemas.microsoft.com/office/drawing/2014/main" id="{5F1639BF-34B5-4C80-A04F-617441BF43C0}"/>
              </a:ext>
            </a:extLst>
          </p:cNvPr>
          <p:cNvSpPr txBox="1"/>
          <p:nvPr/>
        </p:nvSpPr>
        <p:spPr>
          <a:xfrm>
            <a:off x="838199" y="6015038"/>
            <a:ext cx="1051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Maksimalan broj bodova: 100, bodovni prag: 60 bodova. U svakom od kriterija potrebno ostvariti minimalno polovicu od maksimalnog iznosa.</a:t>
            </a:r>
          </a:p>
        </p:txBody>
      </p:sp>
    </p:spTree>
    <p:extLst>
      <p:ext uri="{BB962C8B-B14F-4D97-AF65-F5344CB8AC3E}">
        <p14:creationId xmlns:p14="http://schemas.microsoft.com/office/powerpoint/2010/main" val="4294633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26E679-2DE7-42C7-A2FE-31F98510E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7643"/>
          </a:xfrm>
        </p:spPr>
        <p:txBody>
          <a:bodyPr>
            <a:normAutofit/>
          </a:bodyPr>
          <a:lstStyle/>
          <a:p>
            <a:r>
              <a:rPr lang="hr-HR" sz="3200" b="1" dirty="0">
                <a:latin typeface="Arial" panose="020B0604020202020204" pitchFamily="34" charset="0"/>
                <a:cs typeface="Arial" panose="020B0604020202020204" pitchFamily="34" charset="0"/>
              </a:rPr>
              <a:t>MOBILNOSTI UČITELJA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0C533B6A-1003-4FF5-9A13-7927E4E2D21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690688"/>
          <a:ext cx="10515600" cy="448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810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8D15C9-AFE2-4EAF-B0AB-209B1319A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latin typeface="Arial" panose="020B0604020202020204" pitchFamily="34" charset="0"/>
                <a:cs typeface="Arial" panose="020B0604020202020204" pitchFamily="34" charset="0"/>
              </a:rPr>
              <a:t>PRAVILA FINANCIRANJA</a:t>
            </a:r>
            <a:endParaRPr lang="hr-H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7D5F2E87-6D89-4EA7-B424-D0ECD0CE3A1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690688"/>
          <a:ext cx="10515600" cy="448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2243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5EE76B-DA86-4647-8C23-6F3F93FAA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2363"/>
          </a:xfrm>
        </p:spPr>
        <p:txBody>
          <a:bodyPr>
            <a:normAutofit/>
          </a:bodyPr>
          <a:lstStyle/>
          <a:p>
            <a:r>
              <a:rPr lang="hr-HR" sz="3200" b="1" dirty="0">
                <a:latin typeface="Arial" panose="020B0604020202020204" pitchFamily="34" charset="0"/>
                <a:cs typeface="Arial" panose="020B0604020202020204" pitchFamily="34" charset="0"/>
              </a:rPr>
              <a:t>VRSTE TROŠKOVA MOBILNOSTI 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59881F83-D90B-464C-9FE2-73653BA30B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550481"/>
              </p:ext>
            </p:extLst>
          </p:nvPr>
        </p:nvGraphicFramePr>
        <p:xfrm>
          <a:off x="736092" y="1334008"/>
          <a:ext cx="10719816" cy="5255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086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Elipsa 37">
            <a:extLst>
              <a:ext uri="{FF2B5EF4-FFF2-40B4-BE49-F238E27FC236}">
                <a16:creationId xmlns:a16="http://schemas.microsoft.com/office/drawing/2014/main" id="{B5DDF55D-34C1-4146-930A-2BC6F3BCE0EE}"/>
              </a:ext>
            </a:extLst>
          </p:cNvPr>
          <p:cNvSpPr/>
          <p:nvPr/>
        </p:nvSpPr>
        <p:spPr>
          <a:xfrm>
            <a:off x="2401824" y="1572768"/>
            <a:ext cx="6842190" cy="431783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7052AE1-D46C-4BFA-B50B-6ADA5DA15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2125"/>
          </a:xfrm>
        </p:spPr>
        <p:txBody>
          <a:bodyPr>
            <a:noAutofit/>
          </a:bodyPr>
          <a:lstStyle/>
          <a:p>
            <a:r>
              <a:rPr lang="hr-HR" sz="3200" b="1" dirty="0">
                <a:latin typeface="Arial" panose="020B0604020202020204" pitchFamily="34" charset="0"/>
                <a:cs typeface="Arial" panose="020B0604020202020204" pitchFamily="34" charset="0"/>
              </a:rPr>
              <a:t>PROJEKTNI CIKLUS</a:t>
            </a:r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930197D4-B443-4620-B590-25373E351A30}"/>
              </a:ext>
            </a:extLst>
          </p:cNvPr>
          <p:cNvSpPr/>
          <p:nvPr/>
        </p:nvSpPr>
        <p:spPr>
          <a:xfrm>
            <a:off x="4495085" y="1243758"/>
            <a:ext cx="2828926" cy="658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RASPISIVANJE NATJEČAJA</a:t>
            </a:r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E72258A2-3C55-4B66-8393-974BAAE9C1C2}"/>
              </a:ext>
            </a:extLst>
          </p:cNvPr>
          <p:cNvSpPr/>
          <p:nvPr/>
        </p:nvSpPr>
        <p:spPr>
          <a:xfrm>
            <a:off x="7559613" y="1769929"/>
            <a:ext cx="2557462" cy="7286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PRIJAVE PROJEKATA </a:t>
            </a:r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706723C2-DA8A-4A03-BAFE-119C7733C4AB}"/>
              </a:ext>
            </a:extLst>
          </p:cNvPr>
          <p:cNvSpPr/>
          <p:nvPr/>
        </p:nvSpPr>
        <p:spPr>
          <a:xfrm>
            <a:off x="8338347" y="2932086"/>
            <a:ext cx="2514600" cy="771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ODABIR PROJEKATA</a:t>
            </a:r>
          </a:p>
        </p:txBody>
      </p:sp>
      <p:sp>
        <p:nvSpPr>
          <p:cNvPr id="16" name="Pravokutnik: zaobljeni kutovi 15">
            <a:extLst>
              <a:ext uri="{FF2B5EF4-FFF2-40B4-BE49-F238E27FC236}">
                <a16:creationId xmlns:a16="http://schemas.microsoft.com/office/drawing/2014/main" id="{75BD8AF2-35A0-4B6D-AB50-5B185859D413}"/>
              </a:ext>
            </a:extLst>
          </p:cNvPr>
          <p:cNvSpPr/>
          <p:nvPr/>
        </p:nvSpPr>
        <p:spPr>
          <a:xfrm>
            <a:off x="8133119" y="3909364"/>
            <a:ext cx="2962358" cy="946908"/>
          </a:xfrm>
          <a:prstGeom prst="roundRect">
            <a:avLst>
              <a:gd name="adj" fmla="val 362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ODLUKA O DODJELI FINANCIJSKE POTPORE</a:t>
            </a:r>
          </a:p>
          <a:p>
            <a:pPr algn="ctr"/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ravokutnik: zaobljeni kutovi 16">
            <a:extLst>
              <a:ext uri="{FF2B5EF4-FFF2-40B4-BE49-F238E27FC236}">
                <a16:creationId xmlns:a16="http://schemas.microsoft.com/office/drawing/2014/main" id="{A6FB08E3-78C7-4D74-A6BA-576DD5C708D2}"/>
              </a:ext>
            </a:extLst>
          </p:cNvPr>
          <p:cNvSpPr/>
          <p:nvPr/>
        </p:nvSpPr>
        <p:spPr>
          <a:xfrm>
            <a:off x="7585871" y="5199116"/>
            <a:ext cx="2009776" cy="658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POTPISIVANJE UGOVORA</a:t>
            </a:r>
          </a:p>
        </p:txBody>
      </p:sp>
      <p:sp>
        <p:nvSpPr>
          <p:cNvPr id="18" name="Pravokutnik: zaobljeni kutovi 17">
            <a:extLst>
              <a:ext uri="{FF2B5EF4-FFF2-40B4-BE49-F238E27FC236}">
                <a16:creationId xmlns:a16="http://schemas.microsoft.com/office/drawing/2014/main" id="{EB9FE67C-1B7E-44AE-BCDB-2DD42B4A38B0}"/>
              </a:ext>
            </a:extLst>
          </p:cNvPr>
          <p:cNvSpPr/>
          <p:nvPr/>
        </p:nvSpPr>
        <p:spPr>
          <a:xfrm>
            <a:off x="4988103" y="5543550"/>
            <a:ext cx="2009775" cy="77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ISPLATA PREDUJMA 80%</a:t>
            </a:r>
          </a:p>
          <a:p>
            <a:pPr algn="ctr"/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ravokutnik: zaobljeni kutovi 20">
            <a:extLst>
              <a:ext uri="{FF2B5EF4-FFF2-40B4-BE49-F238E27FC236}">
                <a16:creationId xmlns:a16="http://schemas.microsoft.com/office/drawing/2014/main" id="{C32E993C-90AD-46B4-A2D3-D72DBC99E78A}"/>
              </a:ext>
            </a:extLst>
          </p:cNvPr>
          <p:cNvSpPr/>
          <p:nvPr/>
        </p:nvSpPr>
        <p:spPr>
          <a:xfrm>
            <a:off x="2947986" y="4976204"/>
            <a:ext cx="173355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PROVEDBA PROJEKTA </a:t>
            </a:r>
          </a:p>
        </p:txBody>
      </p:sp>
      <p:sp>
        <p:nvSpPr>
          <p:cNvPr id="22" name="Pravokutnik: zaobljeni kutovi 21">
            <a:extLst>
              <a:ext uri="{FF2B5EF4-FFF2-40B4-BE49-F238E27FC236}">
                <a16:creationId xmlns:a16="http://schemas.microsoft.com/office/drawing/2014/main" id="{FC6A3EAD-4592-4CCA-AA20-18CFADD3271C}"/>
              </a:ext>
            </a:extLst>
          </p:cNvPr>
          <p:cNvSpPr/>
          <p:nvPr/>
        </p:nvSpPr>
        <p:spPr>
          <a:xfrm flipH="1">
            <a:off x="1321927" y="3968542"/>
            <a:ext cx="2159794" cy="7286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ZAVRŠETAK PROJEKTA </a:t>
            </a:r>
          </a:p>
        </p:txBody>
      </p:sp>
      <p:sp>
        <p:nvSpPr>
          <p:cNvPr id="23" name="Pravokutnik: zaobljeni kutovi 22">
            <a:extLst>
              <a:ext uri="{FF2B5EF4-FFF2-40B4-BE49-F238E27FC236}">
                <a16:creationId xmlns:a16="http://schemas.microsoft.com/office/drawing/2014/main" id="{06B271DC-52F1-4538-83F1-A92D91222797}"/>
              </a:ext>
            </a:extLst>
          </p:cNvPr>
          <p:cNvSpPr/>
          <p:nvPr/>
        </p:nvSpPr>
        <p:spPr>
          <a:xfrm>
            <a:off x="1528763" y="2753630"/>
            <a:ext cx="2159794" cy="6118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ZAVRŠNO IZVJEŠĆE</a:t>
            </a:r>
          </a:p>
        </p:txBody>
      </p:sp>
      <p:sp>
        <p:nvSpPr>
          <p:cNvPr id="24" name="Pravokutnik: zaobljeni kutovi 23">
            <a:extLst>
              <a:ext uri="{FF2B5EF4-FFF2-40B4-BE49-F238E27FC236}">
                <a16:creationId xmlns:a16="http://schemas.microsoft.com/office/drawing/2014/main" id="{BACA4852-0206-427C-9E3E-A8063ED9F13D}"/>
              </a:ext>
            </a:extLst>
          </p:cNvPr>
          <p:cNvSpPr/>
          <p:nvPr/>
        </p:nvSpPr>
        <p:spPr>
          <a:xfrm>
            <a:off x="2048668" y="1824698"/>
            <a:ext cx="2331244" cy="6118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ZAVRŠNA ISPLATA</a:t>
            </a:r>
          </a:p>
        </p:txBody>
      </p:sp>
      <p:sp>
        <p:nvSpPr>
          <p:cNvPr id="42" name="Elipsa 41">
            <a:extLst>
              <a:ext uri="{FF2B5EF4-FFF2-40B4-BE49-F238E27FC236}">
                <a16:creationId xmlns:a16="http://schemas.microsoft.com/office/drawing/2014/main" id="{2884CCCF-4E5A-4A2E-94C3-24D91580CBBB}"/>
              </a:ext>
            </a:extLst>
          </p:cNvPr>
          <p:cNvSpPr/>
          <p:nvPr/>
        </p:nvSpPr>
        <p:spPr>
          <a:xfrm>
            <a:off x="2333582" y="4476084"/>
            <a:ext cx="2962358" cy="196250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45" name="Rezervirano mjesto sadržaja 44">
            <a:extLst>
              <a:ext uri="{FF2B5EF4-FFF2-40B4-BE49-F238E27FC236}">
                <a16:creationId xmlns:a16="http://schemas.microsoft.com/office/drawing/2014/main" id="{832C2A37-2E92-472B-9599-E232D44A2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6798" y="3082801"/>
            <a:ext cx="3101201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4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" grpId="0" animBg="1"/>
      <p:bldP spid="5" grpId="0" animBg="1"/>
      <p:bldP spid="6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381948-1972-455C-BBC4-7E3483260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latin typeface="Arial" panose="020B0604020202020204" pitchFamily="34" charset="0"/>
                <a:cs typeface="Arial" panose="020B0604020202020204" pitchFamily="34" charset="0"/>
              </a:rPr>
              <a:t>OPĆENITO O ERASMUS + PROGRAMU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DC28480-BCF6-430F-9696-7B9DB0844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Erasmus+ najveći je program Europske unije za obrazovanje, osposobljavanje, mlade i sport te obuhvaća razdoblje od 2014. do 2020. godine. </a:t>
            </a:r>
          </a:p>
          <a:p>
            <a:pPr marL="0" indent="0" algn="just">
              <a:buNone/>
            </a:pP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Program nudi brojne mogućnosti za učenike, osoblje, mlade, obrazovne ustanove i organizacije uključene u neko od područja obuhvaćenih samim programom.  </a:t>
            </a:r>
          </a:p>
          <a:p>
            <a:pPr marL="0" indent="0" algn="just">
              <a:buNone/>
            </a:pP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27066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DD59D9-5A3B-4339-BBC9-813787EFA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475"/>
          </a:xfrm>
        </p:spPr>
        <p:txBody>
          <a:bodyPr>
            <a:normAutofit fontScale="90000"/>
          </a:bodyPr>
          <a:lstStyle/>
          <a:p>
            <a:br>
              <a:rPr lang="hr-HR" dirty="0"/>
            </a:br>
            <a:r>
              <a:rPr lang="hr-HR" sz="3600" b="1" dirty="0">
                <a:latin typeface="Arial" panose="020B0604020202020204" pitchFamily="34" charset="0"/>
                <a:cs typeface="Arial" panose="020B0604020202020204" pitchFamily="34" charset="0"/>
              </a:rPr>
              <a:t>AKTIVNOST ≠ MOBILNOST  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0524DF0-7A1B-4055-900D-FCFA6343B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7700"/>
            <a:ext cx="10515600" cy="5097463"/>
          </a:xfrm>
        </p:spPr>
        <p:txBody>
          <a:bodyPr>
            <a:normAutofit/>
          </a:bodyPr>
          <a:lstStyle/>
          <a:p>
            <a:endParaRPr lang="hr-HR" dirty="0"/>
          </a:p>
          <a:p>
            <a:endParaRPr lang="hr-HR" dirty="0"/>
          </a:p>
        </p:txBody>
      </p:sp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id="{C771D061-208D-4F48-83E8-8FAE03831E48}"/>
              </a:ext>
            </a:extLst>
          </p:cNvPr>
          <p:cNvGraphicFramePr/>
          <p:nvPr/>
        </p:nvGraphicFramePr>
        <p:xfrm>
          <a:off x="1574800" y="1701800"/>
          <a:ext cx="8585200" cy="4436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0300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F46992-B20D-4D31-A806-1516285D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2262"/>
            <a:ext cx="10515600" cy="1325563"/>
          </a:xfrm>
        </p:spPr>
        <p:txBody>
          <a:bodyPr/>
          <a:lstStyle/>
          <a:p>
            <a:pPr algn="ctr"/>
            <a:r>
              <a:rPr lang="hr-HR" sz="3200" b="1" dirty="0">
                <a:latin typeface="Arial" panose="020B0604020202020204" pitchFamily="34" charset="0"/>
                <a:cs typeface="Arial" panose="020B0604020202020204" pitchFamily="34" charset="0"/>
              </a:rPr>
              <a:t>FAZE PROVEDBE PROJEKTA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2AEF327-BCD6-433D-A77B-0D336BA02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4438"/>
            <a:ext cx="10515600" cy="4962525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sp>
        <p:nvSpPr>
          <p:cNvPr id="10" name="Pravokutnik: zaobljeni kutovi 9">
            <a:extLst>
              <a:ext uri="{FF2B5EF4-FFF2-40B4-BE49-F238E27FC236}">
                <a16:creationId xmlns:a16="http://schemas.microsoft.com/office/drawing/2014/main" id="{5398CAA6-9D09-40AB-80E6-75226F6D6A4B}"/>
              </a:ext>
            </a:extLst>
          </p:cNvPr>
          <p:cNvSpPr/>
          <p:nvPr/>
        </p:nvSpPr>
        <p:spPr>
          <a:xfrm>
            <a:off x="678656" y="1439422"/>
            <a:ext cx="4757737" cy="10522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1. PRIPREMA  MOBILNOSTI</a:t>
            </a:r>
          </a:p>
        </p:txBody>
      </p:sp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id="{B2B88E64-5E13-44D6-9C72-481C5A407256}"/>
              </a:ext>
            </a:extLst>
          </p:cNvPr>
          <p:cNvSpPr/>
          <p:nvPr/>
        </p:nvSpPr>
        <p:spPr>
          <a:xfrm>
            <a:off x="6660117" y="4387632"/>
            <a:ext cx="4693683" cy="11273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3. PRAĆENJE PROVEDBE MOBILNOSTI</a:t>
            </a:r>
            <a:endParaRPr lang="hr-HR" sz="2400" dirty="0"/>
          </a:p>
        </p:txBody>
      </p:sp>
      <p:sp>
        <p:nvSpPr>
          <p:cNvPr id="11" name="Pravokutnik: zaobljeni kutovi 10">
            <a:extLst>
              <a:ext uri="{FF2B5EF4-FFF2-40B4-BE49-F238E27FC236}">
                <a16:creationId xmlns:a16="http://schemas.microsoft.com/office/drawing/2014/main" id="{DEDE2576-14A3-4E59-8D49-5B275656321C}"/>
              </a:ext>
            </a:extLst>
          </p:cNvPr>
          <p:cNvSpPr/>
          <p:nvPr/>
        </p:nvSpPr>
        <p:spPr>
          <a:xfrm>
            <a:off x="2986085" y="2955072"/>
            <a:ext cx="5540930" cy="1086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latin typeface="Arial" panose="020B0604020202020204" pitchFamily="34" charset="0"/>
                <a:cs typeface="Arial" panose="020B0604020202020204" pitchFamily="34" charset="0"/>
              </a:rPr>
              <a:t>2. PROVEDBA MOBILNOSTI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33716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7A3B94-3FE8-4BE1-8BA8-3CBDCB23D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latin typeface="Arial" panose="020B0604020202020204" pitchFamily="34" charset="0"/>
                <a:cs typeface="Arial" panose="020B0604020202020204" pitchFamily="34" charset="0"/>
              </a:rPr>
              <a:t>PRIPREMA MOBILNOSTI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D1663D97-6CA5-40AF-B410-A7C62EE2941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9382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E05E7A-CB2A-496E-9F52-E2E076E54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200" b="1" dirty="0">
                <a:latin typeface="Arial" panose="020B0604020202020204" pitchFamily="34" charset="0"/>
                <a:cs typeface="Arial" panose="020B0604020202020204" pitchFamily="34" charset="0"/>
              </a:rPr>
              <a:t>ISHODI UČENJA ZA POLAZNIKE RADIONICE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B8CFCA8-A410-4EB9-9BF7-793DB87BF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1725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Sudionici radionice će moći: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provesti analizu potreba svoje škole i zajednice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prepoznati etape pripreme i provedbe projekta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primijeniti primjereni digitalni alat za određenu aktivnost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primijeniti alate za suradnju sa svojim timom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primijeniti pretraživanje edukacija i njihovu integraciju u nastavu i školski kurikulum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provesti evaluaciju korištenjem digitalnih alata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primijeniti digitalne  alate u procesu diseminacije</a:t>
            </a:r>
          </a:p>
        </p:txBody>
      </p:sp>
    </p:spTree>
    <p:extLst>
      <p:ext uri="{BB962C8B-B14F-4D97-AF65-F5344CB8AC3E}">
        <p14:creationId xmlns:p14="http://schemas.microsoft.com/office/powerpoint/2010/main" val="4118661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5EC7CD-D9AE-4998-9039-A77AB634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latin typeface="Arial" panose="020B0604020202020204" pitchFamily="34" charset="0"/>
                <a:cs typeface="Arial" panose="020B0604020202020204" pitchFamily="34" charset="0"/>
              </a:rPr>
              <a:t>HODOGRAM AKTIVNOSTI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588A7D8-7B59-4A36-A20D-BDE47EC4C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9506"/>
            <a:ext cx="10515600" cy="3828772"/>
          </a:xfrm>
        </p:spPr>
        <p:txBody>
          <a:bodyPr>
            <a:normAutofit lnSpcReduction="10000"/>
          </a:bodyPr>
          <a:lstStyle/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Strateški okvir- identifikacija strateških dokumenata koji su nam važni za projekt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SWOT/KREDA analiza- za zaposlenike, za učenike i za sudionike mobilnosti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Identifikacija problema i potreba (problemsko stablo)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Zrcaljenje problemskog stabla u stablo ciljeva (opći cilj i specifični ciljevi)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Razrada aktivnosti prema ciljevima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Očekivani rezultati-ishodi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Traženje tečajeva- prema zadanim ciljevima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Diseminacija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Evaluacija</a:t>
            </a:r>
          </a:p>
          <a:p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39712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8025DA-A5DF-4C7E-9336-FA17CC7A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9682"/>
            <a:ext cx="10515600" cy="1035050"/>
          </a:xfrm>
        </p:spPr>
        <p:txBody>
          <a:bodyPr/>
          <a:lstStyle/>
          <a:p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RADIONICA</a:t>
            </a:r>
            <a:b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dirty="0"/>
              <a:t>                 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C9D602E-3506-4298-9443-CF1F7E41B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9911"/>
            <a:ext cx="10515600" cy="4776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200" b="1" dirty="0">
                <a:latin typeface="Arial" panose="020B0604020202020204" pitchFamily="34" charset="0"/>
                <a:cs typeface="Arial" panose="020B0604020202020204" pitchFamily="34" charset="0"/>
              </a:rPr>
              <a:t>UPUTE</a:t>
            </a:r>
          </a:p>
          <a:p>
            <a:pPr>
              <a:buFontTx/>
              <a:buChar char="-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polaznici radionice bi trebali imati osnovna digitalna znanja u korištenju digitalnih alata</a:t>
            </a:r>
          </a:p>
          <a:p>
            <a:pPr>
              <a:buFontTx/>
              <a:buChar char="-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sudionici bi na svojim mobilnim uređajima trebali imati aplikaciju QR čitač koda</a:t>
            </a:r>
          </a:p>
          <a:p>
            <a:pPr marL="0" indent="0">
              <a:buNone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Trajanje radionice; 70 min, </a:t>
            </a:r>
          </a:p>
          <a:p>
            <a:pPr>
              <a:buFontTx/>
              <a:buChar char="-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rad u skupinama 50 min, izvještaji i evaluacija 20 min</a:t>
            </a:r>
          </a:p>
          <a:p>
            <a:pPr marL="0" indent="0">
              <a:buNone/>
            </a:pP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2000" b="1" dirty="0">
                <a:latin typeface="Arial" panose="020B0604020202020204" pitchFamily="34" charset="0"/>
                <a:cs typeface="Arial" panose="020B0604020202020204" pitchFamily="34" charset="0"/>
              </a:rPr>
              <a:t>AKTIVNOSTI U RADIONICI</a:t>
            </a:r>
          </a:p>
          <a:p>
            <a:pPr marL="514350" indent="-514350">
              <a:buAutoNum type="arabicPeriod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Podjela u 5 skupina po bojama koje su sudionici skenirali QR kodom</a:t>
            </a:r>
          </a:p>
          <a:p>
            <a:pPr marL="514350" indent="-514350">
              <a:buAutoNum type="arabicPeriod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Rad u skupini; svaka skupina će raditi na jednom dijelu pripreme i provedbe</a:t>
            </a:r>
          </a:p>
          <a:p>
            <a:pPr marL="514350" indent="-514350">
              <a:buAutoNum type="arabicPeriod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Kratka prezentacija uradaka i postavljanje na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Edmodo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platformu</a:t>
            </a:r>
          </a:p>
          <a:p>
            <a:pPr marL="514350" indent="-514350">
              <a:buAutoNum type="arabicPeriod"/>
            </a:pPr>
            <a:endParaRPr lang="hr-H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endParaRPr lang="hr-H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endParaRPr lang="hr-H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440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334970-EE4E-4813-A737-576B75114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7913"/>
          </a:xfrm>
        </p:spPr>
        <p:txBody>
          <a:bodyPr>
            <a:normAutofit/>
          </a:bodyPr>
          <a:lstStyle/>
          <a:p>
            <a:r>
              <a:rPr lang="hr-HR" sz="3200" b="1" dirty="0">
                <a:latin typeface="Arial" panose="020B0604020202020204" pitchFamily="34" charset="0"/>
                <a:cs typeface="Arial" panose="020B0604020202020204" pitchFamily="34" charset="0"/>
              </a:rPr>
              <a:t>Projektni zadaci po skupinama (timovima)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AED0BB9-D703-4DF4-90F7-F5589C9B1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038"/>
            <a:ext cx="10515600" cy="474916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hr-HR" sz="55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</a:t>
            </a:r>
            <a:r>
              <a:rPr lang="hr-HR" sz="7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skupina: SWOT analiza - za roditelje, učenike i djelatnike, digitalni alati: Microsoft Office 365 </a:t>
            </a:r>
            <a:r>
              <a:rPr lang="hr-HR" sz="7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Forms</a:t>
            </a:r>
            <a:r>
              <a:rPr lang="hr-HR" sz="7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7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Mentimetar</a:t>
            </a:r>
            <a:endParaRPr lang="hr-HR" sz="7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7200" dirty="0">
                <a:latin typeface="Arial" panose="020B0604020202020204" pitchFamily="34" charset="0"/>
                <a:cs typeface="Arial" panose="020B0604020202020204" pitchFamily="34" charset="0"/>
              </a:rPr>
              <a:t>2. skupina; PROBLEMSKO STABLO I STABLO CILJEVA</a:t>
            </a:r>
          </a:p>
          <a:p>
            <a:pPr marL="0" indent="0">
              <a:buNone/>
            </a:pPr>
            <a:r>
              <a:rPr lang="hr-HR" sz="7200" dirty="0">
                <a:latin typeface="Arial" panose="020B0604020202020204" pitchFamily="34" charset="0"/>
                <a:cs typeface="Arial" panose="020B0604020202020204" pitchFamily="34" charset="0"/>
              </a:rPr>
              <a:t>   digitalni alati: </a:t>
            </a:r>
            <a:r>
              <a:rPr lang="hr-HR" sz="7200" dirty="0" err="1">
                <a:latin typeface="Arial" panose="020B0604020202020204" pitchFamily="34" charset="0"/>
                <a:cs typeface="Arial" panose="020B0604020202020204" pitchFamily="34" charset="0"/>
              </a:rPr>
              <a:t>Mindomo</a:t>
            </a:r>
            <a:r>
              <a:rPr lang="hr-HR" sz="7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7200" dirty="0" err="1">
                <a:latin typeface="Arial" panose="020B0604020202020204" pitchFamily="34" charset="0"/>
                <a:cs typeface="Arial" panose="020B0604020202020204" pitchFamily="34" charset="0"/>
              </a:rPr>
              <a:t>Linoit</a:t>
            </a:r>
            <a:r>
              <a:rPr lang="hr-HR" sz="7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7200" dirty="0" err="1">
                <a:latin typeface="Arial" panose="020B0604020202020204" pitchFamily="34" charset="0"/>
                <a:cs typeface="Arial" panose="020B0604020202020204" pitchFamily="34" charset="0"/>
              </a:rPr>
              <a:t>Coogle</a:t>
            </a:r>
            <a:endParaRPr lang="hr-HR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7200" dirty="0">
                <a:latin typeface="Arial" panose="020B0604020202020204" pitchFamily="34" charset="0"/>
                <a:cs typeface="Arial" panose="020B0604020202020204" pitchFamily="34" charset="0"/>
              </a:rPr>
              <a:t>3. skupina: PRONALAZAK I PRIPREMA TEČAJEVA - (SEG, </a:t>
            </a:r>
            <a:r>
              <a:rPr lang="hr-HR" sz="7200" dirty="0" err="1">
                <a:latin typeface="Arial" panose="020B0604020202020204" pitchFamily="34" charset="0"/>
                <a:cs typeface="Arial" panose="020B0604020202020204" pitchFamily="34" charset="0"/>
              </a:rPr>
              <a:t>eTwinning</a:t>
            </a:r>
            <a:r>
              <a:rPr lang="hr-HR" sz="7200" dirty="0">
                <a:latin typeface="Arial" panose="020B0604020202020204" pitchFamily="34" charset="0"/>
                <a:cs typeface="Arial" panose="020B0604020202020204" pitchFamily="34" charset="0"/>
              </a:rPr>
              <a:t> platforme), Erasmus kalkulator udaljenosti i primjena naučenog u nastavi i školskom kurikulumu, digitalni alati: Office 365, </a:t>
            </a:r>
            <a:r>
              <a:rPr lang="hr-HR" sz="7200" dirty="0" err="1">
                <a:latin typeface="Arial" panose="020B0604020202020204" pitchFamily="34" charset="0"/>
                <a:cs typeface="Arial" panose="020B0604020202020204" pitchFamily="34" charset="0"/>
              </a:rPr>
              <a:t>TinyURL</a:t>
            </a:r>
            <a:endParaRPr lang="hr-HR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7200" dirty="0">
                <a:latin typeface="Arial" panose="020B0604020202020204" pitchFamily="34" charset="0"/>
                <a:cs typeface="Arial" panose="020B0604020202020204" pitchFamily="34" charset="0"/>
              </a:rPr>
              <a:t>4. skupina: DISEMINACIJA- izrada materijala, digitalni alati: </a:t>
            </a:r>
            <a:r>
              <a:rPr lang="hr-HR" sz="7200" dirty="0" err="1">
                <a:latin typeface="Arial" panose="020B0604020202020204" pitchFamily="34" charset="0"/>
                <a:cs typeface="Arial" panose="020B0604020202020204" pitchFamily="34" charset="0"/>
              </a:rPr>
              <a:t>Kizoa</a:t>
            </a:r>
            <a:r>
              <a:rPr lang="hr-HR" sz="7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7200" dirty="0" err="1">
                <a:latin typeface="Arial" panose="020B0604020202020204" pitchFamily="34" charset="0"/>
                <a:cs typeface="Arial" panose="020B0604020202020204" pitchFamily="34" charset="0"/>
              </a:rPr>
              <a:t>Kapwing</a:t>
            </a:r>
            <a:r>
              <a:rPr lang="hr-HR" sz="7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7200" dirty="0" err="1">
                <a:latin typeface="Arial" panose="020B0604020202020204" pitchFamily="34" charset="0"/>
                <a:cs typeface="Arial" panose="020B0604020202020204" pitchFamily="34" charset="0"/>
              </a:rPr>
              <a:t>Canva</a:t>
            </a:r>
            <a:r>
              <a:rPr lang="hr-HR" sz="7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7200" dirty="0" err="1">
                <a:latin typeface="Arial" panose="020B0604020202020204" pitchFamily="34" charset="0"/>
                <a:cs typeface="Arial" panose="020B0604020202020204" pitchFamily="34" charset="0"/>
              </a:rPr>
              <a:t>StoryJumper</a:t>
            </a:r>
            <a:r>
              <a:rPr lang="hr-HR" sz="7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7200" dirty="0" err="1">
                <a:latin typeface="Arial" panose="020B0604020202020204" pitchFamily="34" charset="0"/>
                <a:cs typeface="Arial" panose="020B0604020202020204" pitchFamily="34" charset="0"/>
              </a:rPr>
              <a:t>SurveyLegend</a:t>
            </a:r>
            <a:r>
              <a:rPr lang="hr-HR" sz="7200" dirty="0">
                <a:latin typeface="Arial" panose="020B0604020202020204" pitchFamily="34" charset="0"/>
                <a:cs typeface="Arial" panose="020B0604020202020204" pitchFamily="34" charset="0"/>
              </a:rPr>
              <a:t>, QR kodovi</a:t>
            </a:r>
          </a:p>
          <a:p>
            <a:pPr marL="0" indent="0">
              <a:buNone/>
            </a:pPr>
            <a:endParaRPr lang="hr-HR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7200" dirty="0">
                <a:latin typeface="Arial" panose="020B0604020202020204" pitchFamily="34" charset="0"/>
                <a:cs typeface="Arial" panose="020B0604020202020204" pitchFamily="34" charset="0"/>
              </a:rPr>
              <a:t>5. skupina; EVALUACIJA- evaluacijski obrasci za učitelje sudionike mobilnosti i ostale djelatnike, digitalni alati: </a:t>
            </a:r>
            <a:r>
              <a:rPr lang="hr-HR" sz="7200" dirty="0" err="1">
                <a:latin typeface="Arial" panose="020B0604020202020204" pitchFamily="34" charset="0"/>
                <a:cs typeface="Arial" panose="020B0604020202020204" pitchFamily="34" charset="0"/>
              </a:rPr>
              <a:t>Kahoot</a:t>
            </a:r>
            <a:r>
              <a:rPr lang="hr-HR" sz="7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 Office 365 </a:t>
            </a:r>
            <a:r>
              <a:rPr lang="hr-HR" sz="7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Forms</a:t>
            </a:r>
            <a:r>
              <a:rPr lang="hr-HR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7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Mentimeter</a:t>
            </a:r>
            <a:endParaRPr lang="hr-HR" sz="7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22164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43780CE-2BE5-46F6-97B2-60DF30217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1A87A49-68E6-459E-A5A6-46229FF42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F6ACD5FC-CAFE-48EB-B765-60EED2E0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74A0E18-9C6A-4824-94D5-D89A2DA38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61" y="973668"/>
            <a:ext cx="3953072" cy="102023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SKUPINA 1</a:t>
            </a:r>
            <a:br>
              <a:rPr lang="hr-HR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POTREBA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33B405-D785-4738-B1C0-6A0AA5E9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233DC0E-DE6C-4FB6-A529-51B162641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870477F-E451-4BC3-863F-0E2FC5728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F46E9A-1790-4737-8716-ED66769F2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hr-HR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Pripremiti upitnike u Office 365 </a:t>
            </a:r>
            <a:r>
              <a:rPr lang="hr-HR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Forms</a:t>
            </a:r>
            <a:r>
              <a:rPr lang="hr-HR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 roditelje, djelatnike i učenike</a:t>
            </a:r>
          </a:p>
          <a:p>
            <a:r>
              <a:rPr lang="hr-HR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Pripremiti upitnike u alatu </a:t>
            </a:r>
            <a:r>
              <a:rPr lang="hr-HR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Mentimeter</a:t>
            </a:r>
            <a:endParaRPr 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B4A81DE1-E2BC-4A31-99EE-71350421B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BBEA333-9BC7-4FED-8D16-932739FB5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333" y="402164"/>
            <a:ext cx="6130806" cy="5798663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D08EC3D3-10E4-404A-8370-A46A1275794B}"/>
              </a:ext>
            </a:extLst>
          </p:cNvPr>
          <p:cNvSpPr txBox="1"/>
          <p:nvPr/>
        </p:nvSpPr>
        <p:spPr>
          <a:xfrm>
            <a:off x="5917148" y="573558"/>
            <a:ext cx="1810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</a:rPr>
              <a:t>JAKE STRANE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E055B452-5235-4C20-9A60-7EE8FEF728B7}"/>
              </a:ext>
            </a:extLst>
          </p:cNvPr>
          <p:cNvSpPr txBox="1"/>
          <p:nvPr/>
        </p:nvSpPr>
        <p:spPr>
          <a:xfrm>
            <a:off x="9213623" y="457118"/>
            <a:ext cx="206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</a:rPr>
              <a:t>SLABE STRANE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2EA49226-DA72-42D7-A92D-BB35B2AF38D3}"/>
              </a:ext>
            </a:extLst>
          </p:cNvPr>
          <p:cNvSpPr txBox="1"/>
          <p:nvPr/>
        </p:nvSpPr>
        <p:spPr>
          <a:xfrm>
            <a:off x="6295349" y="3870295"/>
            <a:ext cx="1053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</a:rPr>
              <a:t>PRILIKE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65FD7E34-D1EB-4F45-B954-8FD4994A24C4}"/>
              </a:ext>
            </a:extLst>
          </p:cNvPr>
          <p:cNvSpPr txBox="1"/>
          <p:nvPr/>
        </p:nvSpPr>
        <p:spPr>
          <a:xfrm>
            <a:off x="9469064" y="3811721"/>
            <a:ext cx="144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</a:rPr>
              <a:t>UGROZE</a:t>
            </a:r>
          </a:p>
        </p:txBody>
      </p:sp>
    </p:spTree>
    <p:extLst>
      <p:ext uri="{BB962C8B-B14F-4D97-AF65-F5344CB8AC3E}">
        <p14:creationId xmlns:p14="http://schemas.microsoft.com/office/powerpoint/2010/main" val="3459110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tol, sat&#10;&#10;Opis je automatski generiran">
            <a:extLst>
              <a:ext uri="{FF2B5EF4-FFF2-40B4-BE49-F238E27FC236}">
                <a16:creationId xmlns:a16="http://schemas.microsoft.com/office/drawing/2014/main" id="{E1B1F5A2-A1FD-4B55-AA82-AEC3433ED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2"/>
          <a:stretch/>
        </p:blipFill>
        <p:spPr>
          <a:xfrm>
            <a:off x="477086" y="466162"/>
            <a:ext cx="5615867" cy="3937502"/>
          </a:xfrm>
          <a:custGeom>
            <a:avLst/>
            <a:gdLst>
              <a:gd name="connsiteX0" fmla="*/ 0 w 5615867"/>
              <a:gd name="connsiteY0" fmla="*/ 0 h 3937502"/>
              <a:gd name="connsiteX1" fmla="*/ 5615867 w 5615867"/>
              <a:gd name="connsiteY1" fmla="*/ 0 h 3937502"/>
              <a:gd name="connsiteX2" fmla="*/ 5615867 w 5615867"/>
              <a:gd name="connsiteY2" fmla="*/ 3592995 h 3937502"/>
              <a:gd name="connsiteX3" fmla="*/ 5526768 w 5615867"/>
              <a:gd name="connsiteY3" fmla="*/ 3592995 h 3937502"/>
              <a:gd name="connsiteX4" fmla="*/ 5297516 w 5615867"/>
              <a:gd name="connsiteY4" fmla="*/ 3589699 h 3937502"/>
              <a:gd name="connsiteX5" fmla="*/ 5072759 w 5615867"/>
              <a:gd name="connsiteY5" fmla="*/ 3584753 h 3937502"/>
              <a:gd name="connsiteX6" fmla="*/ 4850251 w 5615867"/>
              <a:gd name="connsiteY6" fmla="*/ 3580082 h 3937502"/>
              <a:gd name="connsiteX7" fmla="*/ 4632236 w 5615867"/>
              <a:gd name="connsiteY7" fmla="*/ 3574861 h 3937502"/>
              <a:gd name="connsiteX8" fmla="*/ 4415345 w 5615867"/>
              <a:gd name="connsiteY8" fmla="*/ 3566894 h 3937502"/>
              <a:gd name="connsiteX9" fmla="*/ 4201828 w 5615867"/>
              <a:gd name="connsiteY9" fmla="*/ 3558376 h 3937502"/>
              <a:gd name="connsiteX10" fmla="*/ 3992803 w 5615867"/>
              <a:gd name="connsiteY10" fmla="*/ 3550683 h 3937502"/>
              <a:gd name="connsiteX11" fmla="*/ 3584870 w 5615867"/>
              <a:gd name="connsiteY11" fmla="*/ 3528977 h 3937502"/>
              <a:gd name="connsiteX12" fmla="*/ 3193793 w 5615867"/>
              <a:gd name="connsiteY12" fmla="*/ 3505898 h 3937502"/>
              <a:gd name="connsiteX13" fmla="*/ 2818449 w 5615867"/>
              <a:gd name="connsiteY13" fmla="*/ 3481719 h 3937502"/>
              <a:gd name="connsiteX14" fmla="*/ 2463334 w 5615867"/>
              <a:gd name="connsiteY14" fmla="*/ 3455068 h 3937502"/>
              <a:gd name="connsiteX15" fmla="*/ 2123952 w 5615867"/>
              <a:gd name="connsiteY15" fmla="*/ 3427317 h 3937502"/>
              <a:gd name="connsiteX16" fmla="*/ 1809292 w 5615867"/>
              <a:gd name="connsiteY16" fmla="*/ 3397369 h 3937502"/>
              <a:gd name="connsiteX17" fmla="*/ 1513738 w 5615867"/>
              <a:gd name="connsiteY17" fmla="*/ 3367971 h 3937502"/>
              <a:gd name="connsiteX18" fmla="*/ 1241781 w 5615867"/>
              <a:gd name="connsiteY18" fmla="*/ 3338572 h 3937502"/>
              <a:gd name="connsiteX19" fmla="*/ 992302 w 5615867"/>
              <a:gd name="connsiteY19" fmla="*/ 3310822 h 3937502"/>
              <a:gd name="connsiteX20" fmla="*/ 770916 w 5615867"/>
              <a:gd name="connsiteY20" fmla="*/ 3284445 h 3937502"/>
              <a:gd name="connsiteX21" fmla="*/ 570883 w 5615867"/>
              <a:gd name="connsiteY21" fmla="*/ 3259442 h 3937502"/>
              <a:gd name="connsiteX22" fmla="*/ 402316 w 5615867"/>
              <a:gd name="connsiteY22" fmla="*/ 3238561 h 3937502"/>
              <a:gd name="connsiteX23" fmla="*/ 260719 w 5615867"/>
              <a:gd name="connsiteY23" fmla="*/ 3218778 h 3937502"/>
              <a:gd name="connsiteX24" fmla="*/ 66304 w 5615867"/>
              <a:gd name="connsiteY24" fmla="*/ 3190479 h 3937502"/>
              <a:gd name="connsiteX25" fmla="*/ 1 w 5615867"/>
              <a:gd name="connsiteY25" fmla="*/ 3180862 h 3937502"/>
              <a:gd name="connsiteX26" fmla="*/ 1 w 5615867"/>
              <a:gd name="connsiteY26" fmla="*/ 3937502 h 3937502"/>
              <a:gd name="connsiteX27" fmla="*/ 0 w 5615867"/>
              <a:gd name="connsiteY27" fmla="*/ 3937502 h 393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615867" h="3937502">
                <a:moveTo>
                  <a:pt x="0" y="0"/>
                </a:moveTo>
                <a:lnTo>
                  <a:pt x="5615867" y="0"/>
                </a:lnTo>
                <a:lnTo>
                  <a:pt x="5615867" y="3592995"/>
                </a:lnTo>
                <a:lnTo>
                  <a:pt x="5526768" y="3592995"/>
                </a:lnTo>
                <a:lnTo>
                  <a:pt x="5297516" y="3589699"/>
                </a:lnTo>
                <a:lnTo>
                  <a:pt x="5072759" y="3584753"/>
                </a:lnTo>
                <a:lnTo>
                  <a:pt x="4850251" y="3580082"/>
                </a:lnTo>
                <a:lnTo>
                  <a:pt x="4632236" y="3574861"/>
                </a:lnTo>
                <a:lnTo>
                  <a:pt x="4415345" y="3566894"/>
                </a:lnTo>
                <a:lnTo>
                  <a:pt x="4201828" y="3558376"/>
                </a:lnTo>
                <a:lnTo>
                  <a:pt x="3992803" y="3550683"/>
                </a:lnTo>
                <a:lnTo>
                  <a:pt x="3584870" y="3528977"/>
                </a:lnTo>
                <a:lnTo>
                  <a:pt x="3193793" y="3505898"/>
                </a:lnTo>
                <a:lnTo>
                  <a:pt x="2818449" y="3481719"/>
                </a:lnTo>
                <a:lnTo>
                  <a:pt x="2463334" y="3455068"/>
                </a:lnTo>
                <a:lnTo>
                  <a:pt x="2123952" y="3427317"/>
                </a:lnTo>
                <a:lnTo>
                  <a:pt x="1809292" y="3397369"/>
                </a:lnTo>
                <a:lnTo>
                  <a:pt x="1513738" y="3367971"/>
                </a:lnTo>
                <a:lnTo>
                  <a:pt x="1241781" y="3338572"/>
                </a:lnTo>
                <a:lnTo>
                  <a:pt x="992302" y="3310822"/>
                </a:lnTo>
                <a:lnTo>
                  <a:pt x="770916" y="3284445"/>
                </a:lnTo>
                <a:lnTo>
                  <a:pt x="570883" y="3259442"/>
                </a:lnTo>
                <a:lnTo>
                  <a:pt x="402316" y="3238561"/>
                </a:lnTo>
                <a:lnTo>
                  <a:pt x="260719" y="3218778"/>
                </a:lnTo>
                <a:lnTo>
                  <a:pt x="66304" y="3190479"/>
                </a:lnTo>
                <a:lnTo>
                  <a:pt x="1" y="3180862"/>
                </a:lnTo>
                <a:lnTo>
                  <a:pt x="1" y="3937502"/>
                </a:lnTo>
                <a:lnTo>
                  <a:pt x="0" y="3937502"/>
                </a:lnTo>
                <a:close/>
              </a:path>
            </a:pathLst>
          </a:custGeom>
        </p:spPr>
      </p:pic>
      <p:sp>
        <p:nvSpPr>
          <p:cNvPr id="28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62CADD1-B7F9-4149-A041-3E596279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110824"/>
            <a:ext cx="5015258" cy="1908975"/>
          </a:xfrm>
        </p:spPr>
        <p:txBody>
          <a:bodyPr>
            <a:normAutofit/>
          </a:bodyPr>
          <a:lstStyle/>
          <a:p>
            <a:r>
              <a:rPr lang="hr-HR"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SKUPINA 2</a:t>
            </a:r>
            <a:br>
              <a:rPr lang="hr-HR"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PROBLEMSKO STABLO I STABLO CILJEVA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7CA253-0C64-4AC3-8853-401CBFA4E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894" y="4110824"/>
            <a:ext cx="4772509" cy="1908976"/>
          </a:xfrm>
        </p:spPr>
        <p:txBody>
          <a:bodyPr anchor="ctr">
            <a:normAutofit/>
          </a:bodyPr>
          <a:lstStyle/>
          <a:p>
            <a:r>
              <a:rPr lang="hr-H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Alati Linoit, Mindomo, Coogle</a:t>
            </a:r>
          </a:p>
          <a:p>
            <a:r>
              <a:rPr lang="hr-H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Izraditi problemsko stablo i stablo ciljeva</a:t>
            </a:r>
          </a:p>
          <a:p>
            <a:r>
              <a:rPr lang="hr-H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Odrediti glavni cilj i specifične ciljeve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A3F0F87-2430-4410-AD83-842E3499C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214" y="466162"/>
            <a:ext cx="674370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3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D249F1-FD49-436F-8A09-2F62986DE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SKUPINA 3</a:t>
            </a:r>
            <a:b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STRUKTURIRANI TEČAJEVI</a:t>
            </a:r>
            <a:b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hr-H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TEMA: Unapređenje metoda rada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E5B7EE8-0997-4489-9284-4050F753F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0479028" cy="3416300"/>
          </a:xfrm>
        </p:spPr>
        <p:txBody>
          <a:bodyPr>
            <a:normAutofit fontScale="92500"/>
          </a:bodyPr>
          <a:lstStyle/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PRIPREMA MOBILNOSTI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Pretražiti SEG i </a:t>
            </a:r>
            <a:r>
              <a:rPr lang="hr-HR" sz="2400" dirty="0" err="1">
                <a:latin typeface="Arial" panose="020B0604020202020204" pitchFamily="34" charset="0"/>
                <a:cs typeface="Arial" panose="020B0604020202020204" pitchFamily="34" charset="0"/>
              </a:rPr>
              <a:t>eTwinning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platformu, Internet tražilice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Alati: Office 365 Word – zajedničko uređivanje, </a:t>
            </a:r>
            <a:r>
              <a:rPr lang="hr-HR" sz="2400" dirty="0" err="1">
                <a:latin typeface="Arial" panose="020B0604020202020204" pitchFamily="34" charset="0"/>
                <a:cs typeface="Arial" panose="020B0604020202020204" pitchFamily="34" charset="0"/>
              </a:rPr>
              <a:t>TinyURL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Kalkulator udaljenosti Erasmus+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https://ec.europa.eu/programmes/erasmus-plus/resources/distance-calculator_en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Tablica s podacima:</a:t>
            </a:r>
          </a:p>
          <a:p>
            <a:pPr marL="0" indent="0">
              <a:buNone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Naziv tečaja, mjesto, udaljenost, pojedinačne potpore, ishodi tečaja,  implementacija u školski kurikulum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E00C05E-A6F0-4828-A610-4D2467BE9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614" y="2307121"/>
            <a:ext cx="28860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91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6A8AD0-C77B-4E41-8DE7-FA9311471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latin typeface="Arial" panose="020B0604020202020204" pitchFamily="34" charset="0"/>
                <a:cs typeface="Arial" panose="020B0604020202020204" pitchFamily="34" charset="0"/>
              </a:rPr>
              <a:t>POSEBNI CILJEVI ERASMUS + PROGRAMA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3B53B3-E5A6-4FD7-84F3-5021917D1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unaprjeđenje ključnih kompetencija i vještina, posebno u odnosu na njihovu važnost za tržište rada poticanje poboljšanja kvalitete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izvrsnosti u inovacijama i internacionalizacije ustanova u obrazovanju i osposobljavanju promicanje europskog prostora cjeloživotnog učenja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unaprjeđenje međunarodne dimenzije obrazovanja i osposobljavanja poboljšanje podučavanja i učenja jezika te poticanje jezične raznolikosti</a:t>
            </a:r>
          </a:p>
        </p:txBody>
      </p:sp>
    </p:spTree>
    <p:extLst>
      <p:ext uri="{BB962C8B-B14F-4D97-AF65-F5344CB8AC3E}">
        <p14:creationId xmlns:p14="http://schemas.microsoft.com/office/powerpoint/2010/main" val="510326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ručno: oblik 5">
            <a:extLst>
              <a:ext uri="{FF2B5EF4-FFF2-40B4-BE49-F238E27FC236}">
                <a16:creationId xmlns:a16="http://schemas.microsoft.com/office/drawing/2014/main" id="{6ADD7660-1A60-45F2-8902-7C928AD0C7DD}"/>
              </a:ext>
            </a:extLst>
          </p:cNvPr>
          <p:cNvSpPr/>
          <p:nvPr/>
        </p:nvSpPr>
        <p:spPr>
          <a:xfrm>
            <a:off x="971600" y="1678458"/>
            <a:ext cx="4984700" cy="633600"/>
          </a:xfrm>
          <a:custGeom>
            <a:avLst/>
            <a:gdLst>
              <a:gd name="connsiteX0" fmla="*/ 0 w 4789158"/>
              <a:gd name="connsiteY0" fmla="*/ 0 h 633600"/>
              <a:gd name="connsiteX1" fmla="*/ 4789158 w 4789158"/>
              <a:gd name="connsiteY1" fmla="*/ 0 h 633600"/>
              <a:gd name="connsiteX2" fmla="*/ 4789158 w 4789158"/>
              <a:gd name="connsiteY2" fmla="*/ 633600 h 633600"/>
              <a:gd name="connsiteX3" fmla="*/ 0 w 4789158"/>
              <a:gd name="connsiteY3" fmla="*/ 633600 h 633600"/>
              <a:gd name="connsiteX4" fmla="*/ 0 w 4789158"/>
              <a:gd name="connsiteY4" fmla="*/ 0 h 6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9158" h="633600">
                <a:moveTo>
                  <a:pt x="0" y="0"/>
                </a:moveTo>
                <a:lnTo>
                  <a:pt x="4789158" y="0"/>
                </a:lnTo>
                <a:lnTo>
                  <a:pt x="4789158" y="633600"/>
                </a:lnTo>
                <a:lnTo>
                  <a:pt x="0" y="6336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64" tIns="89408" rIns="156464" bIns="89408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r-HR" sz="2200" kern="1200" dirty="0">
                <a:latin typeface="Arial" panose="020B0604020202020204" pitchFamily="34" charset="0"/>
                <a:cs typeface="Arial" panose="020B0604020202020204" pitchFamily="34" charset="0"/>
              </a:rPr>
              <a:t>TROŠAK PUTA</a:t>
            </a:r>
          </a:p>
        </p:txBody>
      </p:sp>
      <p:sp>
        <p:nvSpPr>
          <p:cNvPr id="7" name="Prostoručno: oblik 6">
            <a:extLst>
              <a:ext uri="{FF2B5EF4-FFF2-40B4-BE49-F238E27FC236}">
                <a16:creationId xmlns:a16="http://schemas.microsoft.com/office/drawing/2014/main" id="{37BDC004-6E81-4DB5-90F1-7075D8DB2A63}"/>
              </a:ext>
            </a:extLst>
          </p:cNvPr>
          <p:cNvSpPr/>
          <p:nvPr/>
        </p:nvSpPr>
        <p:spPr>
          <a:xfrm>
            <a:off x="971600" y="2305381"/>
            <a:ext cx="4984700" cy="3714420"/>
          </a:xfrm>
          <a:custGeom>
            <a:avLst/>
            <a:gdLst>
              <a:gd name="connsiteX0" fmla="*/ 0 w 4789158"/>
              <a:gd name="connsiteY0" fmla="*/ 0 h 3985739"/>
              <a:gd name="connsiteX1" fmla="*/ 4789158 w 4789158"/>
              <a:gd name="connsiteY1" fmla="*/ 0 h 3985739"/>
              <a:gd name="connsiteX2" fmla="*/ 4789158 w 4789158"/>
              <a:gd name="connsiteY2" fmla="*/ 3985739 h 3985739"/>
              <a:gd name="connsiteX3" fmla="*/ 0 w 4789158"/>
              <a:gd name="connsiteY3" fmla="*/ 3985739 h 3985739"/>
              <a:gd name="connsiteX4" fmla="*/ 0 w 4789158"/>
              <a:gd name="connsiteY4" fmla="*/ 0 h 398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9158" h="3985739">
                <a:moveTo>
                  <a:pt x="0" y="0"/>
                </a:moveTo>
                <a:lnTo>
                  <a:pt x="4789158" y="0"/>
                </a:lnTo>
                <a:lnTo>
                  <a:pt x="4789158" y="3985739"/>
                </a:lnTo>
                <a:lnTo>
                  <a:pt x="0" y="398573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7348" tIns="117348" rIns="156464" bIns="176022" numCol="1" spcCol="1270" anchor="t" anchorCtr="0">
            <a:noAutofit/>
          </a:bodyPr>
          <a:lstStyle/>
          <a:p>
            <a:pPr marL="0" lvl="1" algn="ctr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r-HR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emelji se na udaljenosti po sudioniku. Udaljenost se računa pomoću Europskog kalkulatora za izračun udaljenosti - </a:t>
            </a:r>
            <a:r>
              <a:rPr lang="hr-HR" sz="2000" kern="1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www.mobilnost.hr</a:t>
            </a:r>
            <a:endParaRPr lang="hr-HR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hr-HR" sz="2200" kern="1200" dirty="0"/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r-HR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100-499 km=180 EUR po sudioniku</a:t>
            </a:r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r-HR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500-1999 km=275 EUR  po </a:t>
            </a:r>
            <a:r>
              <a:rPr lang="hr-HR" sz="16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sudionku</a:t>
            </a:r>
            <a:endParaRPr lang="hr-HR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r-HR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2000-2999 km=360 EUR po sudioniku</a:t>
            </a:r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r-HR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3000-3999 km=530 EUR po sudioniku </a:t>
            </a:r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r-HR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4000-7999 km=820 EUR po sudioniku </a:t>
            </a:r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r-HR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8000 km=1100 EUR po sudioniku</a:t>
            </a:r>
          </a:p>
        </p:txBody>
      </p:sp>
      <p:sp>
        <p:nvSpPr>
          <p:cNvPr id="8" name="Prostoručno: oblik 7">
            <a:extLst>
              <a:ext uri="{FF2B5EF4-FFF2-40B4-BE49-F238E27FC236}">
                <a16:creationId xmlns:a16="http://schemas.microsoft.com/office/drawing/2014/main" id="{D5671EE3-35B9-4A38-9E0C-CC534E009E57}"/>
              </a:ext>
            </a:extLst>
          </p:cNvPr>
          <p:cNvSpPr/>
          <p:nvPr/>
        </p:nvSpPr>
        <p:spPr>
          <a:xfrm>
            <a:off x="6431241" y="1671781"/>
            <a:ext cx="4789158" cy="633600"/>
          </a:xfrm>
          <a:custGeom>
            <a:avLst/>
            <a:gdLst>
              <a:gd name="connsiteX0" fmla="*/ 0 w 4789158"/>
              <a:gd name="connsiteY0" fmla="*/ 0 h 633600"/>
              <a:gd name="connsiteX1" fmla="*/ 4789158 w 4789158"/>
              <a:gd name="connsiteY1" fmla="*/ 0 h 633600"/>
              <a:gd name="connsiteX2" fmla="*/ 4789158 w 4789158"/>
              <a:gd name="connsiteY2" fmla="*/ 633600 h 633600"/>
              <a:gd name="connsiteX3" fmla="*/ 0 w 4789158"/>
              <a:gd name="connsiteY3" fmla="*/ 633600 h 633600"/>
              <a:gd name="connsiteX4" fmla="*/ 0 w 4789158"/>
              <a:gd name="connsiteY4" fmla="*/ 0 h 6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9158" h="633600">
                <a:moveTo>
                  <a:pt x="0" y="0"/>
                </a:moveTo>
                <a:lnTo>
                  <a:pt x="4789158" y="0"/>
                </a:lnTo>
                <a:lnTo>
                  <a:pt x="4789158" y="633600"/>
                </a:lnTo>
                <a:lnTo>
                  <a:pt x="0" y="6336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64" tIns="89408" rIns="156464" bIns="89408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r-HR" sz="2200" kern="1200" dirty="0">
                <a:latin typeface="Arial" panose="020B0604020202020204" pitchFamily="34" charset="0"/>
                <a:cs typeface="Arial" panose="020B0604020202020204" pitchFamily="34" charset="0"/>
              </a:rPr>
              <a:t>POJEDINAČNE POTPORE (DNEVNICE</a:t>
            </a:r>
            <a:r>
              <a:rPr lang="hr-HR" sz="2200" kern="1200" dirty="0"/>
              <a:t>)</a:t>
            </a:r>
          </a:p>
        </p:txBody>
      </p:sp>
      <p:sp>
        <p:nvSpPr>
          <p:cNvPr id="9" name="Prostoručno: oblik 8">
            <a:extLst>
              <a:ext uri="{FF2B5EF4-FFF2-40B4-BE49-F238E27FC236}">
                <a16:creationId xmlns:a16="http://schemas.microsoft.com/office/drawing/2014/main" id="{1556FDFC-DCC9-41DA-A52A-40BD0C2E31EA}"/>
              </a:ext>
            </a:extLst>
          </p:cNvPr>
          <p:cNvSpPr/>
          <p:nvPr/>
        </p:nvSpPr>
        <p:spPr>
          <a:xfrm>
            <a:off x="6431241" y="2305381"/>
            <a:ext cx="4789158" cy="3714420"/>
          </a:xfrm>
          <a:custGeom>
            <a:avLst/>
            <a:gdLst>
              <a:gd name="connsiteX0" fmla="*/ 0 w 4789158"/>
              <a:gd name="connsiteY0" fmla="*/ 0 h 3985739"/>
              <a:gd name="connsiteX1" fmla="*/ 4789158 w 4789158"/>
              <a:gd name="connsiteY1" fmla="*/ 0 h 3985739"/>
              <a:gd name="connsiteX2" fmla="*/ 4789158 w 4789158"/>
              <a:gd name="connsiteY2" fmla="*/ 3985739 h 3985739"/>
              <a:gd name="connsiteX3" fmla="*/ 0 w 4789158"/>
              <a:gd name="connsiteY3" fmla="*/ 3985739 h 3985739"/>
              <a:gd name="connsiteX4" fmla="*/ 0 w 4789158"/>
              <a:gd name="connsiteY4" fmla="*/ 0 h 398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9158" h="3985739">
                <a:moveTo>
                  <a:pt x="0" y="0"/>
                </a:moveTo>
                <a:lnTo>
                  <a:pt x="4789158" y="0"/>
                </a:lnTo>
                <a:lnTo>
                  <a:pt x="4789158" y="3985739"/>
                </a:lnTo>
                <a:lnTo>
                  <a:pt x="0" y="398573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7348" tIns="117348" rIns="156464" bIns="176022" numCol="1" spcCol="1270" anchor="t" anchorCtr="0">
            <a:noAutofit/>
          </a:bodyPr>
          <a:lstStyle/>
          <a:p>
            <a:pPr algn="ctr"/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r-HR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visno o skupini zemalja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Organizacija primatelj Financijska potpora - po danu (HR)</a:t>
            </a:r>
          </a:p>
          <a:p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1. grupa; Danska, Irska, Nizozemska, Švedska, Ujedinjeno Kraljevstvo, 144 eura</a:t>
            </a:r>
          </a:p>
          <a:p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2. grupa; Belgija, Bugarska, Češka, Grčka, Francuska, Italija, Cipar, Luksemburg,  Mađarska, Austrija, Poljska, Rumunjska, Finska, Island, Lihtenštajn, Norveška, Turska, 126 eura</a:t>
            </a:r>
          </a:p>
          <a:p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3. grupa  Njemačka, Španjolska, Latvija, Malta, Portugal, Slovačka, Makedonija, 108 eura</a:t>
            </a:r>
          </a:p>
          <a:p>
            <a:r>
              <a:rPr lang="hr-HR" sz="1600" dirty="0">
                <a:latin typeface="Arial" panose="020B0604020202020204" pitchFamily="34" charset="0"/>
                <a:cs typeface="Arial" panose="020B0604020202020204" pitchFamily="34" charset="0"/>
              </a:rPr>
              <a:t>4. grupa Estonija, Hrvatska, Litva, Slovenija, 90 eura</a:t>
            </a:r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hr-HR" sz="2200" kern="1200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E0A441D8-E736-4B33-962C-A5A5FF8EAED2}"/>
              </a:ext>
            </a:extLst>
          </p:cNvPr>
          <p:cNvSpPr txBox="1"/>
          <p:nvPr/>
        </p:nvSpPr>
        <p:spPr>
          <a:xfrm>
            <a:off x="1447800" y="77078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latin typeface="Arial" panose="020B0604020202020204" pitchFamily="34" charset="0"/>
                <a:cs typeface="Arial" panose="020B0604020202020204" pitchFamily="34" charset="0"/>
              </a:rPr>
              <a:t>IZRAČUN TROŠKOVA MOBILNOSTI</a:t>
            </a:r>
          </a:p>
        </p:txBody>
      </p:sp>
    </p:spTree>
    <p:extLst>
      <p:ext uri="{BB962C8B-B14F-4D97-AF65-F5344CB8AC3E}">
        <p14:creationId xmlns:p14="http://schemas.microsoft.com/office/powerpoint/2010/main" val="705077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B4BB3C76-83C6-4095-8560-02CA3C9DC5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83" r="1" b="15327"/>
          <a:stretch/>
        </p:blipFill>
        <p:spPr>
          <a:xfrm>
            <a:off x="477085" y="466162"/>
            <a:ext cx="11237832" cy="3937502"/>
          </a:xfrm>
          <a:custGeom>
            <a:avLst/>
            <a:gdLst>
              <a:gd name="connsiteX0" fmla="*/ 0 w 12191695"/>
              <a:gd name="connsiteY0" fmla="*/ 0 h 5020241"/>
              <a:gd name="connsiteX1" fmla="*/ 12191695 w 12191695"/>
              <a:gd name="connsiteY1" fmla="*/ 0 h 5020241"/>
              <a:gd name="connsiteX2" fmla="*/ 12191695 w 12191695"/>
              <a:gd name="connsiteY2" fmla="*/ 4057991 h 5020241"/>
              <a:gd name="connsiteX3" fmla="*/ 11914945 w 12191695"/>
              <a:gd name="connsiteY3" fmla="*/ 4110187 h 5020241"/>
              <a:gd name="connsiteX4" fmla="*/ 11639412 w 12191695"/>
              <a:gd name="connsiteY4" fmla="*/ 4159931 h 5020241"/>
              <a:gd name="connsiteX5" fmla="*/ 11362661 w 12191695"/>
              <a:gd name="connsiteY5" fmla="*/ 4208624 h 5020241"/>
              <a:gd name="connsiteX6" fmla="*/ 11084690 w 12191695"/>
              <a:gd name="connsiteY6" fmla="*/ 4250310 h 5020241"/>
              <a:gd name="connsiteX7" fmla="*/ 10807939 w 12191695"/>
              <a:gd name="connsiteY7" fmla="*/ 4292347 h 5020241"/>
              <a:gd name="connsiteX8" fmla="*/ 10529968 w 12191695"/>
              <a:gd name="connsiteY8" fmla="*/ 4331582 h 5020241"/>
              <a:gd name="connsiteX9" fmla="*/ 10255655 w 12191695"/>
              <a:gd name="connsiteY9" fmla="*/ 4365211 h 5020241"/>
              <a:gd name="connsiteX10" fmla="*/ 9977684 w 12191695"/>
              <a:gd name="connsiteY10" fmla="*/ 4397089 h 5020241"/>
              <a:gd name="connsiteX11" fmla="*/ 9700933 w 12191695"/>
              <a:gd name="connsiteY11" fmla="*/ 4426165 h 5020241"/>
              <a:gd name="connsiteX12" fmla="*/ 9429058 w 12191695"/>
              <a:gd name="connsiteY12" fmla="*/ 4451387 h 5020241"/>
              <a:gd name="connsiteX13" fmla="*/ 9153526 w 12191695"/>
              <a:gd name="connsiteY13" fmla="*/ 4476609 h 5020241"/>
              <a:gd name="connsiteX14" fmla="*/ 8881651 w 12191695"/>
              <a:gd name="connsiteY14" fmla="*/ 4497628 h 5020241"/>
              <a:gd name="connsiteX15" fmla="*/ 8609776 w 12191695"/>
              <a:gd name="connsiteY15" fmla="*/ 4514092 h 5020241"/>
              <a:gd name="connsiteX16" fmla="*/ 8339121 w 12191695"/>
              <a:gd name="connsiteY16" fmla="*/ 4531258 h 5020241"/>
              <a:gd name="connsiteX17" fmla="*/ 8070903 w 12191695"/>
              <a:gd name="connsiteY17" fmla="*/ 4545620 h 5020241"/>
              <a:gd name="connsiteX18" fmla="*/ 7805124 w 12191695"/>
              <a:gd name="connsiteY18" fmla="*/ 4555779 h 5020241"/>
              <a:gd name="connsiteX19" fmla="*/ 7539345 w 12191695"/>
              <a:gd name="connsiteY19" fmla="*/ 4564537 h 5020241"/>
              <a:gd name="connsiteX20" fmla="*/ 7276005 w 12191695"/>
              <a:gd name="connsiteY20" fmla="*/ 4572944 h 5020241"/>
              <a:gd name="connsiteX21" fmla="*/ 7016322 w 12191695"/>
              <a:gd name="connsiteY21" fmla="*/ 4576798 h 5020241"/>
              <a:gd name="connsiteX22" fmla="*/ 6756639 w 12191695"/>
              <a:gd name="connsiteY22" fmla="*/ 4581001 h 5020241"/>
              <a:gd name="connsiteX23" fmla="*/ 6500613 w 12191695"/>
              <a:gd name="connsiteY23" fmla="*/ 4583103 h 5020241"/>
              <a:gd name="connsiteX24" fmla="*/ 6247026 w 12191695"/>
              <a:gd name="connsiteY24" fmla="*/ 4581001 h 5020241"/>
              <a:gd name="connsiteX25" fmla="*/ 5995877 w 12191695"/>
              <a:gd name="connsiteY25" fmla="*/ 4581001 h 5020241"/>
              <a:gd name="connsiteX26" fmla="*/ 5747167 w 12191695"/>
              <a:gd name="connsiteY26" fmla="*/ 4576798 h 5020241"/>
              <a:gd name="connsiteX27" fmla="*/ 5503333 w 12191695"/>
              <a:gd name="connsiteY27" fmla="*/ 4570492 h 5020241"/>
              <a:gd name="connsiteX28" fmla="*/ 5261938 w 12191695"/>
              <a:gd name="connsiteY28" fmla="*/ 4564537 h 5020241"/>
              <a:gd name="connsiteX29" fmla="*/ 5025418 w 12191695"/>
              <a:gd name="connsiteY29" fmla="*/ 4557881 h 5020241"/>
              <a:gd name="connsiteX30" fmla="*/ 4790118 w 12191695"/>
              <a:gd name="connsiteY30" fmla="*/ 4547722 h 5020241"/>
              <a:gd name="connsiteX31" fmla="*/ 4558477 w 12191695"/>
              <a:gd name="connsiteY31" fmla="*/ 4536862 h 5020241"/>
              <a:gd name="connsiteX32" fmla="*/ 4331710 w 12191695"/>
              <a:gd name="connsiteY32" fmla="*/ 4527054 h 5020241"/>
              <a:gd name="connsiteX33" fmla="*/ 3889152 w 12191695"/>
              <a:gd name="connsiteY33" fmla="*/ 4499379 h 5020241"/>
              <a:gd name="connsiteX34" fmla="*/ 3464881 w 12191695"/>
              <a:gd name="connsiteY34" fmla="*/ 4469954 h 5020241"/>
              <a:gd name="connsiteX35" fmla="*/ 3057678 w 12191695"/>
              <a:gd name="connsiteY35" fmla="*/ 4439126 h 5020241"/>
              <a:gd name="connsiteX36" fmla="*/ 2672421 w 12191695"/>
              <a:gd name="connsiteY36" fmla="*/ 4405147 h 5020241"/>
              <a:gd name="connsiteX37" fmla="*/ 2304232 w 12191695"/>
              <a:gd name="connsiteY37" fmla="*/ 4369765 h 5020241"/>
              <a:gd name="connsiteX38" fmla="*/ 1962864 w 12191695"/>
              <a:gd name="connsiteY38" fmla="*/ 4331582 h 5020241"/>
              <a:gd name="connsiteX39" fmla="*/ 1642223 w 12191695"/>
              <a:gd name="connsiteY39" fmla="*/ 4294099 h 5020241"/>
              <a:gd name="connsiteX40" fmla="*/ 1347183 w 12191695"/>
              <a:gd name="connsiteY40" fmla="*/ 4256616 h 5020241"/>
              <a:gd name="connsiteX41" fmla="*/ 1076528 w 12191695"/>
              <a:gd name="connsiteY41" fmla="*/ 4221235 h 5020241"/>
              <a:gd name="connsiteX42" fmla="*/ 836351 w 12191695"/>
              <a:gd name="connsiteY42" fmla="*/ 4187605 h 5020241"/>
              <a:gd name="connsiteX43" fmla="*/ 619339 w 12191695"/>
              <a:gd name="connsiteY43" fmla="*/ 4155727 h 5020241"/>
              <a:gd name="connsiteX44" fmla="*/ 436464 w 12191695"/>
              <a:gd name="connsiteY44" fmla="*/ 4129104 h 5020241"/>
              <a:gd name="connsiteX45" fmla="*/ 282848 w 12191695"/>
              <a:gd name="connsiteY45" fmla="*/ 4103881 h 5020241"/>
              <a:gd name="connsiteX46" fmla="*/ 71932 w 12191695"/>
              <a:gd name="connsiteY46" fmla="*/ 4067800 h 5020241"/>
              <a:gd name="connsiteX47" fmla="*/ 1 w 12191695"/>
              <a:gd name="connsiteY47" fmla="*/ 4055539 h 5020241"/>
              <a:gd name="connsiteX48" fmla="*/ 1 w 12191695"/>
              <a:gd name="connsiteY48" fmla="*/ 5020241 h 5020241"/>
              <a:gd name="connsiteX49" fmla="*/ 0 w 12191695"/>
              <a:gd name="connsiteY49" fmla="*/ 5020241 h 502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3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Freeform: Shape 10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2D249F1-FD49-436F-8A09-2F62986DE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110824"/>
            <a:ext cx="5015258" cy="19089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SKUPINA 4</a:t>
            </a:r>
            <a:br>
              <a:rPr lang="hr-H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EVALUACIJA</a:t>
            </a:r>
            <a:br>
              <a:rPr lang="hr-HR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3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TEMA: Unapređenje metoda rada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E5B7EE8-0997-4489-9284-4050F753F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3636" y="4110824"/>
            <a:ext cx="5754768" cy="1908976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Alati: </a:t>
            </a:r>
            <a:r>
              <a:rPr lang="hr-H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Kahoot</a:t>
            </a:r>
            <a:r>
              <a:rPr lang="hr-H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Office 365 </a:t>
            </a:r>
            <a:r>
              <a:rPr lang="hr-H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Forms</a:t>
            </a:r>
            <a:r>
              <a:rPr lang="hr-H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SurveyLegend</a:t>
            </a:r>
            <a:endParaRPr lang="hr-H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Izraditi evaluacijske upitnike za učitelje i učenike sudionike mobilnosti</a:t>
            </a: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Izraditi evaluacijske upitnike za roditelje domaćine i roditelje učenika sudionika mobilnosti</a:t>
            </a:r>
          </a:p>
        </p:txBody>
      </p:sp>
    </p:spTree>
    <p:extLst>
      <p:ext uri="{BB962C8B-B14F-4D97-AF65-F5344CB8AC3E}">
        <p14:creationId xmlns:p14="http://schemas.microsoft.com/office/powerpoint/2010/main" val="3505838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D249F1-FD49-436F-8A09-2F62986DE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SKUPINA 5</a:t>
            </a:r>
            <a:b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DISEMINACIJA</a:t>
            </a:r>
            <a:br>
              <a:rPr lang="hr-HR" dirty="0"/>
            </a:br>
            <a:r>
              <a:rPr lang="hr-HR" dirty="0"/>
              <a:t>        </a:t>
            </a:r>
            <a:r>
              <a:rPr lang="hr-H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TEMA: Unapređenje metoda rada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E5B7EE8-0997-4489-9284-4050F753F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0479028" cy="3416300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Alati: </a:t>
            </a:r>
            <a:r>
              <a:rPr lang="hr-HR" sz="2400" dirty="0" err="1">
                <a:latin typeface="Arial" panose="020B0604020202020204" pitchFamily="34" charset="0"/>
                <a:cs typeface="Arial" panose="020B0604020202020204" pitchFamily="34" charset="0"/>
              </a:rPr>
              <a:t>StoryJumper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 err="1">
                <a:latin typeface="Arial" panose="020B0604020202020204" pitchFamily="34" charset="0"/>
                <a:cs typeface="Arial" panose="020B0604020202020204" pitchFamily="34" charset="0"/>
              </a:rPr>
              <a:t>Kizoa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 err="1">
                <a:latin typeface="Arial" panose="020B0604020202020204" pitchFamily="34" charset="0"/>
                <a:cs typeface="Arial" panose="020B0604020202020204" pitchFamily="34" charset="0"/>
              </a:rPr>
              <a:t>Kapwing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 err="1">
                <a:latin typeface="Arial" panose="020B0604020202020204" pitchFamily="34" charset="0"/>
                <a:cs typeface="Arial" panose="020B0604020202020204" pitchFamily="34" charset="0"/>
              </a:rPr>
              <a:t>Canva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Izraditi materijale za diseminaciju na webu projekta ili </a:t>
            </a:r>
            <a:r>
              <a:rPr lang="hr-HR" sz="2400" dirty="0" err="1"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stranici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Izraditi materijale za domaćinstvo </a:t>
            </a:r>
            <a:r>
              <a:rPr lang="hr-HR" sz="2400" dirty="0" err="1">
                <a:latin typeface="Arial" panose="020B0604020202020204" pitchFamily="34" charset="0"/>
                <a:cs typeface="Arial" panose="020B0604020202020204" pitchFamily="34" charset="0"/>
              </a:rPr>
              <a:t>npr.postere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hr-HR" sz="2400" dirty="0" err="1">
                <a:latin typeface="Arial" panose="020B0604020202020204" pitchFamily="34" charset="0"/>
                <a:cs typeface="Arial" panose="020B0604020202020204" pitchFamily="34" charset="0"/>
              </a:rPr>
              <a:t>Canva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alatu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Potrebni materijali na linku </a:t>
            </a:r>
            <a:r>
              <a:rPr lang="hr-HR" sz="2400" dirty="0" err="1">
                <a:latin typeface="Arial" panose="020B0604020202020204" pitchFamily="34" charset="0"/>
                <a:cs typeface="Arial" panose="020B0604020202020204" pitchFamily="34" charset="0"/>
              </a:rPr>
              <a:t>OneDrive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BA248DF-2FFD-4AEC-AE4C-C9648BAAF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165" y="4487080"/>
            <a:ext cx="5861202" cy="223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75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3C352B4-A9DF-46C3-81D6-99942B804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55" r="1" b="4022"/>
          <a:stretch/>
        </p:blipFill>
        <p:spPr>
          <a:xfrm>
            <a:off x="477085" y="466162"/>
            <a:ext cx="11237832" cy="3937502"/>
          </a:xfrm>
          <a:custGeom>
            <a:avLst/>
            <a:gdLst>
              <a:gd name="connsiteX0" fmla="*/ 0 w 12191695"/>
              <a:gd name="connsiteY0" fmla="*/ 0 h 5020241"/>
              <a:gd name="connsiteX1" fmla="*/ 12191695 w 12191695"/>
              <a:gd name="connsiteY1" fmla="*/ 0 h 5020241"/>
              <a:gd name="connsiteX2" fmla="*/ 12191695 w 12191695"/>
              <a:gd name="connsiteY2" fmla="*/ 4057991 h 5020241"/>
              <a:gd name="connsiteX3" fmla="*/ 11914945 w 12191695"/>
              <a:gd name="connsiteY3" fmla="*/ 4110187 h 5020241"/>
              <a:gd name="connsiteX4" fmla="*/ 11639412 w 12191695"/>
              <a:gd name="connsiteY4" fmla="*/ 4159931 h 5020241"/>
              <a:gd name="connsiteX5" fmla="*/ 11362661 w 12191695"/>
              <a:gd name="connsiteY5" fmla="*/ 4208624 h 5020241"/>
              <a:gd name="connsiteX6" fmla="*/ 11084690 w 12191695"/>
              <a:gd name="connsiteY6" fmla="*/ 4250310 h 5020241"/>
              <a:gd name="connsiteX7" fmla="*/ 10807939 w 12191695"/>
              <a:gd name="connsiteY7" fmla="*/ 4292347 h 5020241"/>
              <a:gd name="connsiteX8" fmla="*/ 10529968 w 12191695"/>
              <a:gd name="connsiteY8" fmla="*/ 4331582 h 5020241"/>
              <a:gd name="connsiteX9" fmla="*/ 10255655 w 12191695"/>
              <a:gd name="connsiteY9" fmla="*/ 4365211 h 5020241"/>
              <a:gd name="connsiteX10" fmla="*/ 9977684 w 12191695"/>
              <a:gd name="connsiteY10" fmla="*/ 4397089 h 5020241"/>
              <a:gd name="connsiteX11" fmla="*/ 9700933 w 12191695"/>
              <a:gd name="connsiteY11" fmla="*/ 4426165 h 5020241"/>
              <a:gd name="connsiteX12" fmla="*/ 9429058 w 12191695"/>
              <a:gd name="connsiteY12" fmla="*/ 4451387 h 5020241"/>
              <a:gd name="connsiteX13" fmla="*/ 9153526 w 12191695"/>
              <a:gd name="connsiteY13" fmla="*/ 4476609 h 5020241"/>
              <a:gd name="connsiteX14" fmla="*/ 8881651 w 12191695"/>
              <a:gd name="connsiteY14" fmla="*/ 4497628 h 5020241"/>
              <a:gd name="connsiteX15" fmla="*/ 8609776 w 12191695"/>
              <a:gd name="connsiteY15" fmla="*/ 4514092 h 5020241"/>
              <a:gd name="connsiteX16" fmla="*/ 8339121 w 12191695"/>
              <a:gd name="connsiteY16" fmla="*/ 4531258 h 5020241"/>
              <a:gd name="connsiteX17" fmla="*/ 8070903 w 12191695"/>
              <a:gd name="connsiteY17" fmla="*/ 4545620 h 5020241"/>
              <a:gd name="connsiteX18" fmla="*/ 7805124 w 12191695"/>
              <a:gd name="connsiteY18" fmla="*/ 4555779 h 5020241"/>
              <a:gd name="connsiteX19" fmla="*/ 7539345 w 12191695"/>
              <a:gd name="connsiteY19" fmla="*/ 4564537 h 5020241"/>
              <a:gd name="connsiteX20" fmla="*/ 7276005 w 12191695"/>
              <a:gd name="connsiteY20" fmla="*/ 4572944 h 5020241"/>
              <a:gd name="connsiteX21" fmla="*/ 7016322 w 12191695"/>
              <a:gd name="connsiteY21" fmla="*/ 4576798 h 5020241"/>
              <a:gd name="connsiteX22" fmla="*/ 6756639 w 12191695"/>
              <a:gd name="connsiteY22" fmla="*/ 4581001 h 5020241"/>
              <a:gd name="connsiteX23" fmla="*/ 6500613 w 12191695"/>
              <a:gd name="connsiteY23" fmla="*/ 4583103 h 5020241"/>
              <a:gd name="connsiteX24" fmla="*/ 6247026 w 12191695"/>
              <a:gd name="connsiteY24" fmla="*/ 4581001 h 5020241"/>
              <a:gd name="connsiteX25" fmla="*/ 5995877 w 12191695"/>
              <a:gd name="connsiteY25" fmla="*/ 4581001 h 5020241"/>
              <a:gd name="connsiteX26" fmla="*/ 5747167 w 12191695"/>
              <a:gd name="connsiteY26" fmla="*/ 4576798 h 5020241"/>
              <a:gd name="connsiteX27" fmla="*/ 5503333 w 12191695"/>
              <a:gd name="connsiteY27" fmla="*/ 4570492 h 5020241"/>
              <a:gd name="connsiteX28" fmla="*/ 5261938 w 12191695"/>
              <a:gd name="connsiteY28" fmla="*/ 4564537 h 5020241"/>
              <a:gd name="connsiteX29" fmla="*/ 5025418 w 12191695"/>
              <a:gd name="connsiteY29" fmla="*/ 4557881 h 5020241"/>
              <a:gd name="connsiteX30" fmla="*/ 4790118 w 12191695"/>
              <a:gd name="connsiteY30" fmla="*/ 4547722 h 5020241"/>
              <a:gd name="connsiteX31" fmla="*/ 4558477 w 12191695"/>
              <a:gd name="connsiteY31" fmla="*/ 4536862 h 5020241"/>
              <a:gd name="connsiteX32" fmla="*/ 4331710 w 12191695"/>
              <a:gd name="connsiteY32" fmla="*/ 4527054 h 5020241"/>
              <a:gd name="connsiteX33" fmla="*/ 3889152 w 12191695"/>
              <a:gd name="connsiteY33" fmla="*/ 4499379 h 5020241"/>
              <a:gd name="connsiteX34" fmla="*/ 3464881 w 12191695"/>
              <a:gd name="connsiteY34" fmla="*/ 4469954 h 5020241"/>
              <a:gd name="connsiteX35" fmla="*/ 3057678 w 12191695"/>
              <a:gd name="connsiteY35" fmla="*/ 4439126 h 5020241"/>
              <a:gd name="connsiteX36" fmla="*/ 2672421 w 12191695"/>
              <a:gd name="connsiteY36" fmla="*/ 4405147 h 5020241"/>
              <a:gd name="connsiteX37" fmla="*/ 2304232 w 12191695"/>
              <a:gd name="connsiteY37" fmla="*/ 4369765 h 5020241"/>
              <a:gd name="connsiteX38" fmla="*/ 1962864 w 12191695"/>
              <a:gd name="connsiteY38" fmla="*/ 4331582 h 5020241"/>
              <a:gd name="connsiteX39" fmla="*/ 1642223 w 12191695"/>
              <a:gd name="connsiteY39" fmla="*/ 4294099 h 5020241"/>
              <a:gd name="connsiteX40" fmla="*/ 1347183 w 12191695"/>
              <a:gd name="connsiteY40" fmla="*/ 4256616 h 5020241"/>
              <a:gd name="connsiteX41" fmla="*/ 1076528 w 12191695"/>
              <a:gd name="connsiteY41" fmla="*/ 4221235 h 5020241"/>
              <a:gd name="connsiteX42" fmla="*/ 836351 w 12191695"/>
              <a:gd name="connsiteY42" fmla="*/ 4187605 h 5020241"/>
              <a:gd name="connsiteX43" fmla="*/ 619339 w 12191695"/>
              <a:gd name="connsiteY43" fmla="*/ 4155727 h 5020241"/>
              <a:gd name="connsiteX44" fmla="*/ 436464 w 12191695"/>
              <a:gd name="connsiteY44" fmla="*/ 4129104 h 5020241"/>
              <a:gd name="connsiteX45" fmla="*/ 282848 w 12191695"/>
              <a:gd name="connsiteY45" fmla="*/ 4103881 h 5020241"/>
              <a:gd name="connsiteX46" fmla="*/ 71932 w 12191695"/>
              <a:gd name="connsiteY46" fmla="*/ 4067800 h 5020241"/>
              <a:gd name="connsiteX47" fmla="*/ 1 w 12191695"/>
              <a:gd name="connsiteY47" fmla="*/ 4055539 h 5020241"/>
              <a:gd name="connsiteX48" fmla="*/ 1 w 12191695"/>
              <a:gd name="connsiteY48" fmla="*/ 5020241 h 5020241"/>
              <a:gd name="connsiteX49" fmla="*/ 0 w 12191695"/>
              <a:gd name="connsiteY49" fmla="*/ 5020241 h 502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9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D35B0482-262E-4E8E-A9DB-9039D9954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924" y="4034137"/>
            <a:ext cx="5015258" cy="1908975"/>
          </a:xfrm>
        </p:spPr>
        <p:txBody>
          <a:bodyPr>
            <a:normAutofit/>
          </a:bodyPr>
          <a:lstStyle/>
          <a:p>
            <a:pPr marL="0" indent="0"/>
            <a:r>
              <a:rPr lang="hr-HR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Evaluacija radionice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C0A53C3-51A8-489A-9EA8-EB0215949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6228" y="4482862"/>
            <a:ext cx="6632674" cy="1908976"/>
          </a:xfrm>
        </p:spPr>
        <p:txBody>
          <a:bodyPr anchor="ctr"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hr-HR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predstavnik svake skupine će prezentirati uradak</a:t>
            </a:r>
          </a:p>
          <a:p>
            <a:pPr marL="0" indent="0">
              <a:buNone/>
            </a:pPr>
            <a:endParaRPr lang="hr-HR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hr-HR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nakon prezentacije polaznici će postaviti svoje uratke na </a:t>
            </a:r>
            <a:r>
              <a:rPr lang="hr-HR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Edmodo</a:t>
            </a:r>
            <a:r>
              <a:rPr lang="hr-HR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platformu</a:t>
            </a:r>
          </a:p>
          <a:p>
            <a:pPr marL="0" indent="0">
              <a:buNone/>
            </a:pPr>
            <a:endParaRPr lang="hr-H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42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 home folks Porky Pig Back in action">
            <a:hlinkClick r:id="" action="ppaction://media"/>
            <a:extLst>
              <a:ext uri="{FF2B5EF4-FFF2-40B4-BE49-F238E27FC236}">
                <a16:creationId xmlns:a16="http://schemas.microsoft.com/office/drawing/2014/main" id="{8A2E3B85-BE33-4D0F-B3B7-94A3BF75B3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1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9E7EBFD-2E2C-4E8A-8D21-BC03CE71F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170" y="1609586"/>
            <a:ext cx="8825659" cy="2723876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endParaRPr lang="hr-HR" dirty="0"/>
          </a:p>
          <a:p>
            <a:pPr marL="0" indent="0" algn="ctr">
              <a:buNone/>
            </a:pPr>
            <a:r>
              <a:rPr lang="hr-HR" sz="6600" b="1" dirty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HVALA NA POZORNOSTI</a:t>
            </a:r>
          </a:p>
          <a:p>
            <a:pPr marL="0" indent="0" algn="ctr">
              <a:buNone/>
            </a:pPr>
            <a:endParaRPr lang="hr-HR" b="1" dirty="0">
              <a:solidFill>
                <a:schemeClr val="accent6">
                  <a:lumMod val="50000"/>
                </a:schemeClr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740713EC-9202-428E-B602-920761BBE081}"/>
              </a:ext>
            </a:extLst>
          </p:cNvPr>
          <p:cNvSpPr txBox="1"/>
          <p:nvPr/>
        </p:nvSpPr>
        <p:spPr>
          <a:xfrm>
            <a:off x="3366052" y="4704522"/>
            <a:ext cx="7142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accent6">
                    <a:lumMod val="75000"/>
                  </a:schemeClr>
                </a:solidFill>
              </a:rPr>
              <a:t>KONTAKTI:</a:t>
            </a:r>
          </a:p>
          <a:p>
            <a:r>
              <a:rPr lang="hr-HR" dirty="0">
                <a:solidFill>
                  <a:schemeClr val="accent6">
                    <a:lumMod val="75000"/>
                  </a:schemeClr>
                </a:solidFill>
                <a:hlinkClick r:id="rId2"/>
              </a:rPr>
              <a:t>daria.stejskal@skole.hr</a:t>
            </a:r>
            <a:endParaRPr lang="hr-HR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hr-HR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melita.matan@skole.hr</a:t>
            </a:r>
            <a:endParaRPr lang="hr-HR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r-HR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812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4C6F1F-1C4D-48F4-BFCB-BFCAF9DC4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latin typeface="Arial" panose="020B0604020202020204" pitchFamily="34" charset="0"/>
                <a:cs typeface="Arial" panose="020B0604020202020204" pitchFamily="34" charset="0"/>
              </a:rPr>
              <a:t>STRUTURA ERASMUS + PROGRAMA</a:t>
            </a:r>
            <a:endParaRPr lang="hr-HR" sz="3200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AF3C664B-637E-46FE-BB36-35F9EC2DD2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0874509"/>
              </p:ext>
            </p:extLst>
          </p:nvPr>
        </p:nvGraphicFramePr>
        <p:xfrm>
          <a:off x="838200" y="1690687"/>
          <a:ext cx="10515600" cy="2932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9606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78B971-0856-4AD9-A373-6D215E87A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hr-HR" b="1" u="sng" dirty="0"/>
            </a:br>
            <a:br>
              <a:rPr lang="hr-HR" b="1" u="sng" dirty="0"/>
            </a:br>
            <a:r>
              <a:rPr lang="hr-HR" sz="3600" b="1" dirty="0">
                <a:latin typeface="Arial" panose="020B0604020202020204" pitchFamily="34" charset="0"/>
                <a:cs typeface="Arial" panose="020B0604020202020204" pitchFamily="34" charset="0"/>
              </a:rPr>
              <a:t>KLJUČNA MJERA 1. (KA1)– MOBILNOST POJEDINACA</a:t>
            </a:r>
            <a:br>
              <a:rPr lang="hr-HR" u="sng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AC5A8D3-F329-4572-B6CA-15D3DB395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3054"/>
            <a:ext cx="10515600" cy="293432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Ovom se ključnom mjerom podupiru:</a:t>
            </a:r>
          </a:p>
          <a:p>
            <a:pPr lvl="0"/>
            <a:r>
              <a:rPr lang="hr-HR" sz="2600" b="1" dirty="0">
                <a:latin typeface="Arial" panose="020B0604020202020204" pitchFamily="34" charset="0"/>
                <a:cs typeface="Arial" panose="020B0604020202020204" pitchFamily="34" charset="0"/>
              </a:rPr>
              <a:t>mobilnosti učenika i osoblja: </a:t>
            </a: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prilike za studente, vježbenike i mlade ljude te profesore, nastavnike, učitelje, voditelje osposobljavanja, osobe koje rade s mladima, osoblje obrazovnih ustanova i organizacija civilnog društva da dožive iskustvo učenja i/ili rada u drugoj državi</a:t>
            </a:r>
          </a:p>
        </p:txBody>
      </p:sp>
    </p:spTree>
    <p:extLst>
      <p:ext uri="{BB962C8B-B14F-4D97-AF65-F5344CB8AC3E}">
        <p14:creationId xmlns:p14="http://schemas.microsoft.com/office/powerpoint/2010/main" val="382889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idam na lijevo film">
            <a:hlinkClick r:id="" action="ppaction://media"/>
            <a:extLst>
              <a:ext uri="{FF2B5EF4-FFF2-40B4-BE49-F238E27FC236}">
                <a16:creationId xmlns:a16="http://schemas.microsoft.com/office/drawing/2014/main" id="{8BE499C7-1FD9-4AEE-A745-2FFD66FA50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548680"/>
            <a:ext cx="6096000" cy="3429000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4F9688BB-6280-4377-A63F-804F7741DA5C}"/>
              </a:ext>
            </a:extLst>
          </p:cNvPr>
          <p:cNvSpPr/>
          <p:nvPr/>
        </p:nvSpPr>
        <p:spPr>
          <a:xfrm>
            <a:off x="1775520" y="4437112"/>
            <a:ext cx="8568952" cy="1785104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KA 1: „KIDAMO”</a:t>
            </a:r>
          </a:p>
          <a:p>
            <a:pPr algn="ctr"/>
            <a:r>
              <a:rPr lang="hr-H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Kreativnost, Inovativnost, Divergentnost, Aktivnost – moć  Obrazovanja</a:t>
            </a:r>
          </a:p>
        </p:txBody>
      </p:sp>
    </p:spTree>
    <p:extLst>
      <p:ext uri="{BB962C8B-B14F-4D97-AF65-F5344CB8AC3E}">
        <p14:creationId xmlns:p14="http://schemas.microsoft.com/office/powerpoint/2010/main" val="177270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54EB2D-610E-4530-A37E-3DCBE8C88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hr-HR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3600" b="1" dirty="0">
                <a:latin typeface="Arial" panose="020B0604020202020204" pitchFamily="34" charset="0"/>
                <a:cs typeface="Arial" panose="020B0604020202020204" pitchFamily="34" charset="0"/>
              </a:rPr>
              <a:t>KLJUČNA MJERA 2. (KA2)</a:t>
            </a:r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SURADNJA ZA INOVACIJE I RAZMJENA DOBRE PRAKSE</a:t>
            </a:r>
            <a:br>
              <a:rPr lang="hr-HR" sz="3200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D62A1BC-8DA5-40D4-B684-165869535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0884"/>
            <a:ext cx="10515600" cy="3295029"/>
          </a:xfrm>
        </p:spPr>
        <p:txBody>
          <a:bodyPr>
            <a:normAutofit fontScale="77500" lnSpcReduction="20000"/>
          </a:bodyPr>
          <a:lstStyle/>
          <a:p>
            <a:endParaRPr lang="hr-HR" dirty="0"/>
          </a:p>
          <a:p>
            <a:pPr marL="0" indent="0">
              <a:buNone/>
            </a:pPr>
            <a:r>
              <a:rPr lang="hr-HR" sz="4400" dirty="0"/>
              <a:t>   </a:t>
            </a:r>
            <a:r>
              <a:rPr lang="hr-HR" sz="3400" dirty="0">
                <a:latin typeface="Arial" panose="020B0604020202020204" pitchFamily="34" charset="0"/>
                <a:cs typeface="Arial" panose="020B0604020202020204" pitchFamily="34" charset="0"/>
              </a:rPr>
              <a:t>Ovom se ključnom mjerom podupiru:</a:t>
            </a:r>
          </a:p>
          <a:p>
            <a:pPr lvl="0"/>
            <a:r>
              <a:rPr lang="hr-HR" sz="3400" b="1" dirty="0">
                <a:latin typeface="Arial" panose="020B0604020202020204" pitchFamily="34" charset="0"/>
                <a:cs typeface="Arial" panose="020B0604020202020204" pitchFamily="34" charset="0"/>
              </a:rPr>
              <a:t>transnacionalna strateška partnerstva </a:t>
            </a:r>
            <a:r>
              <a:rPr lang="hr-HR" sz="3400" dirty="0">
                <a:latin typeface="Arial" panose="020B0604020202020204" pitchFamily="34" charset="0"/>
                <a:cs typeface="Arial" panose="020B0604020202020204" pitchFamily="34" charset="0"/>
              </a:rPr>
              <a:t>čiji je cilj razviti inicijative posvećene jednom ili više područja obrazovanja, osposobljavanja i mladih te promicati inovacije, razmjene iskustava ¸i praktičnog znanja između različitih vrsta organizacija koje se bave obrazovanjem, osposobljavanjem i mladima ili drugim relevantnim područjima.</a:t>
            </a:r>
          </a:p>
          <a:p>
            <a:pPr lvl="0"/>
            <a:r>
              <a:rPr lang="hr-HR" sz="3400" b="1" dirty="0">
                <a:latin typeface="Arial" panose="020B0604020202020204" pitchFamily="34" charset="0"/>
                <a:cs typeface="Arial" panose="020B0604020202020204" pitchFamily="34" charset="0"/>
              </a:rPr>
              <a:t>platforme za informatičku podršku k</a:t>
            </a:r>
            <a:r>
              <a:rPr lang="hr-HR" sz="3400" dirty="0">
                <a:latin typeface="Arial" panose="020B0604020202020204" pitchFamily="34" charset="0"/>
                <a:cs typeface="Arial" panose="020B0604020202020204" pitchFamily="34" charset="0"/>
              </a:rPr>
              <a:t>ao što su e-</a:t>
            </a:r>
            <a:r>
              <a:rPr lang="hr-HR" sz="3400" dirty="0" err="1">
                <a:latin typeface="Arial" panose="020B0604020202020204" pitchFamily="34" charset="0"/>
                <a:cs typeface="Arial" panose="020B0604020202020204" pitchFamily="34" charset="0"/>
              </a:rPr>
              <a:t>Twinning</a:t>
            </a:r>
            <a:endParaRPr lang="hr-HR" sz="3400" dirty="0"/>
          </a:p>
        </p:txBody>
      </p:sp>
    </p:spTree>
    <p:extLst>
      <p:ext uri="{BB962C8B-B14F-4D97-AF65-F5344CB8AC3E}">
        <p14:creationId xmlns:p14="http://schemas.microsoft.com/office/powerpoint/2010/main" val="1966570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Group 2"/>
          <p:cNvGraphicFramePr>
            <a:graphicFrameLocks noGrp="1"/>
          </p:cNvGraphicFramePr>
          <p:nvPr/>
        </p:nvGraphicFramePr>
        <p:xfrm>
          <a:off x="2897773" y="609546"/>
          <a:ext cx="6480174" cy="5299865"/>
        </p:xfrm>
        <a:graphic>
          <a:graphicData uri="http://schemas.openxmlformats.org/drawingml/2006/table">
            <a:tbl>
              <a:tblPr/>
              <a:tblGrid>
                <a:gridCol w="1728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3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3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55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CC00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CC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PICTIONARY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AKUZATIV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MUČENJE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GEOGRAFIJA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9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CC00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CC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ČOVJEČE NE LJUTI SE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PRIJEDLOG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CJELOŽIVOTNO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BIOLOGIJA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9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CC00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CC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GUMI </a:t>
                      </a:r>
                      <a:r>
                        <a:rPr kumimoji="0" lang="hr-H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CC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GUMI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U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ŠKOLA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KEMIJA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3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CC00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CC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MONOPOLY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NA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KOGNITIVNI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PROCES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FIZIKA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6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GAMES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IGRE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ZA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FOR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UČENJE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LEARNING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ZNANOST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SCIENCE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36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IGRE ZA UČENJE ZNANOSTI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GAMES FOR LEARNING SCIENCE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6180" name="Group 36"/>
          <p:cNvGrpSpPr>
            <a:grpSpLocks/>
          </p:cNvGrpSpPr>
          <p:nvPr/>
        </p:nvGrpSpPr>
        <p:grpSpPr bwMode="auto">
          <a:xfrm>
            <a:off x="2897774" y="655189"/>
            <a:ext cx="1800225" cy="823912"/>
            <a:chOff x="1666" y="198"/>
            <a:chExt cx="1179" cy="499"/>
          </a:xfrm>
          <a:solidFill>
            <a:srgbClr val="7030A0"/>
          </a:solidFill>
        </p:grpSpPr>
        <p:sp>
          <p:nvSpPr>
            <p:cNvPr id="6181" name="AutoShape 37"/>
            <p:cNvSpPr>
              <a:spLocks noChangeArrowheads="1"/>
            </p:cNvSpPr>
            <p:nvPr/>
          </p:nvSpPr>
          <p:spPr bwMode="auto">
            <a:xfrm>
              <a:off x="1666" y="198"/>
              <a:ext cx="1179" cy="499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000000"/>
                </a:solidFill>
              </a:endParaRPr>
            </a:p>
          </p:txBody>
        </p:sp>
        <p:sp>
          <p:nvSpPr>
            <p:cNvPr id="6182" name="Text Box 38"/>
            <p:cNvSpPr txBox="1">
              <a:spLocks noChangeArrowheads="1"/>
            </p:cNvSpPr>
            <p:nvPr/>
          </p:nvSpPr>
          <p:spPr bwMode="auto">
            <a:xfrm>
              <a:off x="2074" y="339"/>
              <a:ext cx="363" cy="24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hr-HR" sz="2000" b="1" dirty="0">
                  <a:solidFill>
                    <a:srgbClr val="FFFFFF"/>
                  </a:solidFill>
                  <a:latin typeface="Comic Sans MS" pitchFamily="66" charset="0"/>
                  <a:cs typeface="Arial" charset="0"/>
                </a:rPr>
                <a:t>A1</a:t>
              </a:r>
              <a:endParaRPr lang="en-US" sz="2000" b="1" dirty="0">
                <a:solidFill>
                  <a:srgbClr val="FFFFFF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6183" name="Group 39"/>
          <p:cNvGrpSpPr>
            <a:grpSpLocks/>
          </p:cNvGrpSpPr>
          <p:nvPr/>
        </p:nvGrpSpPr>
        <p:grpSpPr bwMode="auto">
          <a:xfrm>
            <a:off x="2861768" y="1582023"/>
            <a:ext cx="1871662" cy="792162"/>
            <a:chOff x="340" y="845"/>
            <a:chExt cx="1179" cy="499"/>
          </a:xfrm>
          <a:solidFill>
            <a:srgbClr val="7030A0"/>
          </a:solidFill>
        </p:grpSpPr>
        <p:sp>
          <p:nvSpPr>
            <p:cNvPr id="6184" name="AutoShape 40"/>
            <p:cNvSpPr>
              <a:spLocks noChangeArrowheads="1"/>
            </p:cNvSpPr>
            <p:nvPr/>
          </p:nvSpPr>
          <p:spPr bwMode="auto">
            <a:xfrm>
              <a:off x="340" y="845"/>
              <a:ext cx="1179" cy="499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000000"/>
                </a:solidFill>
              </a:endParaRPr>
            </a:p>
          </p:txBody>
        </p:sp>
        <p:sp>
          <p:nvSpPr>
            <p:cNvPr id="6185" name="Text Box 41"/>
            <p:cNvSpPr txBox="1">
              <a:spLocks noChangeArrowheads="1"/>
            </p:cNvSpPr>
            <p:nvPr/>
          </p:nvSpPr>
          <p:spPr bwMode="auto">
            <a:xfrm>
              <a:off x="793" y="981"/>
              <a:ext cx="363" cy="25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hr-HR" sz="2000" b="1">
                  <a:solidFill>
                    <a:srgbClr val="FFFFFF"/>
                  </a:solidFill>
                  <a:latin typeface="Comic Sans MS" pitchFamily="66" charset="0"/>
                  <a:cs typeface="Arial" charset="0"/>
                </a:rPr>
                <a:t>A2</a:t>
              </a:r>
              <a:endParaRPr lang="en-US" sz="2000" b="1">
                <a:solidFill>
                  <a:srgbClr val="FFFFFF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6186" name="Group 42"/>
          <p:cNvGrpSpPr>
            <a:grpSpLocks/>
          </p:cNvGrpSpPr>
          <p:nvPr/>
        </p:nvGrpSpPr>
        <p:grpSpPr bwMode="auto">
          <a:xfrm>
            <a:off x="2874005" y="2461249"/>
            <a:ext cx="1871662" cy="790575"/>
            <a:chOff x="340" y="1434"/>
            <a:chExt cx="1179" cy="498"/>
          </a:xfrm>
          <a:solidFill>
            <a:srgbClr val="7030A0"/>
          </a:solidFill>
        </p:grpSpPr>
        <p:sp>
          <p:nvSpPr>
            <p:cNvPr id="6187" name="AutoShape 43"/>
            <p:cNvSpPr>
              <a:spLocks noChangeArrowheads="1"/>
            </p:cNvSpPr>
            <p:nvPr/>
          </p:nvSpPr>
          <p:spPr bwMode="auto">
            <a:xfrm>
              <a:off x="340" y="1434"/>
              <a:ext cx="1179" cy="498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000000"/>
                </a:solidFill>
              </a:endParaRPr>
            </a:p>
          </p:txBody>
        </p:sp>
        <p:sp>
          <p:nvSpPr>
            <p:cNvPr id="6188" name="Text Box 44"/>
            <p:cNvSpPr txBox="1">
              <a:spLocks noChangeArrowheads="1"/>
            </p:cNvSpPr>
            <p:nvPr/>
          </p:nvSpPr>
          <p:spPr bwMode="auto">
            <a:xfrm>
              <a:off x="793" y="1548"/>
              <a:ext cx="363" cy="25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hr-HR" sz="2000" b="1">
                  <a:solidFill>
                    <a:srgbClr val="FFFFFF"/>
                  </a:solidFill>
                  <a:latin typeface="Comic Sans MS" pitchFamily="66" charset="0"/>
                  <a:cs typeface="Arial" charset="0"/>
                </a:rPr>
                <a:t>A3</a:t>
              </a:r>
              <a:endParaRPr lang="en-US" sz="2000" b="1">
                <a:solidFill>
                  <a:srgbClr val="FFFFFF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6189" name="Group 45"/>
          <p:cNvGrpSpPr>
            <a:grpSpLocks/>
          </p:cNvGrpSpPr>
          <p:nvPr/>
        </p:nvGrpSpPr>
        <p:grpSpPr bwMode="auto">
          <a:xfrm>
            <a:off x="2852682" y="4302225"/>
            <a:ext cx="1871662" cy="792162"/>
            <a:chOff x="340" y="2659"/>
            <a:chExt cx="1179" cy="499"/>
          </a:xfrm>
          <a:solidFill>
            <a:srgbClr val="7030A0"/>
          </a:solidFill>
        </p:grpSpPr>
        <p:sp>
          <p:nvSpPr>
            <p:cNvPr id="6190" name="AutoShape 46"/>
            <p:cNvSpPr>
              <a:spLocks noChangeArrowheads="1"/>
            </p:cNvSpPr>
            <p:nvPr/>
          </p:nvSpPr>
          <p:spPr bwMode="auto">
            <a:xfrm>
              <a:off x="340" y="2659"/>
              <a:ext cx="1179" cy="499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000000"/>
                </a:solidFill>
              </a:endParaRPr>
            </a:p>
          </p:txBody>
        </p:sp>
        <p:sp>
          <p:nvSpPr>
            <p:cNvPr id="6191" name="Text Box 47"/>
            <p:cNvSpPr txBox="1">
              <a:spLocks noChangeArrowheads="1"/>
            </p:cNvSpPr>
            <p:nvPr/>
          </p:nvSpPr>
          <p:spPr bwMode="auto">
            <a:xfrm>
              <a:off x="793" y="2776"/>
              <a:ext cx="318" cy="28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hr-HR" sz="2400" b="1">
                  <a:solidFill>
                    <a:srgbClr val="FFFFFF"/>
                  </a:solidFill>
                  <a:latin typeface="Comic Sans MS" pitchFamily="66" charset="0"/>
                  <a:cs typeface="Arial" charset="0"/>
                </a:rPr>
                <a:t>A</a:t>
              </a:r>
              <a:endParaRPr lang="en-US" sz="2400" b="1">
                <a:solidFill>
                  <a:srgbClr val="FFFFFF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6192" name="Group 48"/>
          <p:cNvGrpSpPr>
            <a:grpSpLocks/>
          </p:cNvGrpSpPr>
          <p:nvPr/>
        </p:nvGrpSpPr>
        <p:grpSpPr bwMode="auto">
          <a:xfrm>
            <a:off x="4604875" y="679323"/>
            <a:ext cx="1871662" cy="792162"/>
            <a:chOff x="1610" y="210"/>
            <a:chExt cx="1179" cy="499"/>
          </a:xfrm>
          <a:solidFill>
            <a:srgbClr val="7030A0"/>
          </a:solidFill>
        </p:grpSpPr>
        <p:sp>
          <p:nvSpPr>
            <p:cNvPr id="6193" name="AutoShape 49"/>
            <p:cNvSpPr>
              <a:spLocks noChangeArrowheads="1"/>
            </p:cNvSpPr>
            <p:nvPr/>
          </p:nvSpPr>
          <p:spPr bwMode="auto">
            <a:xfrm>
              <a:off x="1610" y="210"/>
              <a:ext cx="1179" cy="499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000000"/>
                </a:solidFill>
              </a:endParaRPr>
            </a:p>
          </p:txBody>
        </p:sp>
        <p:sp>
          <p:nvSpPr>
            <p:cNvPr id="6194" name="Text Box 50"/>
            <p:cNvSpPr txBox="1">
              <a:spLocks noChangeArrowheads="1"/>
            </p:cNvSpPr>
            <p:nvPr/>
          </p:nvSpPr>
          <p:spPr bwMode="auto">
            <a:xfrm>
              <a:off x="2018" y="346"/>
              <a:ext cx="363" cy="25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hr-HR" sz="2000" b="1">
                  <a:solidFill>
                    <a:srgbClr val="FFFFFF"/>
                  </a:solidFill>
                  <a:latin typeface="Comic Sans MS" pitchFamily="66" charset="0"/>
                  <a:cs typeface="Arial" charset="0"/>
                </a:rPr>
                <a:t>B1</a:t>
              </a:r>
              <a:endParaRPr lang="en-US" sz="2000" b="1">
                <a:solidFill>
                  <a:srgbClr val="FFFFFF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6195" name="Group 51"/>
          <p:cNvGrpSpPr>
            <a:grpSpLocks/>
          </p:cNvGrpSpPr>
          <p:nvPr/>
        </p:nvGrpSpPr>
        <p:grpSpPr bwMode="auto">
          <a:xfrm>
            <a:off x="6170616" y="655189"/>
            <a:ext cx="1871662" cy="792162"/>
            <a:chOff x="2925" y="210"/>
            <a:chExt cx="1179" cy="499"/>
          </a:xfrm>
          <a:solidFill>
            <a:srgbClr val="7030A0"/>
          </a:solidFill>
        </p:grpSpPr>
        <p:sp>
          <p:nvSpPr>
            <p:cNvPr id="6196" name="AutoShape 52"/>
            <p:cNvSpPr>
              <a:spLocks noChangeArrowheads="1"/>
            </p:cNvSpPr>
            <p:nvPr/>
          </p:nvSpPr>
          <p:spPr bwMode="auto">
            <a:xfrm>
              <a:off x="2925" y="210"/>
              <a:ext cx="1179" cy="499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000000"/>
                </a:solidFill>
              </a:endParaRPr>
            </a:p>
          </p:txBody>
        </p:sp>
        <p:sp>
          <p:nvSpPr>
            <p:cNvPr id="6197" name="Text Box 53"/>
            <p:cNvSpPr txBox="1">
              <a:spLocks noChangeArrowheads="1"/>
            </p:cNvSpPr>
            <p:nvPr/>
          </p:nvSpPr>
          <p:spPr bwMode="auto">
            <a:xfrm>
              <a:off x="3334" y="346"/>
              <a:ext cx="363" cy="25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hr-HR" sz="2000" b="1">
                  <a:solidFill>
                    <a:srgbClr val="FFFFFF"/>
                  </a:solidFill>
                  <a:latin typeface="Comic Sans MS" pitchFamily="66" charset="0"/>
                  <a:cs typeface="Arial" charset="0"/>
                </a:rPr>
                <a:t>C1</a:t>
              </a:r>
              <a:endParaRPr lang="en-US" sz="2000" b="1">
                <a:solidFill>
                  <a:srgbClr val="FFFFFF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6198" name="Group 54"/>
          <p:cNvGrpSpPr>
            <a:grpSpLocks/>
          </p:cNvGrpSpPr>
          <p:nvPr/>
        </p:nvGrpSpPr>
        <p:grpSpPr bwMode="auto">
          <a:xfrm>
            <a:off x="7780893" y="655189"/>
            <a:ext cx="1682419" cy="823912"/>
            <a:chOff x="340" y="210"/>
            <a:chExt cx="1179" cy="499"/>
          </a:xfrm>
          <a:solidFill>
            <a:srgbClr val="7030A0"/>
          </a:solidFill>
        </p:grpSpPr>
        <p:sp>
          <p:nvSpPr>
            <p:cNvPr id="6199" name="AutoShape 55"/>
            <p:cNvSpPr>
              <a:spLocks noChangeArrowheads="1"/>
            </p:cNvSpPr>
            <p:nvPr/>
          </p:nvSpPr>
          <p:spPr bwMode="auto">
            <a:xfrm>
              <a:off x="340" y="210"/>
              <a:ext cx="1179" cy="499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000000"/>
                </a:solidFill>
              </a:endParaRPr>
            </a:p>
          </p:txBody>
        </p:sp>
        <p:sp>
          <p:nvSpPr>
            <p:cNvPr id="6200" name="Text Box 56"/>
            <p:cNvSpPr txBox="1">
              <a:spLocks noChangeArrowheads="1"/>
            </p:cNvSpPr>
            <p:nvPr/>
          </p:nvSpPr>
          <p:spPr bwMode="auto">
            <a:xfrm>
              <a:off x="793" y="257"/>
              <a:ext cx="363" cy="42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hr-HR" sz="2000" b="1" dirty="0">
                  <a:solidFill>
                    <a:srgbClr val="FFFFFF"/>
                  </a:solidFill>
                  <a:latin typeface="Comic Sans MS" pitchFamily="66" charset="0"/>
                  <a:cs typeface="Arial" charset="0"/>
                </a:rPr>
                <a:t>D1</a:t>
              </a:r>
              <a:endParaRPr lang="en-US" sz="2000" b="1" dirty="0">
                <a:solidFill>
                  <a:srgbClr val="FFFFFF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6201" name="Group 57"/>
          <p:cNvGrpSpPr>
            <a:grpSpLocks/>
          </p:cNvGrpSpPr>
          <p:nvPr/>
        </p:nvGrpSpPr>
        <p:grpSpPr bwMode="auto">
          <a:xfrm>
            <a:off x="7667274" y="1582023"/>
            <a:ext cx="1782396" cy="792162"/>
            <a:chOff x="340" y="845"/>
            <a:chExt cx="1179" cy="499"/>
          </a:xfrm>
          <a:solidFill>
            <a:srgbClr val="7030A0"/>
          </a:solidFill>
        </p:grpSpPr>
        <p:sp>
          <p:nvSpPr>
            <p:cNvPr id="6202" name="AutoShape 58"/>
            <p:cNvSpPr>
              <a:spLocks noChangeArrowheads="1"/>
            </p:cNvSpPr>
            <p:nvPr/>
          </p:nvSpPr>
          <p:spPr bwMode="auto">
            <a:xfrm>
              <a:off x="340" y="845"/>
              <a:ext cx="1179" cy="499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000000"/>
                </a:solidFill>
              </a:endParaRPr>
            </a:p>
          </p:txBody>
        </p:sp>
        <p:sp>
          <p:nvSpPr>
            <p:cNvPr id="6203" name="Text Box 59"/>
            <p:cNvSpPr txBox="1">
              <a:spLocks noChangeArrowheads="1"/>
            </p:cNvSpPr>
            <p:nvPr/>
          </p:nvSpPr>
          <p:spPr bwMode="auto">
            <a:xfrm>
              <a:off x="793" y="981"/>
              <a:ext cx="363" cy="25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hr-HR" sz="2000" b="1">
                  <a:solidFill>
                    <a:srgbClr val="FFFFFF"/>
                  </a:solidFill>
                  <a:latin typeface="Comic Sans MS" pitchFamily="66" charset="0"/>
                  <a:cs typeface="Arial" charset="0"/>
                </a:rPr>
                <a:t>D2</a:t>
              </a:r>
              <a:endParaRPr lang="en-US" sz="2000" b="1">
                <a:solidFill>
                  <a:srgbClr val="FFFFFF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6204" name="Group 60"/>
          <p:cNvGrpSpPr>
            <a:grpSpLocks/>
          </p:cNvGrpSpPr>
          <p:nvPr/>
        </p:nvGrpSpPr>
        <p:grpSpPr bwMode="auto">
          <a:xfrm>
            <a:off x="7736904" y="2466265"/>
            <a:ext cx="1702928" cy="790575"/>
            <a:chOff x="340" y="1434"/>
            <a:chExt cx="1179" cy="498"/>
          </a:xfrm>
          <a:solidFill>
            <a:srgbClr val="7030A0"/>
          </a:solidFill>
        </p:grpSpPr>
        <p:sp>
          <p:nvSpPr>
            <p:cNvPr id="6205" name="AutoShape 61"/>
            <p:cNvSpPr>
              <a:spLocks noChangeArrowheads="1"/>
            </p:cNvSpPr>
            <p:nvPr/>
          </p:nvSpPr>
          <p:spPr bwMode="auto">
            <a:xfrm>
              <a:off x="340" y="1434"/>
              <a:ext cx="1179" cy="498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000000"/>
                </a:solidFill>
              </a:endParaRPr>
            </a:p>
          </p:txBody>
        </p:sp>
        <p:sp>
          <p:nvSpPr>
            <p:cNvPr id="6206" name="Text Box 62"/>
            <p:cNvSpPr txBox="1">
              <a:spLocks noChangeArrowheads="1"/>
            </p:cNvSpPr>
            <p:nvPr/>
          </p:nvSpPr>
          <p:spPr bwMode="auto">
            <a:xfrm>
              <a:off x="793" y="1548"/>
              <a:ext cx="363" cy="25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hr-HR" sz="2000" b="1">
                  <a:solidFill>
                    <a:srgbClr val="FFFFFF"/>
                  </a:solidFill>
                  <a:latin typeface="Comic Sans MS" pitchFamily="66" charset="0"/>
                  <a:cs typeface="Arial" charset="0"/>
                </a:rPr>
                <a:t>D3</a:t>
              </a:r>
              <a:endParaRPr lang="en-US" sz="2000" b="1">
                <a:solidFill>
                  <a:srgbClr val="FFFFFF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6207" name="Group 63"/>
          <p:cNvGrpSpPr>
            <a:grpSpLocks/>
          </p:cNvGrpSpPr>
          <p:nvPr/>
        </p:nvGrpSpPr>
        <p:grpSpPr bwMode="auto">
          <a:xfrm>
            <a:off x="7715353" y="4311254"/>
            <a:ext cx="1779132" cy="792162"/>
            <a:chOff x="208" y="2791"/>
            <a:chExt cx="1179" cy="499"/>
          </a:xfrm>
          <a:solidFill>
            <a:srgbClr val="7030A0"/>
          </a:solidFill>
        </p:grpSpPr>
        <p:sp>
          <p:nvSpPr>
            <p:cNvPr id="6208" name="AutoShape 64"/>
            <p:cNvSpPr>
              <a:spLocks noChangeArrowheads="1"/>
            </p:cNvSpPr>
            <p:nvPr/>
          </p:nvSpPr>
          <p:spPr bwMode="auto">
            <a:xfrm>
              <a:off x="208" y="2791"/>
              <a:ext cx="1179" cy="499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000000"/>
                </a:solidFill>
              </a:endParaRPr>
            </a:p>
          </p:txBody>
        </p:sp>
        <p:sp>
          <p:nvSpPr>
            <p:cNvPr id="6209" name="Text Box 65"/>
            <p:cNvSpPr txBox="1">
              <a:spLocks noChangeArrowheads="1"/>
            </p:cNvSpPr>
            <p:nvPr/>
          </p:nvSpPr>
          <p:spPr bwMode="auto">
            <a:xfrm>
              <a:off x="665" y="2904"/>
              <a:ext cx="318" cy="28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hr-HR" sz="2400" b="1" dirty="0">
                  <a:solidFill>
                    <a:srgbClr val="FFFFFF"/>
                  </a:solidFill>
                  <a:latin typeface="Comic Sans MS" pitchFamily="66" charset="0"/>
                  <a:cs typeface="Arial" charset="0"/>
                </a:rPr>
                <a:t>D</a:t>
              </a:r>
              <a:endParaRPr lang="en-US" sz="2400" b="1" dirty="0">
                <a:solidFill>
                  <a:srgbClr val="FFFFFF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6210" name="Group 66"/>
          <p:cNvGrpSpPr>
            <a:grpSpLocks/>
          </p:cNvGrpSpPr>
          <p:nvPr/>
        </p:nvGrpSpPr>
        <p:grpSpPr bwMode="auto">
          <a:xfrm>
            <a:off x="4524728" y="1576031"/>
            <a:ext cx="1871663" cy="790575"/>
            <a:chOff x="1610" y="845"/>
            <a:chExt cx="1179" cy="498"/>
          </a:xfrm>
          <a:solidFill>
            <a:srgbClr val="7030A0"/>
          </a:solidFill>
        </p:grpSpPr>
        <p:sp>
          <p:nvSpPr>
            <p:cNvPr id="6211" name="AutoShape 67"/>
            <p:cNvSpPr>
              <a:spLocks noChangeArrowheads="1"/>
            </p:cNvSpPr>
            <p:nvPr/>
          </p:nvSpPr>
          <p:spPr bwMode="auto">
            <a:xfrm>
              <a:off x="1610" y="845"/>
              <a:ext cx="1179" cy="498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000000"/>
                </a:solidFill>
              </a:endParaRPr>
            </a:p>
          </p:txBody>
        </p:sp>
        <p:sp>
          <p:nvSpPr>
            <p:cNvPr id="6212" name="Text Box 68"/>
            <p:cNvSpPr txBox="1">
              <a:spLocks noChangeArrowheads="1"/>
            </p:cNvSpPr>
            <p:nvPr/>
          </p:nvSpPr>
          <p:spPr bwMode="auto">
            <a:xfrm>
              <a:off x="2018" y="981"/>
              <a:ext cx="363" cy="25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hr-HR" sz="2000" b="1">
                  <a:solidFill>
                    <a:srgbClr val="FFFFFF"/>
                  </a:solidFill>
                  <a:latin typeface="Comic Sans MS" pitchFamily="66" charset="0"/>
                  <a:cs typeface="Arial" charset="0"/>
                </a:rPr>
                <a:t>B2</a:t>
              </a:r>
              <a:endParaRPr lang="en-US" sz="2000" b="1">
                <a:solidFill>
                  <a:srgbClr val="FFFFFF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6213" name="Group 69"/>
          <p:cNvGrpSpPr>
            <a:grpSpLocks/>
          </p:cNvGrpSpPr>
          <p:nvPr/>
        </p:nvGrpSpPr>
        <p:grpSpPr bwMode="auto">
          <a:xfrm>
            <a:off x="4494971" y="2459661"/>
            <a:ext cx="1871662" cy="792162"/>
            <a:chOff x="1610" y="1434"/>
            <a:chExt cx="1179" cy="499"/>
          </a:xfrm>
          <a:solidFill>
            <a:srgbClr val="7030A0"/>
          </a:solidFill>
        </p:grpSpPr>
        <p:sp>
          <p:nvSpPr>
            <p:cNvPr id="6214" name="AutoShape 70"/>
            <p:cNvSpPr>
              <a:spLocks noChangeArrowheads="1"/>
            </p:cNvSpPr>
            <p:nvPr/>
          </p:nvSpPr>
          <p:spPr bwMode="auto">
            <a:xfrm>
              <a:off x="1610" y="1434"/>
              <a:ext cx="1179" cy="499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000000"/>
                </a:solidFill>
              </a:endParaRPr>
            </a:p>
          </p:txBody>
        </p:sp>
        <p:sp>
          <p:nvSpPr>
            <p:cNvPr id="6215" name="Text Box 71"/>
            <p:cNvSpPr txBox="1">
              <a:spLocks noChangeArrowheads="1"/>
            </p:cNvSpPr>
            <p:nvPr/>
          </p:nvSpPr>
          <p:spPr bwMode="auto">
            <a:xfrm>
              <a:off x="2018" y="1570"/>
              <a:ext cx="363" cy="25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hr-HR" sz="2000" b="1">
                  <a:solidFill>
                    <a:srgbClr val="FFFFFF"/>
                  </a:solidFill>
                  <a:latin typeface="Comic Sans MS" pitchFamily="66" charset="0"/>
                  <a:cs typeface="Arial" charset="0"/>
                </a:rPr>
                <a:t>B3</a:t>
              </a:r>
              <a:endParaRPr lang="en-US" sz="2000" b="1">
                <a:solidFill>
                  <a:srgbClr val="FFFFFF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6216" name="Group 72"/>
          <p:cNvGrpSpPr>
            <a:grpSpLocks/>
          </p:cNvGrpSpPr>
          <p:nvPr/>
        </p:nvGrpSpPr>
        <p:grpSpPr bwMode="auto">
          <a:xfrm>
            <a:off x="4460948" y="4311254"/>
            <a:ext cx="1871662" cy="792162"/>
            <a:chOff x="1610" y="2659"/>
            <a:chExt cx="1179" cy="499"/>
          </a:xfrm>
          <a:solidFill>
            <a:srgbClr val="7030A0"/>
          </a:solidFill>
        </p:grpSpPr>
        <p:sp>
          <p:nvSpPr>
            <p:cNvPr id="6217" name="AutoShape 73"/>
            <p:cNvSpPr>
              <a:spLocks noChangeArrowheads="1"/>
            </p:cNvSpPr>
            <p:nvPr/>
          </p:nvSpPr>
          <p:spPr bwMode="auto">
            <a:xfrm>
              <a:off x="1610" y="2659"/>
              <a:ext cx="1179" cy="499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000000"/>
                </a:solidFill>
              </a:endParaRPr>
            </a:p>
          </p:txBody>
        </p:sp>
        <p:sp>
          <p:nvSpPr>
            <p:cNvPr id="6218" name="Text Box 74"/>
            <p:cNvSpPr txBox="1">
              <a:spLocks noChangeArrowheads="1"/>
            </p:cNvSpPr>
            <p:nvPr/>
          </p:nvSpPr>
          <p:spPr bwMode="auto">
            <a:xfrm>
              <a:off x="2018" y="2776"/>
              <a:ext cx="363" cy="28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hr-HR" sz="2400" b="1">
                  <a:solidFill>
                    <a:srgbClr val="FFFFFF"/>
                  </a:solidFill>
                  <a:latin typeface="Comic Sans MS" pitchFamily="66" charset="0"/>
                  <a:cs typeface="Arial" charset="0"/>
                </a:rPr>
                <a:t>B</a:t>
              </a:r>
              <a:endParaRPr lang="en-US" sz="2400" b="1">
                <a:solidFill>
                  <a:srgbClr val="FFFFFF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6219" name="Group 75"/>
          <p:cNvGrpSpPr>
            <a:grpSpLocks/>
          </p:cNvGrpSpPr>
          <p:nvPr/>
        </p:nvGrpSpPr>
        <p:grpSpPr bwMode="auto">
          <a:xfrm>
            <a:off x="6156343" y="2463407"/>
            <a:ext cx="1871662" cy="792162"/>
            <a:chOff x="2925" y="1434"/>
            <a:chExt cx="1179" cy="499"/>
          </a:xfrm>
          <a:solidFill>
            <a:srgbClr val="7030A0"/>
          </a:solidFill>
        </p:grpSpPr>
        <p:sp>
          <p:nvSpPr>
            <p:cNvPr id="6220" name="AutoShape 76"/>
            <p:cNvSpPr>
              <a:spLocks noChangeArrowheads="1"/>
            </p:cNvSpPr>
            <p:nvPr/>
          </p:nvSpPr>
          <p:spPr bwMode="auto">
            <a:xfrm>
              <a:off x="2925" y="1434"/>
              <a:ext cx="1179" cy="499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000000"/>
                </a:solidFill>
              </a:endParaRPr>
            </a:p>
          </p:txBody>
        </p:sp>
        <p:sp>
          <p:nvSpPr>
            <p:cNvPr id="6221" name="Text Box 77"/>
            <p:cNvSpPr txBox="1">
              <a:spLocks noChangeArrowheads="1"/>
            </p:cNvSpPr>
            <p:nvPr/>
          </p:nvSpPr>
          <p:spPr bwMode="auto">
            <a:xfrm>
              <a:off x="3334" y="1570"/>
              <a:ext cx="363" cy="25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hr-HR" sz="2000" b="1">
                  <a:solidFill>
                    <a:srgbClr val="FFFFFF"/>
                  </a:solidFill>
                  <a:latin typeface="Comic Sans MS" pitchFamily="66" charset="0"/>
                  <a:cs typeface="Arial" charset="0"/>
                </a:rPr>
                <a:t>C3</a:t>
              </a:r>
              <a:endParaRPr lang="en-US" sz="2000" b="1">
                <a:solidFill>
                  <a:srgbClr val="FFFFFF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6222" name="Group 78"/>
          <p:cNvGrpSpPr>
            <a:grpSpLocks/>
          </p:cNvGrpSpPr>
          <p:nvPr/>
        </p:nvGrpSpPr>
        <p:grpSpPr bwMode="auto">
          <a:xfrm>
            <a:off x="6046338" y="4302225"/>
            <a:ext cx="1871662" cy="792162"/>
            <a:chOff x="2925" y="2659"/>
            <a:chExt cx="1179" cy="499"/>
          </a:xfrm>
          <a:solidFill>
            <a:srgbClr val="7030A0"/>
          </a:solidFill>
        </p:grpSpPr>
        <p:sp>
          <p:nvSpPr>
            <p:cNvPr id="6223" name="AutoShape 79"/>
            <p:cNvSpPr>
              <a:spLocks noChangeArrowheads="1"/>
            </p:cNvSpPr>
            <p:nvPr/>
          </p:nvSpPr>
          <p:spPr bwMode="auto">
            <a:xfrm>
              <a:off x="2925" y="2659"/>
              <a:ext cx="1179" cy="499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000000"/>
                </a:solidFill>
              </a:endParaRPr>
            </a:p>
          </p:txBody>
        </p:sp>
        <p:sp>
          <p:nvSpPr>
            <p:cNvPr id="6224" name="Text Box 80"/>
            <p:cNvSpPr txBox="1">
              <a:spLocks noChangeArrowheads="1"/>
            </p:cNvSpPr>
            <p:nvPr/>
          </p:nvSpPr>
          <p:spPr bwMode="auto">
            <a:xfrm>
              <a:off x="3334" y="2776"/>
              <a:ext cx="363" cy="28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hr-HR" sz="2400" b="1">
                  <a:solidFill>
                    <a:srgbClr val="FFFFFF"/>
                  </a:solidFill>
                  <a:latin typeface="Comic Sans MS" pitchFamily="66" charset="0"/>
                  <a:cs typeface="Arial" charset="0"/>
                </a:rPr>
                <a:t>C</a:t>
              </a:r>
              <a:endParaRPr lang="en-US" sz="2400" b="1">
                <a:solidFill>
                  <a:srgbClr val="FFFFFF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6225" name="Group 81"/>
          <p:cNvGrpSpPr>
            <a:grpSpLocks/>
          </p:cNvGrpSpPr>
          <p:nvPr/>
        </p:nvGrpSpPr>
        <p:grpSpPr bwMode="auto">
          <a:xfrm>
            <a:off x="6156343" y="1582023"/>
            <a:ext cx="1871662" cy="792162"/>
            <a:chOff x="2925" y="845"/>
            <a:chExt cx="1179" cy="499"/>
          </a:xfrm>
          <a:solidFill>
            <a:srgbClr val="7030A0"/>
          </a:solidFill>
        </p:grpSpPr>
        <p:sp>
          <p:nvSpPr>
            <p:cNvPr id="6226" name="AutoShape 82"/>
            <p:cNvSpPr>
              <a:spLocks noChangeArrowheads="1"/>
            </p:cNvSpPr>
            <p:nvPr/>
          </p:nvSpPr>
          <p:spPr bwMode="auto">
            <a:xfrm>
              <a:off x="2925" y="845"/>
              <a:ext cx="1179" cy="499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000000"/>
                </a:solidFill>
              </a:endParaRPr>
            </a:p>
          </p:txBody>
        </p:sp>
        <p:sp>
          <p:nvSpPr>
            <p:cNvPr id="6227" name="Text Box 83"/>
            <p:cNvSpPr txBox="1">
              <a:spLocks noChangeArrowheads="1"/>
            </p:cNvSpPr>
            <p:nvPr/>
          </p:nvSpPr>
          <p:spPr bwMode="auto">
            <a:xfrm>
              <a:off x="3334" y="981"/>
              <a:ext cx="363" cy="25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hr-HR" sz="2000" b="1">
                  <a:solidFill>
                    <a:srgbClr val="FFFFFF"/>
                  </a:solidFill>
                  <a:latin typeface="Comic Sans MS" pitchFamily="66" charset="0"/>
                  <a:cs typeface="Arial" charset="0"/>
                </a:rPr>
                <a:t>C2</a:t>
              </a:r>
              <a:endParaRPr lang="en-US" sz="2000" b="1">
                <a:solidFill>
                  <a:srgbClr val="FFFFFF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6228" name="Group 84"/>
          <p:cNvGrpSpPr>
            <a:grpSpLocks/>
          </p:cNvGrpSpPr>
          <p:nvPr/>
        </p:nvGrpSpPr>
        <p:grpSpPr bwMode="auto">
          <a:xfrm>
            <a:off x="2865463" y="3362426"/>
            <a:ext cx="1871662" cy="790575"/>
            <a:chOff x="340" y="1434"/>
            <a:chExt cx="1179" cy="498"/>
          </a:xfrm>
          <a:solidFill>
            <a:srgbClr val="7030A0"/>
          </a:solidFill>
        </p:grpSpPr>
        <p:sp>
          <p:nvSpPr>
            <p:cNvPr id="6229" name="AutoShape 85"/>
            <p:cNvSpPr>
              <a:spLocks noChangeArrowheads="1"/>
            </p:cNvSpPr>
            <p:nvPr/>
          </p:nvSpPr>
          <p:spPr bwMode="auto">
            <a:xfrm>
              <a:off x="340" y="1434"/>
              <a:ext cx="1179" cy="498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000000"/>
                </a:solidFill>
              </a:endParaRPr>
            </a:p>
          </p:txBody>
        </p:sp>
        <p:sp>
          <p:nvSpPr>
            <p:cNvPr id="6230" name="Text Box 86"/>
            <p:cNvSpPr txBox="1">
              <a:spLocks noChangeArrowheads="1"/>
            </p:cNvSpPr>
            <p:nvPr/>
          </p:nvSpPr>
          <p:spPr bwMode="auto">
            <a:xfrm>
              <a:off x="793" y="1548"/>
              <a:ext cx="363" cy="25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hr-HR" sz="2000" b="1">
                  <a:solidFill>
                    <a:srgbClr val="FFFFFF"/>
                  </a:solidFill>
                  <a:latin typeface="Comic Sans MS" pitchFamily="66" charset="0"/>
                  <a:cs typeface="Arial" charset="0"/>
                </a:rPr>
                <a:t>A4</a:t>
              </a:r>
              <a:endParaRPr lang="en-US" sz="2000" b="1">
                <a:solidFill>
                  <a:srgbClr val="FFFFFF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6231" name="Group 87"/>
          <p:cNvGrpSpPr>
            <a:grpSpLocks/>
          </p:cNvGrpSpPr>
          <p:nvPr/>
        </p:nvGrpSpPr>
        <p:grpSpPr bwMode="auto">
          <a:xfrm>
            <a:off x="4460948" y="3371454"/>
            <a:ext cx="1871663" cy="792162"/>
            <a:chOff x="1610" y="1434"/>
            <a:chExt cx="1179" cy="499"/>
          </a:xfrm>
          <a:solidFill>
            <a:srgbClr val="7030A0"/>
          </a:solidFill>
        </p:grpSpPr>
        <p:sp>
          <p:nvSpPr>
            <p:cNvPr id="6232" name="AutoShape 88"/>
            <p:cNvSpPr>
              <a:spLocks noChangeArrowheads="1"/>
            </p:cNvSpPr>
            <p:nvPr/>
          </p:nvSpPr>
          <p:spPr bwMode="auto">
            <a:xfrm>
              <a:off x="1610" y="1434"/>
              <a:ext cx="1179" cy="499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000000"/>
                </a:solidFill>
              </a:endParaRPr>
            </a:p>
          </p:txBody>
        </p:sp>
        <p:sp>
          <p:nvSpPr>
            <p:cNvPr id="6233" name="Text Box 89"/>
            <p:cNvSpPr txBox="1">
              <a:spLocks noChangeArrowheads="1"/>
            </p:cNvSpPr>
            <p:nvPr/>
          </p:nvSpPr>
          <p:spPr bwMode="auto">
            <a:xfrm>
              <a:off x="2018" y="1570"/>
              <a:ext cx="363" cy="25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hr-HR" sz="2000" b="1">
                  <a:solidFill>
                    <a:srgbClr val="FFFFFF"/>
                  </a:solidFill>
                  <a:latin typeface="Comic Sans MS" pitchFamily="66" charset="0"/>
                  <a:cs typeface="Arial" charset="0"/>
                </a:rPr>
                <a:t>B4</a:t>
              </a:r>
              <a:endParaRPr lang="en-US" sz="2000" b="1">
                <a:solidFill>
                  <a:srgbClr val="FFFFFF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6234" name="Group 90"/>
          <p:cNvGrpSpPr>
            <a:grpSpLocks/>
          </p:cNvGrpSpPr>
          <p:nvPr/>
        </p:nvGrpSpPr>
        <p:grpSpPr bwMode="auto">
          <a:xfrm>
            <a:off x="6120795" y="3354233"/>
            <a:ext cx="1871662" cy="792162"/>
            <a:chOff x="2925" y="1434"/>
            <a:chExt cx="1179" cy="499"/>
          </a:xfrm>
          <a:solidFill>
            <a:srgbClr val="7030A0"/>
          </a:solidFill>
        </p:grpSpPr>
        <p:sp>
          <p:nvSpPr>
            <p:cNvPr id="6235" name="AutoShape 91"/>
            <p:cNvSpPr>
              <a:spLocks noChangeArrowheads="1"/>
            </p:cNvSpPr>
            <p:nvPr/>
          </p:nvSpPr>
          <p:spPr bwMode="auto">
            <a:xfrm>
              <a:off x="2925" y="1434"/>
              <a:ext cx="1179" cy="499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000000"/>
                </a:solidFill>
              </a:endParaRPr>
            </a:p>
          </p:txBody>
        </p:sp>
        <p:sp>
          <p:nvSpPr>
            <p:cNvPr id="6236" name="Text Box 92"/>
            <p:cNvSpPr txBox="1">
              <a:spLocks noChangeArrowheads="1"/>
            </p:cNvSpPr>
            <p:nvPr/>
          </p:nvSpPr>
          <p:spPr bwMode="auto">
            <a:xfrm>
              <a:off x="3334" y="1570"/>
              <a:ext cx="363" cy="25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hr-HR" sz="2000" b="1">
                  <a:solidFill>
                    <a:srgbClr val="FFFFFF"/>
                  </a:solidFill>
                  <a:latin typeface="Comic Sans MS" pitchFamily="66" charset="0"/>
                  <a:cs typeface="Arial" charset="0"/>
                </a:rPr>
                <a:t>C4</a:t>
              </a:r>
              <a:endParaRPr lang="en-US" sz="2000" b="1">
                <a:solidFill>
                  <a:srgbClr val="FFFFFF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6237" name="Group 93"/>
          <p:cNvGrpSpPr>
            <a:grpSpLocks/>
          </p:cNvGrpSpPr>
          <p:nvPr/>
        </p:nvGrpSpPr>
        <p:grpSpPr bwMode="auto">
          <a:xfrm>
            <a:off x="7727041" y="3344792"/>
            <a:ext cx="1736271" cy="790575"/>
            <a:chOff x="340" y="1434"/>
            <a:chExt cx="1179" cy="498"/>
          </a:xfrm>
          <a:solidFill>
            <a:srgbClr val="7030A0"/>
          </a:solidFill>
        </p:grpSpPr>
        <p:sp>
          <p:nvSpPr>
            <p:cNvPr id="6238" name="AutoShape 94"/>
            <p:cNvSpPr>
              <a:spLocks noChangeArrowheads="1"/>
            </p:cNvSpPr>
            <p:nvPr/>
          </p:nvSpPr>
          <p:spPr bwMode="auto">
            <a:xfrm>
              <a:off x="340" y="1434"/>
              <a:ext cx="1179" cy="498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000000"/>
                </a:solidFill>
              </a:endParaRPr>
            </a:p>
          </p:txBody>
        </p:sp>
        <p:sp>
          <p:nvSpPr>
            <p:cNvPr id="6239" name="Text Box 95"/>
            <p:cNvSpPr txBox="1">
              <a:spLocks noChangeArrowheads="1"/>
            </p:cNvSpPr>
            <p:nvPr/>
          </p:nvSpPr>
          <p:spPr bwMode="auto">
            <a:xfrm>
              <a:off x="793" y="1548"/>
              <a:ext cx="363" cy="25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hr-HR" sz="2000" b="1">
                  <a:solidFill>
                    <a:srgbClr val="FFFFFF"/>
                  </a:solidFill>
                  <a:latin typeface="Comic Sans MS" pitchFamily="66" charset="0"/>
                  <a:cs typeface="Arial" charset="0"/>
                </a:rPr>
                <a:t>D4</a:t>
              </a:r>
              <a:endParaRPr lang="en-US" sz="2000" b="1">
                <a:solidFill>
                  <a:srgbClr val="FFFFFF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grpSp>
        <p:nvGrpSpPr>
          <p:cNvPr id="79" name="Group 72">
            <a:extLst>
              <a:ext uri="{FF2B5EF4-FFF2-40B4-BE49-F238E27FC236}">
                <a16:creationId xmlns:a16="http://schemas.microsoft.com/office/drawing/2014/main" id="{C2742D77-41E1-4D51-AEB6-388AD331AA36}"/>
              </a:ext>
            </a:extLst>
          </p:cNvPr>
          <p:cNvGrpSpPr>
            <a:grpSpLocks/>
          </p:cNvGrpSpPr>
          <p:nvPr/>
        </p:nvGrpSpPr>
        <p:grpSpPr bwMode="auto">
          <a:xfrm>
            <a:off x="3332182" y="5100632"/>
            <a:ext cx="5676869" cy="792162"/>
            <a:chOff x="1610" y="2659"/>
            <a:chExt cx="1179" cy="499"/>
          </a:xfrm>
          <a:solidFill>
            <a:srgbClr val="7030A0"/>
          </a:solidFill>
        </p:grpSpPr>
        <p:sp>
          <p:nvSpPr>
            <p:cNvPr id="80" name="AutoShape 73">
              <a:extLst>
                <a:ext uri="{FF2B5EF4-FFF2-40B4-BE49-F238E27FC236}">
                  <a16:creationId xmlns:a16="http://schemas.microsoft.com/office/drawing/2014/main" id="{B9AE3F0A-DD53-4380-BC1A-62B68676D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" y="2659"/>
              <a:ext cx="1179" cy="499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000000"/>
                </a:solidFill>
              </a:endParaRPr>
            </a:p>
          </p:txBody>
        </p:sp>
        <p:sp>
          <p:nvSpPr>
            <p:cNvPr id="81" name="Text Box 74">
              <a:extLst>
                <a:ext uri="{FF2B5EF4-FFF2-40B4-BE49-F238E27FC236}">
                  <a16:creationId xmlns:a16="http://schemas.microsoft.com/office/drawing/2014/main" id="{7528396A-7261-4F81-A6FC-32198BB7D5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0" y="2773"/>
              <a:ext cx="487" cy="29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hr-HR" sz="2400" b="1" dirty="0">
                  <a:solidFill>
                    <a:srgbClr val="FFFFFF"/>
                  </a:solidFill>
                  <a:latin typeface="Comic Sans MS" pitchFamily="66" charset="0"/>
                  <a:cs typeface="Arial" charset="0"/>
                </a:rPr>
                <a:t> KONAČNO</a:t>
              </a:r>
              <a:endParaRPr lang="en-US" sz="2400" b="1" dirty="0">
                <a:solidFill>
                  <a:srgbClr val="FFFFFF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pic>
        <p:nvPicPr>
          <p:cNvPr id="3" name="Slika 2" descr="Slika na kojoj se prikazuje crtež&#10;&#10;Opis je automatski generiran">
            <a:extLst>
              <a:ext uri="{FF2B5EF4-FFF2-40B4-BE49-F238E27FC236}">
                <a16:creationId xmlns:a16="http://schemas.microsoft.com/office/drawing/2014/main" id="{B36FA6AD-FE5A-4457-BEA9-F9FC2B7351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769" y="6008075"/>
            <a:ext cx="2799003" cy="799511"/>
          </a:xfrm>
          <a:prstGeom prst="rect">
            <a:avLst/>
          </a:prstGeom>
        </p:spPr>
      </p:pic>
      <p:pic>
        <p:nvPicPr>
          <p:cNvPr id="7" name="Slika 6" descr="Slika na kojoj se prikazuje tekst, crtež, znak&#10;&#10;Opis je automatski generiran">
            <a:extLst>
              <a:ext uri="{FF2B5EF4-FFF2-40B4-BE49-F238E27FC236}">
                <a16:creationId xmlns:a16="http://schemas.microsoft.com/office/drawing/2014/main" id="{42DF8203-8E1C-4CCC-AF20-A798BD47CD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5" y="2301714"/>
            <a:ext cx="1841186" cy="186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0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8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8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8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8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0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9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" dur="500"/>
                                        <p:tgtEl>
                                          <p:spTgt spid="6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" dur="500"/>
                                        <p:tgtEl>
                                          <p:spTgt spid="6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8" dur="500"/>
                                        <p:tgtEl>
                                          <p:spTgt spid="6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4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9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0" dur="500"/>
                                        <p:tgtEl>
                                          <p:spTgt spid="6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6" dur="500"/>
                                        <p:tgtEl>
                                          <p:spTgt spid="6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2" dur="500"/>
                                        <p:tgtEl>
                                          <p:spTgt spid="6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8" dur="500"/>
                                        <p:tgtEl>
                                          <p:spTgt spid="6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9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4" dur="5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0" dur="500"/>
                                        <p:tgtEl>
                                          <p:spTgt spid="6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6" dur="500"/>
                                        <p:tgtEl>
                                          <p:spTgt spid="6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2" dur="500"/>
                                        <p:tgtEl>
                                          <p:spTgt spid="6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2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8" dur="500"/>
                                        <p:tgtEl>
                                          <p:spTgt spid="6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14" dur="500"/>
                                        <p:tgtEl>
                                          <p:spTgt spid="6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0" dur="500"/>
                                        <p:tgtEl>
                                          <p:spTgt spid="6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3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8B6D0141-1ECD-4D7D-A20B-E8ED1223545B}"/>
              </a:ext>
            </a:extLst>
          </p:cNvPr>
          <p:cNvSpPr/>
          <p:nvPr/>
        </p:nvSpPr>
        <p:spPr>
          <a:xfrm>
            <a:off x="1659529" y="332656"/>
            <a:ext cx="8872942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KA 2 PARTNERSTVO ŠKOLA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59F17C03-7D34-4E33-AAE2-4BD670B2A18C}"/>
              </a:ext>
            </a:extLst>
          </p:cNvPr>
          <p:cNvSpPr txBox="1"/>
          <p:nvPr/>
        </p:nvSpPr>
        <p:spPr>
          <a:xfrm>
            <a:off x="2006788" y="153810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hr-HR" sz="2400" dirty="0">
                <a:solidFill>
                  <a:srgbClr val="7030A0"/>
                </a:solidFill>
              </a:rPr>
              <a:t>TRAŽENJE PARTNERA – </a:t>
            </a:r>
            <a:r>
              <a:rPr lang="hr-HR" sz="2400" dirty="0" err="1">
                <a:solidFill>
                  <a:srgbClr val="7030A0"/>
                </a:solidFill>
              </a:rPr>
              <a:t>eTwinning</a:t>
            </a:r>
            <a:r>
              <a:rPr lang="hr-HR" sz="2400" dirty="0">
                <a:solidFill>
                  <a:srgbClr val="7030A0"/>
                </a:solidFill>
              </a:rPr>
              <a:t> platforma</a:t>
            </a:r>
          </a:p>
          <a:p>
            <a:r>
              <a:rPr lang="hr-HR" sz="2400" dirty="0">
                <a:solidFill>
                  <a:srgbClr val="7030A0"/>
                </a:solidFill>
              </a:rPr>
              <a:t>		</a:t>
            </a:r>
            <a:r>
              <a:rPr lang="hr-HR" sz="2400" dirty="0">
                <a:solidFill>
                  <a:srgbClr val="7030A0"/>
                </a:solidFill>
                <a:hlinkClick r:id="rId2"/>
              </a:rPr>
              <a:t>https://live.etwinning.net/partnerforums</a:t>
            </a:r>
            <a:endParaRPr lang="hr-HR" sz="2400" dirty="0">
              <a:solidFill>
                <a:srgbClr val="7030A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AD2F16A0-18B6-47B3-922F-5AE6F30E56C7}"/>
              </a:ext>
            </a:extLst>
          </p:cNvPr>
          <p:cNvSpPr txBox="1"/>
          <p:nvPr/>
        </p:nvSpPr>
        <p:spPr>
          <a:xfrm>
            <a:off x="1991544" y="245969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hr-HR" sz="2400" dirty="0">
                <a:solidFill>
                  <a:srgbClr val="7030A0"/>
                </a:solidFill>
              </a:rPr>
              <a:t>SURADNJA U PISANJU PROJEKTNE PRIJAVE – jedna od škola partnera prijavljuje svojoj Agenciji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C85CF2B4-E063-43BB-82D8-16B2DB5716FF}"/>
              </a:ext>
            </a:extLst>
          </p:cNvPr>
          <p:cNvSpPr txBox="1"/>
          <p:nvPr/>
        </p:nvSpPr>
        <p:spPr>
          <a:xfrm>
            <a:off x="2006788" y="3429000"/>
            <a:ext cx="83830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hr-HR" sz="2400" dirty="0">
                <a:solidFill>
                  <a:srgbClr val="7030A0"/>
                </a:solidFill>
              </a:rPr>
              <a:t>ERASMUS TIM – učenici (motivacijska pisma, razgovor, projekt igra – bodovanje za odabir sudionika (Odbor: koordinatorica, </a:t>
            </a:r>
            <a:r>
              <a:rPr lang="hr-HR" sz="2400" dirty="0" err="1">
                <a:solidFill>
                  <a:srgbClr val="7030A0"/>
                </a:solidFill>
              </a:rPr>
              <a:t>sukoordinatorica</a:t>
            </a:r>
            <a:r>
              <a:rPr lang="hr-HR" sz="2400" dirty="0">
                <a:solidFill>
                  <a:srgbClr val="7030A0"/>
                </a:solidFill>
              </a:rPr>
              <a:t>, psihologinja, ravnateljica)</a:t>
            </a:r>
          </a:p>
          <a:p>
            <a:r>
              <a:rPr lang="hr-HR" sz="2400" dirty="0">
                <a:solidFill>
                  <a:srgbClr val="7030A0"/>
                </a:solidFill>
              </a:rPr>
              <a:t>	učitelji: upoznati svi s projektom na UV – u,  </a:t>
            </a:r>
          </a:p>
          <a:p>
            <a:r>
              <a:rPr lang="hr-HR" sz="2400" dirty="0">
                <a:solidFill>
                  <a:srgbClr val="7030A0"/>
                </a:solidFill>
              </a:rPr>
              <a:t>     sažetak poslan mailom, prijave, motivacijska pisma</a:t>
            </a:r>
          </a:p>
        </p:txBody>
      </p:sp>
    </p:spTree>
    <p:extLst>
      <p:ext uri="{BB962C8B-B14F-4D97-AF65-F5344CB8AC3E}">
        <p14:creationId xmlns:p14="http://schemas.microsoft.com/office/powerpoint/2010/main" val="340161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ba za sastanke za ion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18A51BAE5CF24EB53D54C6F47F8DA1" ma:contentTypeVersion="24" ma:contentTypeDescription="Create a new document." ma:contentTypeScope="" ma:versionID="6af0407e76573c7dab045df7f403238a">
  <xsd:schema xmlns:xsd="http://www.w3.org/2001/XMLSchema" xmlns:xs="http://www.w3.org/2001/XMLSchema" xmlns:p="http://schemas.microsoft.com/office/2006/metadata/properties" xmlns:ns3="5f51d39f-e41f-4a36-8da7-c3d9be1b3858" xmlns:ns4="41a68943-6721-478c-8c0e-6c969a54981a" targetNamespace="http://schemas.microsoft.com/office/2006/metadata/properties" ma:root="true" ma:fieldsID="2cd8b776c10df649cceada9b126a50e9" ns3:_="" ns4:_="">
    <xsd:import namespace="5f51d39f-e41f-4a36-8da7-c3d9be1b3858"/>
    <xsd:import namespace="41a68943-6721-478c-8c0e-6c969a54981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CultureName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51d39f-e41f-4a36-8da7-c3d9be1b385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a68943-6721-478c-8c0e-6c969a54981a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chers" ma:index="1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2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8" nillable="true" ma:displayName="MediaServiceAutoTags" ma:internalName="MediaServiceAutoTags" ma:readOnly="true">
      <xsd:simpleType>
        <xsd:restriction base="dms:Text"/>
      </xsd:simpleType>
    </xsd:element>
    <xsd:element name="MediaServiceOCR" ma:index="2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Teachers xmlns="41a68943-6721-478c-8c0e-6c969a54981a" xsi:nil="true"/>
    <Owner xmlns="41a68943-6721-478c-8c0e-6c969a54981a">
      <UserInfo>
        <DisplayName/>
        <AccountId xsi:nil="true"/>
        <AccountType/>
      </UserInfo>
    </Owner>
    <Student_Groups xmlns="41a68943-6721-478c-8c0e-6c969a54981a">
      <UserInfo>
        <DisplayName/>
        <AccountId xsi:nil="true"/>
        <AccountType/>
      </UserInfo>
    </Student_Groups>
    <Invited_Students xmlns="41a68943-6721-478c-8c0e-6c969a54981a" xsi:nil="true"/>
    <Has_Teacher_Only_SectionGroup xmlns="41a68943-6721-478c-8c0e-6c969a54981a" xsi:nil="true"/>
    <CultureName xmlns="41a68943-6721-478c-8c0e-6c969a54981a" xsi:nil="true"/>
    <AppVersion xmlns="41a68943-6721-478c-8c0e-6c969a54981a" xsi:nil="true"/>
    <DefaultSectionNames xmlns="41a68943-6721-478c-8c0e-6c969a54981a" xsi:nil="true"/>
    <Is_Collaboration_Space_Locked xmlns="41a68943-6721-478c-8c0e-6c969a54981a" xsi:nil="true"/>
    <Self_Registration_Enabled xmlns="41a68943-6721-478c-8c0e-6c969a54981a" xsi:nil="true"/>
    <Teachers xmlns="41a68943-6721-478c-8c0e-6c969a54981a">
      <UserInfo>
        <DisplayName/>
        <AccountId xsi:nil="true"/>
        <AccountType/>
      </UserInfo>
    </Teachers>
    <NotebookType xmlns="41a68943-6721-478c-8c0e-6c969a54981a" xsi:nil="true"/>
    <FolderType xmlns="41a68943-6721-478c-8c0e-6c969a54981a" xsi:nil="true"/>
    <Students xmlns="41a68943-6721-478c-8c0e-6c969a54981a">
      <UserInfo>
        <DisplayName/>
        <AccountId xsi:nil="true"/>
        <AccountType/>
      </UserInfo>
    </Students>
  </documentManagement>
</p:properties>
</file>

<file path=customXml/itemProps1.xml><?xml version="1.0" encoding="utf-8"?>
<ds:datastoreItem xmlns:ds="http://schemas.openxmlformats.org/officeDocument/2006/customXml" ds:itemID="{2B8FD597-6A32-48A9-83AA-9FA6A9BF9A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51d39f-e41f-4a36-8da7-c3d9be1b3858"/>
    <ds:schemaRef ds:uri="41a68943-6721-478c-8c0e-6c969a5498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D4B4B5-ECD3-4D0B-935E-F515BC9D5A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A601B5-7834-477B-8845-ADFE8227863B}">
  <ds:schemaRefs>
    <ds:schemaRef ds:uri="http://schemas.microsoft.com/office/2006/metadata/properties"/>
    <ds:schemaRef ds:uri="http://schemas.microsoft.com/office/2006/documentManagement/types"/>
    <ds:schemaRef ds:uri="41a68943-6721-478c-8c0e-6c969a54981a"/>
    <ds:schemaRef ds:uri="http://purl.org/dc/elements/1.1/"/>
    <ds:schemaRef ds:uri="http://purl.org/dc/terms/"/>
    <ds:schemaRef ds:uri="http://purl.org/dc/dcmitype/"/>
    <ds:schemaRef ds:uri="5f51d39f-e41f-4a36-8da7-c3d9be1b3858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1946</Words>
  <Application>Microsoft Office PowerPoint</Application>
  <PresentationFormat>Široki zaslon</PresentationFormat>
  <Paragraphs>318</Paragraphs>
  <Slides>35</Slides>
  <Notes>1</Notes>
  <HiddenSlides>0</HiddenSlides>
  <MMClips>2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35</vt:i4>
      </vt:variant>
    </vt:vector>
  </HeadingPairs>
  <TitlesOfParts>
    <vt:vector size="43" baseType="lpstr">
      <vt:lpstr>Algerian</vt:lpstr>
      <vt:lpstr>Arial</vt:lpstr>
      <vt:lpstr>Calibri</vt:lpstr>
      <vt:lpstr>Century Gothic</vt:lpstr>
      <vt:lpstr>Comic Sans MS</vt:lpstr>
      <vt:lpstr>Wingdings</vt:lpstr>
      <vt:lpstr>Wingdings 3</vt:lpstr>
      <vt:lpstr>Soba za sastanke za ion</vt:lpstr>
      <vt:lpstr>DIGITALNA ERASMUS POČETNICA</vt:lpstr>
      <vt:lpstr>OPĆENITO O ERASMUS + PROGRAMU</vt:lpstr>
      <vt:lpstr>POSEBNI CILJEVI ERASMUS + PROGRAMA</vt:lpstr>
      <vt:lpstr>STRUTURA ERASMUS + PROGRAMA</vt:lpstr>
      <vt:lpstr>  KLJUČNA MJERA 1. (KA1)– MOBILNOST POJEDINACA  </vt:lpstr>
      <vt:lpstr>PowerPoint prezentacija</vt:lpstr>
      <vt:lpstr> KLJUČNA MJERA 2. (KA2)  SURADNJA ZA INOVACIJE I RAZMJENA DOBRE PRAKSE </vt:lpstr>
      <vt:lpstr>PowerPoint prezentacija</vt:lpstr>
      <vt:lpstr>PowerPoint prezentacija</vt:lpstr>
      <vt:lpstr>PowerPoint prezentacija</vt:lpstr>
      <vt:lpstr> KLJUČNA MJERA 1 (KA1 PROJEKT)  </vt:lpstr>
      <vt:lpstr>OČEKIVANI ISHODI ZA SUDIONIKE KA1</vt:lpstr>
      <vt:lpstr>OČEKIVANI ISHODI ZA USTANOVE I UČENIKE</vt:lpstr>
      <vt:lpstr>KRITERIJI PRIHVATLJIVOSTI PROJEKTA</vt:lpstr>
      <vt:lpstr>KRITERIJI ZA DODJELU SREDSTAVA</vt:lpstr>
      <vt:lpstr>MOBILNOSTI UČITELJA</vt:lpstr>
      <vt:lpstr>PRAVILA FINANCIRANJA</vt:lpstr>
      <vt:lpstr>VRSTE TROŠKOVA MOBILNOSTI </vt:lpstr>
      <vt:lpstr>PROJEKTNI CIKLUS</vt:lpstr>
      <vt:lpstr> AKTIVNOST ≠ MOBILNOST   </vt:lpstr>
      <vt:lpstr>FAZE PROVEDBE PROJEKTA </vt:lpstr>
      <vt:lpstr>PRIPREMA MOBILNOSTI</vt:lpstr>
      <vt:lpstr>ISHODI UČENJA ZA POLAZNIKE RADIONICE</vt:lpstr>
      <vt:lpstr>HODOGRAM AKTIVNOSTI </vt:lpstr>
      <vt:lpstr>RADIONICA                   </vt:lpstr>
      <vt:lpstr>Projektni zadaci po skupinama (timovima)</vt:lpstr>
      <vt:lpstr>SKUPINA 1 ANALIZA POTREBA</vt:lpstr>
      <vt:lpstr>SKUPINA 2 PROBLEMSKO STABLO I STABLO CILJEVA</vt:lpstr>
      <vt:lpstr>SKUPINA 3 STRUKTURIRANI TEČAJEVI         TEMA: Unapređenje metoda rada</vt:lpstr>
      <vt:lpstr>PowerPoint prezentacija</vt:lpstr>
      <vt:lpstr>SKUPINA 4 EVALUACIJA TEMA: Unapređenje metoda rada</vt:lpstr>
      <vt:lpstr>SKUPINA 5 DISEMINACIJA         TEMA: Unapređenje metoda rada</vt:lpstr>
      <vt:lpstr>Evaluacija radionice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DIGITALNA ERASMUS POČETNICA</dc:title>
  <dc:creator>Melita Povalec</dc:creator>
  <cp:lastModifiedBy>Melita Povalec</cp:lastModifiedBy>
  <cp:revision>2</cp:revision>
  <dcterms:created xsi:type="dcterms:W3CDTF">2019-10-28T19:42:34Z</dcterms:created>
  <dcterms:modified xsi:type="dcterms:W3CDTF">2019-10-28T19:53:51Z</dcterms:modified>
</cp:coreProperties>
</file>