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7" r:id="rId6"/>
  </p:sldMasterIdLst>
  <p:notesMasterIdLst>
    <p:notesMasterId r:id="rId22"/>
  </p:notesMasterIdLst>
  <p:sldIdLst>
    <p:sldId id="260" r:id="rId7"/>
    <p:sldId id="261" r:id="rId8"/>
    <p:sldId id="273" r:id="rId9"/>
    <p:sldId id="271" r:id="rId10"/>
    <p:sldId id="262" r:id="rId11"/>
    <p:sldId id="278" r:id="rId12"/>
    <p:sldId id="279" r:id="rId13"/>
    <p:sldId id="281" r:id="rId14"/>
    <p:sldId id="276" r:id="rId15"/>
    <p:sldId id="282" r:id="rId16"/>
    <p:sldId id="283" r:id="rId17"/>
    <p:sldId id="285" r:id="rId18"/>
    <p:sldId id="284" r:id="rId19"/>
    <p:sldId id="269" r:id="rId20"/>
    <p:sldId id="286" r:id="rId21"/>
  </p:sldIdLst>
  <p:sldSz cx="24374475" cy="13717588"/>
  <p:notesSz cx="6858000" cy="9144000"/>
  <p:defaultTextStyle>
    <a:defPPr>
      <a:defRPr lang="sr-Latn-RS"/>
    </a:defPPr>
    <a:lvl1pPr marL="0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19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638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957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276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1594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9913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8232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6551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05D9D-85A3-4241-8986-44F143D0858D}" v="1386" dt="2019-10-30T09:36:37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>
        <p:guide orient="horz" pos="4321"/>
        <p:guide pos="7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ABB96-FC86-43F9-8D42-F2B2D7360C0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569168A-E991-4DDB-9037-73C73E7A304F}">
      <dgm:prSet phldrT="[Text]"/>
      <dgm:spPr/>
      <dgm:t>
        <a:bodyPr/>
        <a:lstStyle/>
        <a:p>
          <a:r>
            <a:rPr lang="hr-HR"/>
            <a:t>O SIGMA sustavu</a:t>
          </a:r>
          <a:endParaRPr lang="en-US"/>
        </a:p>
      </dgm:t>
    </dgm:pt>
    <dgm:pt modelId="{C969CBE5-40B4-4F18-8C45-0056AF362B83}" type="parTrans" cxnId="{589E9246-A718-4834-A05F-754B0C002C2A}">
      <dgm:prSet/>
      <dgm:spPr/>
      <dgm:t>
        <a:bodyPr/>
        <a:lstStyle/>
        <a:p>
          <a:endParaRPr lang="en-US"/>
        </a:p>
      </dgm:t>
    </dgm:pt>
    <dgm:pt modelId="{D0DB711E-8D0C-436D-B521-1F4EF7B79250}" type="sibTrans" cxnId="{589E9246-A718-4834-A05F-754B0C002C2A}">
      <dgm:prSet/>
      <dgm:spPr/>
      <dgm:t>
        <a:bodyPr/>
        <a:lstStyle/>
        <a:p>
          <a:endParaRPr lang="en-US"/>
        </a:p>
      </dgm:t>
    </dgm:pt>
    <dgm:pt modelId="{89C9480D-3636-42AC-868C-0D2F087928AC}">
      <dgm:prSet phldrT="[Text]"/>
      <dgm:spPr/>
      <dgm:t>
        <a:bodyPr/>
        <a:lstStyle/>
        <a:p>
          <a:r>
            <a:rPr lang="hr-HR"/>
            <a:t>Sadašnjost i budućnost </a:t>
          </a:r>
          <a:endParaRPr lang="en-US"/>
        </a:p>
      </dgm:t>
    </dgm:pt>
    <dgm:pt modelId="{BA6B5C99-A9F5-431D-BB85-145B478AE800}" type="parTrans" cxnId="{2CE7951C-0AFA-49CB-8FA5-C35015A72148}">
      <dgm:prSet/>
      <dgm:spPr/>
      <dgm:t>
        <a:bodyPr/>
        <a:lstStyle/>
        <a:p>
          <a:endParaRPr lang="en-US"/>
        </a:p>
      </dgm:t>
    </dgm:pt>
    <dgm:pt modelId="{5A759F30-FD5C-4FE2-9DCD-B5FA8F7E4804}" type="sibTrans" cxnId="{2CE7951C-0AFA-49CB-8FA5-C35015A72148}">
      <dgm:prSet/>
      <dgm:spPr/>
      <dgm:t>
        <a:bodyPr/>
        <a:lstStyle/>
        <a:p>
          <a:endParaRPr lang="en-US"/>
        </a:p>
      </dgm:t>
    </dgm:pt>
    <dgm:pt modelId="{E0078574-08DE-43E6-8B17-DB5D6A161129}">
      <dgm:prSet phldrT="[Text]"/>
      <dgm:spPr/>
      <dgm:t>
        <a:bodyPr/>
        <a:lstStyle/>
        <a:p>
          <a:r>
            <a:rPr lang="hr-HR"/>
            <a:t>Riječ korisnika</a:t>
          </a:r>
          <a:endParaRPr lang="en-US"/>
        </a:p>
      </dgm:t>
    </dgm:pt>
    <dgm:pt modelId="{FEBF4098-92E2-42E4-889E-1760EDF6C243}" type="parTrans" cxnId="{BF1236B5-C11D-4DA2-AB71-39551E525FE6}">
      <dgm:prSet/>
      <dgm:spPr/>
      <dgm:t>
        <a:bodyPr/>
        <a:lstStyle/>
        <a:p>
          <a:endParaRPr lang="en-US"/>
        </a:p>
      </dgm:t>
    </dgm:pt>
    <dgm:pt modelId="{64C5CAB6-8203-4B2D-B51B-4A657CC21CB3}" type="sibTrans" cxnId="{BF1236B5-C11D-4DA2-AB71-39551E525FE6}">
      <dgm:prSet/>
      <dgm:spPr/>
      <dgm:t>
        <a:bodyPr/>
        <a:lstStyle/>
        <a:p>
          <a:endParaRPr lang="en-US"/>
        </a:p>
      </dgm:t>
    </dgm:pt>
    <dgm:pt modelId="{D6485BE2-0543-4A33-B2F2-A2253D6E20EF}">
      <dgm:prSet phldrT="[Text]"/>
      <dgm:spPr/>
      <dgm:t>
        <a:bodyPr/>
        <a:lstStyle/>
        <a:p>
          <a:r>
            <a:rPr lang="hr-HR"/>
            <a:t>Prezentacija nove verzije SIGMA sustava</a:t>
          </a:r>
          <a:endParaRPr lang="en-US"/>
        </a:p>
      </dgm:t>
    </dgm:pt>
    <dgm:pt modelId="{D2D5301B-EEF6-4D7D-8CFF-ABF9CC93CC6B}" type="parTrans" cxnId="{91CD2E13-6E4E-4D3E-9ACF-AA1390ECE454}">
      <dgm:prSet/>
      <dgm:spPr/>
      <dgm:t>
        <a:bodyPr/>
        <a:lstStyle/>
        <a:p>
          <a:endParaRPr lang="en-US"/>
        </a:p>
      </dgm:t>
    </dgm:pt>
    <dgm:pt modelId="{8466E786-23D9-49AF-8D62-F4B55C9B69B8}" type="sibTrans" cxnId="{91CD2E13-6E4E-4D3E-9ACF-AA1390ECE454}">
      <dgm:prSet/>
      <dgm:spPr/>
      <dgm:t>
        <a:bodyPr/>
        <a:lstStyle/>
        <a:p>
          <a:endParaRPr lang="en-US"/>
        </a:p>
      </dgm:t>
    </dgm:pt>
    <dgm:pt modelId="{4273791F-9AA3-42F4-BD48-941DB9843C33}" type="pres">
      <dgm:prSet presAssocID="{984ABB96-FC86-43F9-8D42-F2B2D7360C0F}" presName="Name0" presStyleCnt="0">
        <dgm:presLayoutVars>
          <dgm:dir/>
          <dgm:animLvl val="lvl"/>
          <dgm:resizeHandles val="exact"/>
        </dgm:presLayoutVars>
      </dgm:prSet>
      <dgm:spPr/>
    </dgm:pt>
    <dgm:pt modelId="{BA1F35A8-B931-4587-8BC4-11E2B6712420}" type="pres">
      <dgm:prSet presAssocID="{E569168A-E991-4DDB-9037-73C73E7A304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C9FA54-B6DE-41D5-808A-1FD815F613EE}" type="pres">
      <dgm:prSet presAssocID="{D0DB711E-8D0C-436D-B521-1F4EF7B79250}" presName="parTxOnlySpace" presStyleCnt="0"/>
      <dgm:spPr/>
    </dgm:pt>
    <dgm:pt modelId="{310E9ADA-AFF3-4DA6-84FC-2EB8502CEEF0}" type="pres">
      <dgm:prSet presAssocID="{89C9480D-3636-42AC-868C-0D2F087928A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0019CCD-50AC-40AF-A955-EC4F699755CF}" type="pres">
      <dgm:prSet presAssocID="{5A759F30-FD5C-4FE2-9DCD-B5FA8F7E4804}" presName="parTxOnlySpace" presStyleCnt="0"/>
      <dgm:spPr/>
    </dgm:pt>
    <dgm:pt modelId="{5B581D12-8945-48C9-9E84-1600144605DE}" type="pres">
      <dgm:prSet presAssocID="{E0078574-08DE-43E6-8B17-DB5D6A16112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51D39F4-4B20-46AF-A017-43D9780E8057}" type="pres">
      <dgm:prSet presAssocID="{64C5CAB6-8203-4B2D-B51B-4A657CC21CB3}" presName="parTxOnlySpace" presStyleCnt="0"/>
      <dgm:spPr/>
    </dgm:pt>
    <dgm:pt modelId="{820F5AD9-C8DC-4A6C-8ACD-4BF41CD7D2D8}" type="pres">
      <dgm:prSet presAssocID="{D6485BE2-0543-4A33-B2F2-A2253D6E20E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1CD2E13-6E4E-4D3E-9ACF-AA1390ECE454}" srcId="{984ABB96-FC86-43F9-8D42-F2B2D7360C0F}" destId="{D6485BE2-0543-4A33-B2F2-A2253D6E20EF}" srcOrd="3" destOrd="0" parTransId="{D2D5301B-EEF6-4D7D-8CFF-ABF9CC93CC6B}" sibTransId="{8466E786-23D9-49AF-8D62-F4B55C9B69B8}"/>
    <dgm:cxn modelId="{2CE7951C-0AFA-49CB-8FA5-C35015A72148}" srcId="{984ABB96-FC86-43F9-8D42-F2B2D7360C0F}" destId="{89C9480D-3636-42AC-868C-0D2F087928AC}" srcOrd="1" destOrd="0" parTransId="{BA6B5C99-A9F5-431D-BB85-145B478AE800}" sibTransId="{5A759F30-FD5C-4FE2-9DCD-B5FA8F7E4804}"/>
    <dgm:cxn modelId="{589E9246-A718-4834-A05F-754B0C002C2A}" srcId="{984ABB96-FC86-43F9-8D42-F2B2D7360C0F}" destId="{E569168A-E991-4DDB-9037-73C73E7A304F}" srcOrd="0" destOrd="0" parTransId="{C969CBE5-40B4-4F18-8C45-0056AF362B83}" sibTransId="{D0DB711E-8D0C-436D-B521-1F4EF7B79250}"/>
    <dgm:cxn modelId="{B9E78A6A-0458-4CCD-B833-F395F1D63A5D}" type="presOf" srcId="{984ABB96-FC86-43F9-8D42-F2B2D7360C0F}" destId="{4273791F-9AA3-42F4-BD48-941DB9843C33}" srcOrd="0" destOrd="0" presId="urn:microsoft.com/office/officeart/2005/8/layout/chevron1"/>
    <dgm:cxn modelId="{6145A152-1F0A-4EEC-93D2-3796CDB216DF}" type="presOf" srcId="{E0078574-08DE-43E6-8B17-DB5D6A161129}" destId="{5B581D12-8945-48C9-9E84-1600144605DE}" srcOrd="0" destOrd="0" presId="urn:microsoft.com/office/officeart/2005/8/layout/chevron1"/>
    <dgm:cxn modelId="{5621C78E-CE81-4B53-9E10-2B0B75E3C004}" type="presOf" srcId="{D6485BE2-0543-4A33-B2F2-A2253D6E20EF}" destId="{820F5AD9-C8DC-4A6C-8ACD-4BF41CD7D2D8}" srcOrd="0" destOrd="0" presId="urn:microsoft.com/office/officeart/2005/8/layout/chevron1"/>
    <dgm:cxn modelId="{BF1236B5-C11D-4DA2-AB71-39551E525FE6}" srcId="{984ABB96-FC86-43F9-8D42-F2B2D7360C0F}" destId="{E0078574-08DE-43E6-8B17-DB5D6A161129}" srcOrd="2" destOrd="0" parTransId="{FEBF4098-92E2-42E4-889E-1760EDF6C243}" sibTransId="{64C5CAB6-8203-4B2D-B51B-4A657CC21CB3}"/>
    <dgm:cxn modelId="{47F495CF-8AE4-4302-8FB6-55CE890FABB6}" type="presOf" srcId="{89C9480D-3636-42AC-868C-0D2F087928AC}" destId="{310E9ADA-AFF3-4DA6-84FC-2EB8502CEEF0}" srcOrd="0" destOrd="0" presId="urn:microsoft.com/office/officeart/2005/8/layout/chevron1"/>
    <dgm:cxn modelId="{6CA64FF8-8624-4AEC-B441-5930F6633525}" type="presOf" srcId="{E569168A-E991-4DDB-9037-73C73E7A304F}" destId="{BA1F35A8-B931-4587-8BC4-11E2B6712420}" srcOrd="0" destOrd="0" presId="urn:microsoft.com/office/officeart/2005/8/layout/chevron1"/>
    <dgm:cxn modelId="{79426E37-0842-4649-8EF2-9F2A7B5A01C8}" type="presParOf" srcId="{4273791F-9AA3-42F4-BD48-941DB9843C33}" destId="{BA1F35A8-B931-4587-8BC4-11E2B6712420}" srcOrd="0" destOrd="0" presId="urn:microsoft.com/office/officeart/2005/8/layout/chevron1"/>
    <dgm:cxn modelId="{72B3E5B5-7F33-4D87-B5A0-151CD901FEE6}" type="presParOf" srcId="{4273791F-9AA3-42F4-BD48-941DB9843C33}" destId="{02C9FA54-B6DE-41D5-808A-1FD815F613EE}" srcOrd="1" destOrd="0" presId="urn:microsoft.com/office/officeart/2005/8/layout/chevron1"/>
    <dgm:cxn modelId="{FDB9C625-EF13-4B4F-938F-3549394F46A0}" type="presParOf" srcId="{4273791F-9AA3-42F4-BD48-941DB9843C33}" destId="{310E9ADA-AFF3-4DA6-84FC-2EB8502CEEF0}" srcOrd="2" destOrd="0" presId="urn:microsoft.com/office/officeart/2005/8/layout/chevron1"/>
    <dgm:cxn modelId="{B300637B-7838-40E0-A868-E259FDC09AD9}" type="presParOf" srcId="{4273791F-9AA3-42F4-BD48-941DB9843C33}" destId="{80019CCD-50AC-40AF-A955-EC4F699755CF}" srcOrd="3" destOrd="0" presId="urn:microsoft.com/office/officeart/2005/8/layout/chevron1"/>
    <dgm:cxn modelId="{1D7F1953-033C-42E5-AB24-CEED49B46229}" type="presParOf" srcId="{4273791F-9AA3-42F4-BD48-941DB9843C33}" destId="{5B581D12-8945-48C9-9E84-1600144605DE}" srcOrd="4" destOrd="0" presId="urn:microsoft.com/office/officeart/2005/8/layout/chevron1"/>
    <dgm:cxn modelId="{5B49B5F0-6983-4490-9197-A7277DDCF60F}" type="presParOf" srcId="{4273791F-9AA3-42F4-BD48-941DB9843C33}" destId="{F51D39F4-4B20-46AF-A017-43D9780E8057}" srcOrd="5" destOrd="0" presId="urn:microsoft.com/office/officeart/2005/8/layout/chevron1"/>
    <dgm:cxn modelId="{A2907637-86EF-403A-8E6A-D168DA583B67}" type="presParOf" srcId="{4273791F-9AA3-42F4-BD48-941DB9843C33}" destId="{820F5AD9-C8DC-4A6C-8ACD-4BF41CD7D2D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A9C2E-6A56-4D72-BAA6-4F7317C03B7C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C6AB89-DA36-4471-9C0F-565618B9E124}">
      <dgm:prSet phldrT="[Text]"/>
      <dgm:spPr/>
      <dgm:t>
        <a:bodyPr/>
        <a:lstStyle/>
        <a:p>
          <a:r>
            <a:rPr lang="hr-HR"/>
            <a:t> Centralizirani, jedinstveni i  standardizirani sustav</a:t>
          </a:r>
          <a:endParaRPr lang="en-US"/>
        </a:p>
      </dgm:t>
    </dgm:pt>
    <dgm:pt modelId="{98F991AB-CED4-49B0-A2E3-CE7256C047E9}" type="parTrans" cxnId="{7250C76D-2699-47EC-B80B-357DB9E8BAD7}">
      <dgm:prSet/>
      <dgm:spPr/>
      <dgm:t>
        <a:bodyPr/>
        <a:lstStyle/>
        <a:p>
          <a:endParaRPr lang="en-US"/>
        </a:p>
      </dgm:t>
    </dgm:pt>
    <dgm:pt modelId="{ABA836EA-D524-47C9-BC09-CC1698AB0CAB}" type="sibTrans" cxnId="{7250C76D-2699-47EC-B80B-357DB9E8BAD7}">
      <dgm:prSet/>
      <dgm:spPr/>
      <dgm:t>
        <a:bodyPr/>
        <a:lstStyle/>
        <a:p>
          <a:endParaRPr lang="en-US"/>
        </a:p>
      </dgm:t>
    </dgm:pt>
    <dgm:pt modelId="{A05C62A9-34F3-463B-B898-AF03AAD75181}">
      <dgm:prSet phldrT="[Text]"/>
      <dgm:spPr/>
      <dgm:t>
        <a:bodyPr/>
        <a:lstStyle/>
        <a:p>
          <a:r>
            <a:rPr lang="hr-HR"/>
            <a:t>Osigurana tehnička i korisnička podrška školama kao krajnjim korisnicima</a:t>
          </a:r>
          <a:endParaRPr lang="en-US"/>
        </a:p>
      </dgm:t>
    </dgm:pt>
    <dgm:pt modelId="{DDEDABC2-455A-4AD0-8899-4E0A1FB97A82}" type="parTrans" cxnId="{86B15176-7D32-4D45-BD40-988087E8215C}">
      <dgm:prSet/>
      <dgm:spPr/>
      <dgm:t>
        <a:bodyPr/>
        <a:lstStyle/>
        <a:p>
          <a:endParaRPr lang="en-US"/>
        </a:p>
      </dgm:t>
    </dgm:pt>
    <dgm:pt modelId="{D6093EC1-A1FC-4511-9FDB-842FA05F5AC4}" type="sibTrans" cxnId="{86B15176-7D32-4D45-BD40-988087E8215C}">
      <dgm:prSet/>
      <dgm:spPr/>
      <dgm:t>
        <a:bodyPr/>
        <a:lstStyle/>
        <a:p>
          <a:endParaRPr lang="en-US"/>
        </a:p>
      </dgm:t>
    </dgm:pt>
    <dgm:pt modelId="{0E5F1DED-4A79-4B4D-B5EE-59F8BC77AC2F}">
      <dgm:prSet phldrT="[Text]"/>
      <dgm:spPr/>
      <dgm:t>
        <a:bodyPr/>
        <a:lstStyle/>
        <a:p>
          <a:r>
            <a:rPr lang="hr-HR"/>
            <a:t>Cjelovit sustav – računovodstvo + tajništvo </a:t>
          </a:r>
          <a:endParaRPr lang="en-US"/>
        </a:p>
      </dgm:t>
    </dgm:pt>
    <dgm:pt modelId="{911D3BD3-1654-48EB-B09C-55A26246037D}" type="parTrans" cxnId="{5D925347-3315-4268-80A5-E7692C51EA11}">
      <dgm:prSet/>
      <dgm:spPr/>
      <dgm:t>
        <a:bodyPr/>
        <a:lstStyle/>
        <a:p>
          <a:endParaRPr lang="en-US"/>
        </a:p>
      </dgm:t>
    </dgm:pt>
    <dgm:pt modelId="{7FB7A0D3-880C-4BF0-9003-593C475E67F4}" type="sibTrans" cxnId="{5D925347-3315-4268-80A5-E7692C51EA11}">
      <dgm:prSet/>
      <dgm:spPr/>
      <dgm:t>
        <a:bodyPr/>
        <a:lstStyle/>
        <a:p>
          <a:endParaRPr lang="en-US"/>
        </a:p>
      </dgm:t>
    </dgm:pt>
    <dgm:pt modelId="{6CC3613D-7497-4E29-A4A1-18CEBB6ECC2D}">
      <dgm:prSet phldrT="[Text]"/>
      <dgm:spPr/>
      <dgm:t>
        <a:bodyPr/>
        <a:lstStyle/>
        <a:p>
          <a:r>
            <a:rPr lang="hr-HR"/>
            <a:t>Besplatno za škole i osnivače</a:t>
          </a:r>
          <a:endParaRPr lang="en-US"/>
        </a:p>
      </dgm:t>
    </dgm:pt>
    <dgm:pt modelId="{EDEE3351-6D00-43CF-9297-9F9DB8F06A1C}" type="parTrans" cxnId="{52EDE15F-309C-4BB7-8648-BD829214BB0A}">
      <dgm:prSet/>
      <dgm:spPr/>
      <dgm:t>
        <a:bodyPr/>
        <a:lstStyle/>
        <a:p>
          <a:endParaRPr lang="en-US"/>
        </a:p>
      </dgm:t>
    </dgm:pt>
    <dgm:pt modelId="{05976B51-4476-4175-85C4-8B80A611EDCD}" type="sibTrans" cxnId="{52EDE15F-309C-4BB7-8648-BD829214BB0A}">
      <dgm:prSet/>
      <dgm:spPr/>
      <dgm:t>
        <a:bodyPr/>
        <a:lstStyle/>
        <a:p>
          <a:endParaRPr lang="en-US"/>
        </a:p>
      </dgm:t>
    </dgm:pt>
    <dgm:pt modelId="{12901706-21F9-4CC8-A5F6-416532C3BEF4}">
      <dgm:prSet phldrT="[Text]"/>
      <dgm:spPr/>
      <dgm:t>
        <a:bodyPr/>
        <a:lstStyle/>
        <a:p>
          <a:r>
            <a:rPr lang="hr-HR"/>
            <a:t>Jednostavno praćenje zakonskih regulativa</a:t>
          </a:r>
          <a:endParaRPr lang="en-US"/>
        </a:p>
      </dgm:t>
    </dgm:pt>
    <dgm:pt modelId="{F5E767BF-AA6E-4BEE-AE3E-90873A1E3B73}" type="parTrans" cxnId="{52D30D9D-C3AE-4429-BCEA-363F0A35E537}">
      <dgm:prSet/>
      <dgm:spPr/>
      <dgm:t>
        <a:bodyPr/>
        <a:lstStyle/>
        <a:p>
          <a:endParaRPr lang="en-US"/>
        </a:p>
      </dgm:t>
    </dgm:pt>
    <dgm:pt modelId="{84E52869-C0CE-4CB2-B86E-242198205953}" type="sibTrans" cxnId="{52D30D9D-C3AE-4429-BCEA-363F0A35E537}">
      <dgm:prSet/>
      <dgm:spPr/>
      <dgm:t>
        <a:bodyPr/>
        <a:lstStyle/>
        <a:p>
          <a:endParaRPr lang="en-US"/>
        </a:p>
      </dgm:t>
    </dgm:pt>
    <dgm:pt modelId="{72703916-6213-4D1F-9468-0DC32C00194D}">
      <dgm:prSet phldrT="[Text]"/>
      <dgm:spPr/>
      <dgm:t>
        <a:bodyPr/>
        <a:lstStyle/>
        <a:p>
          <a:r>
            <a:rPr lang="hr-HR"/>
            <a:t>Učinkovito i transparentno upravljanje školom</a:t>
          </a:r>
          <a:endParaRPr lang="en-US"/>
        </a:p>
      </dgm:t>
    </dgm:pt>
    <dgm:pt modelId="{26EBD178-6BD2-4EC9-96F3-6BB96AF7E89C}" type="parTrans" cxnId="{0A214CA3-A817-4CA3-B293-076532435560}">
      <dgm:prSet/>
      <dgm:spPr/>
      <dgm:t>
        <a:bodyPr/>
        <a:lstStyle/>
        <a:p>
          <a:endParaRPr lang="en-US"/>
        </a:p>
      </dgm:t>
    </dgm:pt>
    <dgm:pt modelId="{71147201-0B1E-4C40-90C0-74808D2E352C}" type="sibTrans" cxnId="{0A214CA3-A817-4CA3-B293-076532435560}">
      <dgm:prSet/>
      <dgm:spPr/>
      <dgm:t>
        <a:bodyPr/>
        <a:lstStyle/>
        <a:p>
          <a:endParaRPr lang="en-US"/>
        </a:p>
      </dgm:t>
    </dgm:pt>
    <dgm:pt modelId="{260299D9-120A-460B-811A-C4E48E89661E}">
      <dgm:prSet phldrT="[Text]"/>
      <dgm:spPr/>
      <dgm:t>
        <a:bodyPr/>
        <a:lstStyle/>
        <a:p>
          <a:r>
            <a:rPr lang="hr-HR"/>
            <a:t>Baziran na Open-</a:t>
          </a:r>
          <a:r>
            <a:rPr lang="hr-HR" err="1"/>
            <a:t>source</a:t>
          </a:r>
          <a:r>
            <a:rPr lang="hr-HR"/>
            <a:t> rješenju</a:t>
          </a:r>
          <a:endParaRPr lang="en-US"/>
        </a:p>
      </dgm:t>
    </dgm:pt>
    <dgm:pt modelId="{05D6D1B0-42B9-48DB-8863-1836BAFFD96B}" type="parTrans" cxnId="{338D9E73-714A-4FA7-A795-C66638379D7A}">
      <dgm:prSet/>
      <dgm:spPr/>
      <dgm:t>
        <a:bodyPr/>
        <a:lstStyle/>
        <a:p>
          <a:endParaRPr lang="en-US"/>
        </a:p>
      </dgm:t>
    </dgm:pt>
    <dgm:pt modelId="{D93397F1-6D40-4D52-9E7A-799C79600AEC}" type="sibTrans" cxnId="{338D9E73-714A-4FA7-A795-C66638379D7A}">
      <dgm:prSet/>
      <dgm:spPr/>
      <dgm:t>
        <a:bodyPr/>
        <a:lstStyle/>
        <a:p>
          <a:endParaRPr lang="en-US"/>
        </a:p>
      </dgm:t>
    </dgm:pt>
    <dgm:pt modelId="{03E1A4D6-4972-4370-BC64-C31DBD5F0628}" type="pres">
      <dgm:prSet presAssocID="{F6CA9C2E-6A56-4D72-BAA6-4F7317C03B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800802-88CC-43E5-B4B8-C04FF57CB190}" type="pres">
      <dgm:prSet presAssocID="{07C6AB89-DA36-4471-9C0F-565618B9E124}" presName="vertOne" presStyleCnt="0"/>
      <dgm:spPr/>
    </dgm:pt>
    <dgm:pt modelId="{0B3BD38E-639A-434B-BD92-CF14ACE843ED}" type="pres">
      <dgm:prSet presAssocID="{07C6AB89-DA36-4471-9C0F-565618B9E124}" presName="txOne" presStyleLbl="node0" presStyleIdx="0" presStyleCnt="1">
        <dgm:presLayoutVars>
          <dgm:chPref val="3"/>
        </dgm:presLayoutVars>
      </dgm:prSet>
      <dgm:spPr/>
    </dgm:pt>
    <dgm:pt modelId="{F0C213D2-A68A-4CBE-A40A-82653666F54E}" type="pres">
      <dgm:prSet presAssocID="{07C6AB89-DA36-4471-9C0F-565618B9E124}" presName="parTransOne" presStyleCnt="0"/>
      <dgm:spPr/>
    </dgm:pt>
    <dgm:pt modelId="{273E4C77-1907-44C7-8109-9FD33440B9B4}" type="pres">
      <dgm:prSet presAssocID="{07C6AB89-DA36-4471-9C0F-565618B9E124}" presName="horzOne" presStyleCnt="0"/>
      <dgm:spPr/>
    </dgm:pt>
    <dgm:pt modelId="{886F1344-B125-4171-84E1-905D4D28C455}" type="pres">
      <dgm:prSet presAssocID="{12901706-21F9-4CC8-A5F6-416532C3BEF4}" presName="vertTwo" presStyleCnt="0"/>
      <dgm:spPr/>
    </dgm:pt>
    <dgm:pt modelId="{23397057-68EF-420E-B7E0-B44A4D0E4B25}" type="pres">
      <dgm:prSet presAssocID="{12901706-21F9-4CC8-A5F6-416532C3BEF4}" presName="txTwo" presStyleLbl="node2" presStyleIdx="0" presStyleCnt="2">
        <dgm:presLayoutVars>
          <dgm:chPref val="3"/>
        </dgm:presLayoutVars>
      </dgm:prSet>
      <dgm:spPr/>
    </dgm:pt>
    <dgm:pt modelId="{099FFD95-01B5-4EB5-A17E-DB92C85FE445}" type="pres">
      <dgm:prSet presAssocID="{12901706-21F9-4CC8-A5F6-416532C3BEF4}" presName="parTransTwo" presStyleCnt="0"/>
      <dgm:spPr/>
    </dgm:pt>
    <dgm:pt modelId="{59961AEC-7FE6-498E-8C83-EDB715081461}" type="pres">
      <dgm:prSet presAssocID="{12901706-21F9-4CC8-A5F6-416532C3BEF4}" presName="horzTwo" presStyleCnt="0"/>
      <dgm:spPr/>
    </dgm:pt>
    <dgm:pt modelId="{62ECC085-FE91-453F-BD3B-6C3FA32B83B6}" type="pres">
      <dgm:prSet presAssocID="{72703916-6213-4D1F-9468-0DC32C00194D}" presName="vertThree" presStyleCnt="0"/>
      <dgm:spPr/>
    </dgm:pt>
    <dgm:pt modelId="{04BBE6F6-B3C7-485D-9BFE-8A4751EE8F07}" type="pres">
      <dgm:prSet presAssocID="{72703916-6213-4D1F-9468-0DC32C00194D}" presName="txThree" presStyleLbl="node3" presStyleIdx="0" presStyleCnt="4">
        <dgm:presLayoutVars>
          <dgm:chPref val="3"/>
        </dgm:presLayoutVars>
      </dgm:prSet>
      <dgm:spPr/>
    </dgm:pt>
    <dgm:pt modelId="{97B48A76-2AEE-4707-8CF4-ABC2A0313F63}" type="pres">
      <dgm:prSet presAssocID="{72703916-6213-4D1F-9468-0DC32C00194D}" presName="horzThree" presStyleCnt="0"/>
      <dgm:spPr/>
    </dgm:pt>
    <dgm:pt modelId="{B00889A2-FCC8-4DDB-8E41-EACC08772F8B}" type="pres">
      <dgm:prSet presAssocID="{84E52869-C0CE-4CB2-B86E-242198205953}" presName="sibSpaceTwo" presStyleCnt="0"/>
      <dgm:spPr/>
    </dgm:pt>
    <dgm:pt modelId="{888F619A-6F97-4EF7-9D45-2027D6C5BE0F}" type="pres">
      <dgm:prSet presAssocID="{A05C62A9-34F3-463B-B898-AF03AAD75181}" presName="vertTwo" presStyleCnt="0"/>
      <dgm:spPr/>
    </dgm:pt>
    <dgm:pt modelId="{1FBB4A21-40BA-428A-B739-05BFED6B7E1E}" type="pres">
      <dgm:prSet presAssocID="{A05C62A9-34F3-463B-B898-AF03AAD75181}" presName="txTwo" presStyleLbl="node2" presStyleIdx="1" presStyleCnt="2">
        <dgm:presLayoutVars>
          <dgm:chPref val="3"/>
        </dgm:presLayoutVars>
      </dgm:prSet>
      <dgm:spPr/>
    </dgm:pt>
    <dgm:pt modelId="{380CD089-BA8B-4E4D-AAB0-4ECD669D1767}" type="pres">
      <dgm:prSet presAssocID="{A05C62A9-34F3-463B-B898-AF03AAD75181}" presName="parTransTwo" presStyleCnt="0"/>
      <dgm:spPr/>
    </dgm:pt>
    <dgm:pt modelId="{C2E0D5D2-0D10-4DC3-87AD-3D51F2AAFFDC}" type="pres">
      <dgm:prSet presAssocID="{A05C62A9-34F3-463B-B898-AF03AAD75181}" presName="horzTwo" presStyleCnt="0"/>
      <dgm:spPr/>
    </dgm:pt>
    <dgm:pt modelId="{AA9669E8-8BEB-43AE-B8C9-3AD4369D8385}" type="pres">
      <dgm:prSet presAssocID="{0E5F1DED-4A79-4B4D-B5EE-59F8BC77AC2F}" presName="vertThree" presStyleCnt="0"/>
      <dgm:spPr/>
    </dgm:pt>
    <dgm:pt modelId="{3DC9FE73-281A-46BC-A0C0-A4C494E4040B}" type="pres">
      <dgm:prSet presAssocID="{0E5F1DED-4A79-4B4D-B5EE-59F8BC77AC2F}" presName="txThree" presStyleLbl="node3" presStyleIdx="1" presStyleCnt="4">
        <dgm:presLayoutVars>
          <dgm:chPref val="3"/>
        </dgm:presLayoutVars>
      </dgm:prSet>
      <dgm:spPr/>
    </dgm:pt>
    <dgm:pt modelId="{9E4572ED-EEB4-4020-841E-0725B1D8420C}" type="pres">
      <dgm:prSet presAssocID="{0E5F1DED-4A79-4B4D-B5EE-59F8BC77AC2F}" presName="horzThree" presStyleCnt="0"/>
      <dgm:spPr/>
    </dgm:pt>
    <dgm:pt modelId="{ED3E298A-86DD-4570-A2D9-F57B5B2DC50E}" type="pres">
      <dgm:prSet presAssocID="{7FB7A0D3-880C-4BF0-9003-593C475E67F4}" presName="sibSpaceThree" presStyleCnt="0"/>
      <dgm:spPr/>
    </dgm:pt>
    <dgm:pt modelId="{AFAB3A7E-CDB3-49B9-82BF-9F33668FBB30}" type="pres">
      <dgm:prSet presAssocID="{6CC3613D-7497-4E29-A4A1-18CEBB6ECC2D}" presName="vertThree" presStyleCnt="0"/>
      <dgm:spPr/>
    </dgm:pt>
    <dgm:pt modelId="{FF6C5CE7-FB10-44DB-B524-8DC9AB05739E}" type="pres">
      <dgm:prSet presAssocID="{6CC3613D-7497-4E29-A4A1-18CEBB6ECC2D}" presName="txThree" presStyleLbl="node3" presStyleIdx="2" presStyleCnt="4">
        <dgm:presLayoutVars>
          <dgm:chPref val="3"/>
        </dgm:presLayoutVars>
      </dgm:prSet>
      <dgm:spPr/>
    </dgm:pt>
    <dgm:pt modelId="{8D798368-64FD-4418-BAE1-A560280FE5C8}" type="pres">
      <dgm:prSet presAssocID="{6CC3613D-7497-4E29-A4A1-18CEBB6ECC2D}" presName="horzThree" presStyleCnt="0"/>
      <dgm:spPr/>
    </dgm:pt>
    <dgm:pt modelId="{9965767B-70E4-47D7-8173-8AD8829FA9E8}" type="pres">
      <dgm:prSet presAssocID="{05976B51-4476-4175-85C4-8B80A611EDCD}" presName="sibSpaceThree" presStyleCnt="0"/>
      <dgm:spPr/>
    </dgm:pt>
    <dgm:pt modelId="{3F4D2C7C-EF4B-40B3-95D1-E5B06CF55048}" type="pres">
      <dgm:prSet presAssocID="{260299D9-120A-460B-811A-C4E48E89661E}" presName="vertThree" presStyleCnt="0"/>
      <dgm:spPr/>
    </dgm:pt>
    <dgm:pt modelId="{75CB7676-1C21-4401-89B1-DCF9D0362243}" type="pres">
      <dgm:prSet presAssocID="{260299D9-120A-460B-811A-C4E48E89661E}" presName="txThree" presStyleLbl="node3" presStyleIdx="3" presStyleCnt="4">
        <dgm:presLayoutVars>
          <dgm:chPref val="3"/>
        </dgm:presLayoutVars>
      </dgm:prSet>
      <dgm:spPr/>
    </dgm:pt>
    <dgm:pt modelId="{23F653E5-410A-429F-B172-D71983DB5888}" type="pres">
      <dgm:prSet presAssocID="{260299D9-120A-460B-811A-C4E48E89661E}" presName="horzThree" presStyleCnt="0"/>
      <dgm:spPr/>
    </dgm:pt>
  </dgm:ptLst>
  <dgm:cxnLst>
    <dgm:cxn modelId="{52EDE15F-309C-4BB7-8648-BD829214BB0A}" srcId="{A05C62A9-34F3-463B-B898-AF03AAD75181}" destId="{6CC3613D-7497-4E29-A4A1-18CEBB6ECC2D}" srcOrd="1" destOrd="0" parTransId="{EDEE3351-6D00-43CF-9297-9F9DB8F06A1C}" sibTransId="{05976B51-4476-4175-85C4-8B80A611EDCD}"/>
    <dgm:cxn modelId="{5D925347-3315-4268-80A5-E7692C51EA11}" srcId="{A05C62A9-34F3-463B-B898-AF03AAD75181}" destId="{0E5F1DED-4A79-4B4D-B5EE-59F8BC77AC2F}" srcOrd="0" destOrd="0" parTransId="{911D3BD3-1654-48EB-B09C-55A26246037D}" sibTransId="{7FB7A0D3-880C-4BF0-9003-593C475E67F4}"/>
    <dgm:cxn modelId="{7250C76D-2699-47EC-B80B-357DB9E8BAD7}" srcId="{F6CA9C2E-6A56-4D72-BAA6-4F7317C03B7C}" destId="{07C6AB89-DA36-4471-9C0F-565618B9E124}" srcOrd="0" destOrd="0" parTransId="{98F991AB-CED4-49B0-A2E3-CE7256C047E9}" sibTransId="{ABA836EA-D524-47C9-BC09-CC1698AB0CAB}"/>
    <dgm:cxn modelId="{AD5A6E6E-D547-421B-BFE1-D851E91127D9}" type="presOf" srcId="{07C6AB89-DA36-4471-9C0F-565618B9E124}" destId="{0B3BD38E-639A-434B-BD92-CF14ACE843ED}" srcOrd="0" destOrd="0" presId="urn:microsoft.com/office/officeart/2005/8/layout/hierarchy4"/>
    <dgm:cxn modelId="{338D9E73-714A-4FA7-A795-C66638379D7A}" srcId="{A05C62A9-34F3-463B-B898-AF03AAD75181}" destId="{260299D9-120A-460B-811A-C4E48E89661E}" srcOrd="2" destOrd="0" parTransId="{05D6D1B0-42B9-48DB-8863-1836BAFFD96B}" sibTransId="{D93397F1-6D40-4D52-9E7A-799C79600AEC}"/>
    <dgm:cxn modelId="{86B15176-7D32-4D45-BD40-988087E8215C}" srcId="{07C6AB89-DA36-4471-9C0F-565618B9E124}" destId="{A05C62A9-34F3-463B-B898-AF03AAD75181}" srcOrd="1" destOrd="0" parTransId="{DDEDABC2-455A-4AD0-8899-4E0A1FB97A82}" sibTransId="{D6093EC1-A1FC-4511-9FDB-842FA05F5AC4}"/>
    <dgm:cxn modelId="{577D0D97-393B-45C1-AE65-1EEB49D205FA}" type="presOf" srcId="{F6CA9C2E-6A56-4D72-BAA6-4F7317C03B7C}" destId="{03E1A4D6-4972-4370-BC64-C31DBD5F0628}" srcOrd="0" destOrd="0" presId="urn:microsoft.com/office/officeart/2005/8/layout/hierarchy4"/>
    <dgm:cxn modelId="{52D30D9D-C3AE-4429-BCEA-363F0A35E537}" srcId="{07C6AB89-DA36-4471-9C0F-565618B9E124}" destId="{12901706-21F9-4CC8-A5F6-416532C3BEF4}" srcOrd="0" destOrd="0" parTransId="{F5E767BF-AA6E-4BEE-AE3E-90873A1E3B73}" sibTransId="{84E52869-C0CE-4CB2-B86E-242198205953}"/>
    <dgm:cxn modelId="{F9D0FE9E-7C56-461F-9FA9-083A9662DDDB}" type="presOf" srcId="{12901706-21F9-4CC8-A5F6-416532C3BEF4}" destId="{23397057-68EF-420E-B7E0-B44A4D0E4B25}" srcOrd="0" destOrd="0" presId="urn:microsoft.com/office/officeart/2005/8/layout/hierarchy4"/>
    <dgm:cxn modelId="{EACE00A1-3BE6-4B44-925B-8B18632E81CE}" type="presOf" srcId="{260299D9-120A-460B-811A-C4E48E89661E}" destId="{75CB7676-1C21-4401-89B1-DCF9D0362243}" srcOrd="0" destOrd="0" presId="urn:microsoft.com/office/officeart/2005/8/layout/hierarchy4"/>
    <dgm:cxn modelId="{0A214CA3-A817-4CA3-B293-076532435560}" srcId="{12901706-21F9-4CC8-A5F6-416532C3BEF4}" destId="{72703916-6213-4D1F-9468-0DC32C00194D}" srcOrd="0" destOrd="0" parTransId="{26EBD178-6BD2-4EC9-96F3-6BB96AF7E89C}" sibTransId="{71147201-0B1E-4C40-90C0-74808D2E352C}"/>
    <dgm:cxn modelId="{5FA36AD7-5DE6-4BCD-9A37-A861EB728684}" type="presOf" srcId="{0E5F1DED-4A79-4B4D-B5EE-59F8BC77AC2F}" destId="{3DC9FE73-281A-46BC-A0C0-A4C494E4040B}" srcOrd="0" destOrd="0" presId="urn:microsoft.com/office/officeart/2005/8/layout/hierarchy4"/>
    <dgm:cxn modelId="{9E9FFAEB-71BF-4B4B-90DC-F1CE6BF5EC16}" type="presOf" srcId="{A05C62A9-34F3-463B-B898-AF03AAD75181}" destId="{1FBB4A21-40BA-428A-B739-05BFED6B7E1E}" srcOrd="0" destOrd="0" presId="urn:microsoft.com/office/officeart/2005/8/layout/hierarchy4"/>
    <dgm:cxn modelId="{1CC2B7EC-6ED6-482D-B564-ECCA03B63E76}" type="presOf" srcId="{72703916-6213-4D1F-9468-0DC32C00194D}" destId="{04BBE6F6-B3C7-485D-9BFE-8A4751EE8F07}" srcOrd="0" destOrd="0" presId="urn:microsoft.com/office/officeart/2005/8/layout/hierarchy4"/>
    <dgm:cxn modelId="{FD9BABF4-9BCB-419B-8A53-63E709258644}" type="presOf" srcId="{6CC3613D-7497-4E29-A4A1-18CEBB6ECC2D}" destId="{FF6C5CE7-FB10-44DB-B524-8DC9AB05739E}" srcOrd="0" destOrd="0" presId="urn:microsoft.com/office/officeart/2005/8/layout/hierarchy4"/>
    <dgm:cxn modelId="{F62638F7-FDBF-4757-A7C6-EE0D54792653}" type="presParOf" srcId="{03E1A4D6-4972-4370-BC64-C31DBD5F0628}" destId="{86800802-88CC-43E5-B4B8-C04FF57CB190}" srcOrd="0" destOrd="0" presId="urn:microsoft.com/office/officeart/2005/8/layout/hierarchy4"/>
    <dgm:cxn modelId="{77D7A9AD-F30D-478D-B0B6-7D47ADDE6BB7}" type="presParOf" srcId="{86800802-88CC-43E5-B4B8-C04FF57CB190}" destId="{0B3BD38E-639A-434B-BD92-CF14ACE843ED}" srcOrd="0" destOrd="0" presId="urn:microsoft.com/office/officeart/2005/8/layout/hierarchy4"/>
    <dgm:cxn modelId="{33161C53-F6D0-40C5-92E8-48155EE3DCBA}" type="presParOf" srcId="{86800802-88CC-43E5-B4B8-C04FF57CB190}" destId="{F0C213D2-A68A-4CBE-A40A-82653666F54E}" srcOrd="1" destOrd="0" presId="urn:microsoft.com/office/officeart/2005/8/layout/hierarchy4"/>
    <dgm:cxn modelId="{BD700086-EC6E-49E8-BA00-F9E797A9B7D8}" type="presParOf" srcId="{86800802-88CC-43E5-B4B8-C04FF57CB190}" destId="{273E4C77-1907-44C7-8109-9FD33440B9B4}" srcOrd="2" destOrd="0" presId="urn:microsoft.com/office/officeart/2005/8/layout/hierarchy4"/>
    <dgm:cxn modelId="{B22BBDBC-6A9F-4408-8D37-4B092744338C}" type="presParOf" srcId="{273E4C77-1907-44C7-8109-9FD33440B9B4}" destId="{886F1344-B125-4171-84E1-905D4D28C455}" srcOrd="0" destOrd="0" presId="urn:microsoft.com/office/officeart/2005/8/layout/hierarchy4"/>
    <dgm:cxn modelId="{2D329D18-C4BE-494B-BDF6-8BBE63C187D0}" type="presParOf" srcId="{886F1344-B125-4171-84E1-905D4D28C455}" destId="{23397057-68EF-420E-B7E0-B44A4D0E4B25}" srcOrd="0" destOrd="0" presId="urn:microsoft.com/office/officeart/2005/8/layout/hierarchy4"/>
    <dgm:cxn modelId="{D75A043B-02DD-4CB1-979C-FA227EC95759}" type="presParOf" srcId="{886F1344-B125-4171-84E1-905D4D28C455}" destId="{099FFD95-01B5-4EB5-A17E-DB92C85FE445}" srcOrd="1" destOrd="0" presId="urn:microsoft.com/office/officeart/2005/8/layout/hierarchy4"/>
    <dgm:cxn modelId="{7199EA05-B327-41D5-946C-BB97F091E88E}" type="presParOf" srcId="{886F1344-B125-4171-84E1-905D4D28C455}" destId="{59961AEC-7FE6-498E-8C83-EDB715081461}" srcOrd="2" destOrd="0" presId="urn:microsoft.com/office/officeart/2005/8/layout/hierarchy4"/>
    <dgm:cxn modelId="{8A4100B8-8859-4940-B191-501C5AF6F9A1}" type="presParOf" srcId="{59961AEC-7FE6-498E-8C83-EDB715081461}" destId="{62ECC085-FE91-453F-BD3B-6C3FA32B83B6}" srcOrd="0" destOrd="0" presId="urn:microsoft.com/office/officeart/2005/8/layout/hierarchy4"/>
    <dgm:cxn modelId="{2501856F-8463-41A5-8CEB-8CB47B013614}" type="presParOf" srcId="{62ECC085-FE91-453F-BD3B-6C3FA32B83B6}" destId="{04BBE6F6-B3C7-485D-9BFE-8A4751EE8F07}" srcOrd="0" destOrd="0" presId="urn:microsoft.com/office/officeart/2005/8/layout/hierarchy4"/>
    <dgm:cxn modelId="{BF1A581E-ABE8-45D6-87E6-908F319BF2C6}" type="presParOf" srcId="{62ECC085-FE91-453F-BD3B-6C3FA32B83B6}" destId="{97B48A76-2AEE-4707-8CF4-ABC2A0313F63}" srcOrd="1" destOrd="0" presId="urn:microsoft.com/office/officeart/2005/8/layout/hierarchy4"/>
    <dgm:cxn modelId="{DD9E07E3-54A4-40C5-A0E6-23B451474974}" type="presParOf" srcId="{273E4C77-1907-44C7-8109-9FD33440B9B4}" destId="{B00889A2-FCC8-4DDB-8E41-EACC08772F8B}" srcOrd="1" destOrd="0" presId="urn:microsoft.com/office/officeart/2005/8/layout/hierarchy4"/>
    <dgm:cxn modelId="{D5C5A6FE-A3B0-4728-88B8-103D0EBB007A}" type="presParOf" srcId="{273E4C77-1907-44C7-8109-9FD33440B9B4}" destId="{888F619A-6F97-4EF7-9D45-2027D6C5BE0F}" srcOrd="2" destOrd="0" presId="urn:microsoft.com/office/officeart/2005/8/layout/hierarchy4"/>
    <dgm:cxn modelId="{398C4DE4-96B8-4151-9044-F72A6639CA45}" type="presParOf" srcId="{888F619A-6F97-4EF7-9D45-2027D6C5BE0F}" destId="{1FBB4A21-40BA-428A-B739-05BFED6B7E1E}" srcOrd="0" destOrd="0" presId="urn:microsoft.com/office/officeart/2005/8/layout/hierarchy4"/>
    <dgm:cxn modelId="{CA88F9B0-B9E6-4BE0-9D1C-8069548F7D6A}" type="presParOf" srcId="{888F619A-6F97-4EF7-9D45-2027D6C5BE0F}" destId="{380CD089-BA8B-4E4D-AAB0-4ECD669D1767}" srcOrd="1" destOrd="0" presId="urn:microsoft.com/office/officeart/2005/8/layout/hierarchy4"/>
    <dgm:cxn modelId="{827D9142-39FA-4B54-9648-5471EFA5814E}" type="presParOf" srcId="{888F619A-6F97-4EF7-9D45-2027D6C5BE0F}" destId="{C2E0D5D2-0D10-4DC3-87AD-3D51F2AAFFDC}" srcOrd="2" destOrd="0" presId="urn:microsoft.com/office/officeart/2005/8/layout/hierarchy4"/>
    <dgm:cxn modelId="{EF956FB9-C6B9-4323-BB44-D8EB73258E05}" type="presParOf" srcId="{C2E0D5D2-0D10-4DC3-87AD-3D51F2AAFFDC}" destId="{AA9669E8-8BEB-43AE-B8C9-3AD4369D8385}" srcOrd="0" destOrd="0" presId="urn:microsoft.com/office/officeart/2005/8/layout/hierarchy4"/>
    <dgm:cxn modelId="{29EC896A-71E9-4EF8-830F-889506D84AE8}" type="presParOf" srcId="{AA9669E8-8BEB-43AE-B8C9-3AD4369D8385}" destId="{3DC9FE73-281A-46BC-A0C0-A4C494E4040B}" srcOrd="0" destOrd="0" presId="urn:microsoft.com/office/officeart/2005/8/layout/hierarchy4"/>
    <dgm:cxn modelId="{643D6AF0-518A-4EC2-A1C7-89964E80C509}" type="presParOf" srcId="{AA9669E8-8BEB-43AE-B8C9-3AD4369D8385}" destId="{9E4572ED-EEB4-4020-841E-0725B1D8420C}" srcOrd="1" destOrd="0" presId="urn:microsoft.com/office/officeart/2005/8/layout/hierarchy4"/>
    <dgm:cxn modelId="{53A0265F-C6B3-4332-84AC-9059A6E10CB1}" type="presParOf" srcId="{C2E0D5D2-0D10-4DC3-87AD-3D51F2AAFFDC}" destId="{ED3E298A-86DD-4570-A2D9-F57B5B2DC50E}" srcOrd="1" destOrd="0" presId="urn:microsoft.com/office/officeart/2005/8/layout/hierarchy4"/>
    <dgm:cxn modelId="{DFE0FE8F-2C63-4D46-90AE-F4B87B778833}" type="presParOf" srcId="{C2E0D5D2-0D10-4DC3-87AD-3D51F2AAFFDC}" destId="{AFAB3A7E-CDB3-49B9-82BF-9F33668FBB30}" srcOrd="2" destOrd="0" presId="urn:microsoft.com/office/officeart/2005/8/layout/hierarchy4"/>
    <dgm:cxn modelId="{00CFE5BF-0199-4FFE-A582-6000413077A2}" type="presParOf" srcId="{AFAB3A7E-CDB3-49B9-82BF-9F33668FBB30}" destId="{FF6C5CE7-FB10-44DB-B524-8DC9AB05739E}" srcOrd="0" destOrd="0" presId="urn:microsoft.com/office/officeart/2005/8/layout/hierarchy4"/>
    <dgm:cxn modelId="{18EF9373-B506-4BBD-AE7F-52D3734C955C}" type="presParOf" srcId="{AFAB3A7E-CDB3-49B9-82BF-9F33668FBB30}" destId="{8D798368-64FD-4418-BAE1-A560280FE5C8}" srcOrd="1" destOrd="0" presId="urn:microsoft.com/office/officeart/2005/8/layout/hierarchy4"/>
    <dgm:cxn modelId="{2C09AE4A-A643-4BBC-B39C-C76A329638AA}" type="presParOf" srcId="{C2E0D5D2-0D10-4DC3-87AD-3D51F2AAFFDC}" destId="{9965767B-70E4-47D7-8173-8AD8829FA9E8}" srcOrd="3" destOrd="0" presId="urn:microsoft.com/office/officeart/2005/8/layout/hierarchy4"/>
    <dgm:cxn modelId="{8F9BDD16-85F7-45A0-AA70-DFD40A80E0C7}" type="presParOf" srcId="{C2E0D5D2-0D10-4DC3-87AD-3D51F2AAFFDC}" destId="{3F4D2C7C-EF4B-40B3-95D1-E5B06CF55048}" srcOrd="4" destOrd="0" presId="urn:microsoft.com/office/officeart/2005/8/layout/hierarchy4"/>
    <dgm:cxn modelId="{D05DE10D-04D7-45C5-9768-9B05C4B94ABB}" type="presParOf" srcId="{3F4D2C7C-EF4B-40B3-95D1-E5B06CF55048}" destId="{75CB7676-1C21-4401-89B1-DCF9D0362243}" srcOrd="0" destOrd="0" presId="urn:microsoft.com/office/officeart/2005/8/layout/hierarchy4"/>
    <dgm:cxn modelId="{A2D589C4-D3D2-4067-8C74-A51D4FF39852}" type="presParOf" srcId="{3F4D2C7C-EF4B-40B3-95D1-E5B06CF55048}" destId="{23F653E5-410A-429F-B172-D71983DB58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9C30B-E6FB-4950-B029-6AF97C68E395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CFEA40-FD46-43DB-B0CC-8456E8B8E041}">
      <dgm:prSet phldrT="[Text]"/>
      <dgm:spPr/>
      <dgm:t>
        <a:bodyPr/>
        <a:lstStyle/>
        <a:p>
          <a:r>
            <a:rPr lang="hr-HR"/>
            <a:t>Prelazak na novu tehnologiju </a:t>
          </a:r>
          <a:r>
            <a:rPr lang="hr-HR" err="1"/>
            <a:t>Odoo</a:t>
          </a:r>
          <a:r>
            <a:rPr lang="hr-HR"/>
            <a:t> 12</a:t>
          </a:r>
          <a:endParaRPr lang="en-US"/>
        </a:p>
      </dgm:t>
    </dgm:pt>
    <dgm:pt modelId="{A745E000-B1AB-45AF-97A8-EEB48B924BE2}" type="parTrans" cxnId="{DB89DFD5-B2CF-4EE6-9D4C-DB5C9923343F}">
      <dgm:prSet/>
      <dgm:spPr/>
      <dgm:t>
        <a:bodyPr/>
        <a:lstStyle/>
        <a:p>
          <a:endParaRPr lang="en-US"/>
        </a:p>
      </dgm:t>
    </dgm:pt>
    <dgm:pt modelId="{D479C136-B7A2-42FE-B18A-655AA3760476}" type="sibTrans" cxnId="{DB89DFD5-B2CF-4EE6-9D4C-DB5C9923343F}">
      <dgm:prSet/>
      <dgm:spPr/>
      <dgm:t>
        <a:bodyPr/>
        <a:lstStyle/>
        <a:p>
          <a:endParaRPr lang="en-US"/>
        </a:p>
      </dgm:t>
    </dgm:pt>
    <dgm:pt modelId="{2C4627E7-7C56-43C9-B65F-E008AC328CCE}">
      <dgm:prSet phldrT="[Text]"/>
      <dgm:spPr/>
      <dgm:t>
        <a:bodyPr/>
        <a:lstStyle/>
        <a:p>
          <a:r>
            <a:rPr lang="hr-HR"/>
            <a:t>Novi moduli</a:t>
          </a:r>
          <a:endParaRPr lang="en-US"/>
        </a:p>
      </dgm:t>
    </dgm:pt>
    <dgm:pt modelId="{E5534DFE-1FF6-4BAD-9322-444C4043074E}" type="parTrans" cxnId="{EBD5E168-E86E-495E-8E97-5393AA5ABAE7}">
      <dgm:prSet/>
      <dgm:spPr/>
      <dgm:t>
        <a:bodyPr/>
        <a:lstStyle/>
        <a:p>
          <a:endParaRPr lang="en-US"/>
        </a:p>
      </dgm:t>
    </dgm:pt>
    <dgm:pt modelId="{9E00BC95-6943-4DF3-B6F6-C87A56289884}" type="sibTrans" cxnId="{EBD5E168-E86E-495E-8E97-5393AA5ABAE7}">
      <dgm:prSet/>
      <dgm:spPr/>
      <dgm:t>
        <a:bodyPr/>
        <a:lstStyle/>
        <a:p>
          <a:endParaRPr lang="en-US"/>
        </a:p>
      </dgm:t>
    </dgm:pt>
    <dgm:pt modelId="{8FA3AA3F-EDD8-44A7-BC48-3F5501EA4E92}">
      <dgm:prSet phldrT="[Text]"/>
      <dgm:spPr/>
      <dgm:t>
        <a:bodyPr/>
        <a:lstStyle/>
        <a:p>
          <a:r>
            <a:rPr lang="hr-HR"/>
            <a:t>Prilagodba potrebama škola</a:t>
          </a:r>
          <a:endParaRPr lang="en-US"/>
        </a:p>
      </dgm:t>
    </dgm:pt>
    <dgm:pt modelId="{7974E36F-05F8-4656-A511-D3F4F520E6A3}" type="parTrans" cxnId="{D144E0ED-5081-4825-B9E1-9285E891834E}">
      <dgm:prSet/>
      <dgm:spPr/>
      <dgm:t>
        <a:bodyPr/>
        <a:lstStyle/>
        <a:p>
          <a:endParaRPr lang="en-US"/>
        </a:p>
      </dgm:t>
    </dgm:pt>
    <dgm:pt modelId="{6F60219B-2917-401C-802D-41954B83F9A1}" type="sibTrans" cxnId="{D144E0ED-5081-4825-B9E1-9285E891834E}">
      <dgm:prSet/>
      <dgm:spPr/>
      <dgm:t>
        <a:bodyPr/>
        <a:lstStyle/>
        <a:p>
          <a:endParaRPr lang="en-US"/>
        </a:p>
      </dgm:t>
    </dgm:pt>
    <dgm:pt modelId="{818DC6C6-BC43-4219-B0C0-8949492C3554}">
      <dgm:prSet phldrT="[Text]"/>
      <dgm:spPr/>
      <dgm:t>
        <a:bodyPr/>
        <a:lstStyle/>
        <a:p>
          <a:r>
            <a:rPr lang="hr-HR"/>
            <a:t>Varaždinska županija – ulazak škola</a:t>
          </a:r>
        </a:p>
      </dgm:t>
    </dgm:pt>
    <dgm:pt modelId="{DDFB9EEB-22EF-4052-A839-C069D30BC58A}" type="parTrans" cxnId="{1A449539-AB73-4307-A1C5-F39FA7838295}">
      <dgm:prSet/>
      <dgm:spPr/>
      <dgm:t>
        <a:bodyPr/>
        <a:lstStyle/>
        <a:p>
          <a:endParaRPr lang="en-US"/>
        </a:p>
      </dgm:t>
    </dgm:pt>
    <dgm:pt modelId="{429629A7-62C1-4DA0-995E-D55AA0E6390E}" type="sibTrans" cxnId="{1A449539-AB73-4307-A1C5-F39FA7838295}">
      <dgm:prSet/>
      <dgm:spPr/>
      <dgm:t>
        <a:bodyPr/>
        <a:lstStyle/>
        <a:p>
          <a:endParaRPr lang="en-US"/>
        </a:p>
      </dgm:t>
    </dgm:pt>
    <dgm:pt modelId="{7C2898CB-623A-4E83-AF08-BD55E235C928}">
      <dgm:prSet phldrT="[Text]"/>
      <dgm:spPr/>
      <dgm:t>
        <a:bodyPr/>
        <a:lstStyle/>
        <a:p>
          <a:r>
            <a:rPr lang="hr-HR"/>
            <a:t>Povezivanje s                  e-Maticom</a:t>
          </a:r>
          <a:endParaRPr lang="en-US"/>
        </a:p>
      </dgm:t>
    </dgm:pt>
    <dgm:pt modelId="{85E518B3-C73E-45BF-A13E-0275915D3D7F}" type="parTrans" cxnId="{681C7925-E5A7-4BCA-9A7C-D059550AC457}">
      <dgm:prSet/>
      <dgm:spPr/>
      <dgm:t>
        <a:bodyPr/>
        <a:lstStyle/>
        <a:p>
          <a:endParaRPr lang="en-US"/>
        </a:p>
      </dgm:t>
    </dgm:pt>
    <dgm:pt modelId="{89D06B80-A637-46B8-AA8B-C52B2C70835E}" type="sibTrans" cxnId="{681C7925-E5A7-4BCA-9A7C-D059550AC457}">
      <dgm:prSet/>
      <dgm:spPr/>
      <dgm:t>
        <a:bodyPr/>
        <a:lstStyle/>
        <a:p>
          <a:endParaRPr lang="en-US"/>
        </a:p>
      </dgm:t>
    </dgm:pt>
    <dgm:pt modelId="{D4CB6466-71C2-458C-B042-5D7AF5D0C344}">
      <dgm:prSet phldrT="[Text]"/>
      <dgm:spPr/>
      <dgm:t>
        <a:bodyPr/>
        <a:lstStyle/>
        <a:p>
          <a:r>
            <a:rPr lang="hr-HR"/>
            <a:t>Integracija s županijskom riznicom</a:t>
          </a:r>
          <a:endParaRPr lang="en-US"/>
        </a:p>
      </dgm:t>
    </dgm:pt>
    <dgm:pt modelId="{92726C3D-B06A-4B0C-84B6-386F372BC9F3}" type="parTrans" cxnId="{EDD59645-3676-4505-8291-0799B13FAE7F}">
      <dgm:prSet/>
      <dgm:spPr/>
      <dgm:t>
        <a:bodyPr/>
        <a:lstStyle/>
        <a:p>
          <a:endParaRPr lang="en-US"/>
        </a:p>
      </dgm:t>
    </dgm:pt>
    <dgm:pt modelId="{0E55A911-8868-4780-A59B-A381AB7BF244}" type="sibTrans" cxnId="{EDD59645-3676-4505-8291-0799B13FAE7F}">
      <dgm:prSet/>
      <dgm:spPr/>
      <dgm:t>
        <a:bodyPr/>
        <a:lstStyle/>
        <a:p>
          <a:endParaRPr lang="en-US"/>
        </a:p>
      </dgm:t>
    </dgm:pt>
    <dgm:pt modelId="{0F5DB786-626E-445E-8F64-72A9CDA58CCC}">
      <dgm:prSet phldrT="[Text]"/>
      <dgm:spPr/>
      <dgm:t>
        <a:bodyPr/>
        <a:lstStyle/>
        <a:p>
          <a:r>
            <a:rPr lang="hr-HR"/>
            <a:t>Dodatne funkcije</a:t>
          </a:r>
          <a:endParaRPr lang="en-US"/>
        </a:p>
      </dgm:t>
    </dgm:pt>
    <dgm:pt modelId="{FFEAF1F7-5C35-443E-A971-D66BE202387F}" type="parTrans" cxnId="{FC7A5F5E-0018-4A54-BF09-1F97EBCCBDC1}">
      <dgm:prSet/>
      <dgm:spPr/>
      <dgm:t>
        <a:bodyPr/>
        <a:lstStyle/>
        <a:p>
          <a:endParaRPr lang="en-US"/>
        </a:p>
      </dgm:t>
    </dgm:pt>
    <dgm:pt modelId="{3DCB5596-9D48-48A7-92F2-6BD29B62B393}" type="sibTrans" cxnId="{FC7A5F5E-0018-4A54-BF09-1F97EBCCBDC1}">
      <dgm:prSet/>
      <dgm:spPr/>
      <dgm:t>
        <a:bodyPr/>
        <a:lstStyle/>
        <a:p>
          <a:endParaRPr lang="en-US"/>
        </a:p>
      </dgm:t>
    </dgm:pt>
    <dgm:pt modelId="{E670A469-3EB6-47E6-AE18-555B9617D3DA}" type="pres">
      <dgm:prSet presAssocID="{BBC9C30B-E6FB-4950-B029-6AF97C68E3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1813E2D-36A2-4102-AB87-2CAF154D994F}" type="pres">
      <dgm:prSet presAssocID="{97CFEA40-FD46-43DB-B0CC-8456E8B8E041}" presName="Parent" presStyleLbl="node0" presStyleIdx="0" presStyleCnt="1">
        <dgm:presLayoutVars>
          <dgm:chMax val="6"/>
          <dgm:chPref val="6"/>
        </dgm:presLayoutVars>
      </dgm:prSet>
      <dgm:spPr/>
    </dgm:pt>
    <dgm:pt modelId="{A9559F7E-58B9-4B70-B593-1FDA2AD0978E}" type="pres">
      <dgm:prSet presAssocID="{2C4627E7-7C56-43C9-B65F-E008AC328CCE}" presName="Accent1" presStyleCnt="0"/>
      <dgm:spPr/>
    </dgm:pt>
    <dgm:pt modelId="{9621C4AC-9EB5-46EC-A2D4-4BC769824562}" type="pres">
      <dgm:prSet presAssocID="{2C4627E7-7C56-43C9-B65F-E008AC328CCE}" presName="Accent" presStyleLbl="bgShp" presStyleIdx="0" presStyleCnt="6"/>
      <dgm:spPr/>
    </dgm:pt>
    <dgm:pt modelId="{CAAC72E9-0D05-4684-8986-978704071123}" type="pres">
      <dgm:prSet presAssocID="{2C4627E7-7C56-43C9-B65F-E008AC328CC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C3A0350-F1F6-4DD7-8E3F-FB29245F9819}" type="pres">
      <dgm:prSet presAssocID="{8FA3AA3F-EDD8-44A7-BC48-3F5501EA4E92}" presName="Accent2" presStyleCnt="0"/>
      <dgm:spPr/>
    </dgm:pt>
    <dgm:pt modelId="{EF4FD476-F80F-450E-9ED5-CCD78F323AB5}" type="pres">
      <dgm:prSet presAssocID="{8FA3AA3F-EDD8-44A7-BC48-3F5501EA4E92}" presName="Accent" presStyleLbl="bgShp" presStyleIdx="1" presStyleCnt="6"/>
      <dgm:spPr/>
    </dgm:pt>
    <dgm:pt modelId="{54B390F3-E599-4E16-B7FA-F7CE9F71D1FF}" type="pres">
      <dgm:prSet presAssocID="{8FA3AA3F-EDD8-44A7-BC48-3F5501EA4E9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0A70072-5D4B-4D9F-9BB1-C9679C3DDE3F}" type="pres">
      <dgm:prSet presAssocID="{818DC6C6-BC43-4219-B0C0-8949492C3554}" presName="Accent3" presStyleCnt="0"/>
      <dgm:spPr/>
    </dgm:pt>
    <dgm:pt modelId="{59FFBD5D-F8ED-4767-ACD0-530F2278930B}" type="pres">
      <dgm:prSet presAssocID="{818DC6C6-BC43-4219-B0C0-8949492C3554}" presName="Accent" presStyleLbl="bgShp" presStyleIdx="2" presStyleCnt="6"/>
      <dgm:spPr/>
    </dgm:pt>
    <dgm:pt modelId="{49CD2679-BF20-4CAB-8FD6-0DD5A5AB2D0C}" type="pres">
      <dgm:prSet presAssocID="{818DC6C6-BC43-4219-B0C0-8949492C355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A870A7-A47B-44E2-B9E7-1CECA7BAF449}" type="pres">
      <dgm:prSet presAssocID="{7C2898CB-623A-4E83-AF08-BD55E235C928}" presName="Accent4" presStyleCnt="0"/>
      <dgm:spPr/>
    </dgm:pt>
    <dgm:pt modelId="{C5C841C9-35CF-4AC1-9AD1-91C40086D1D7}" type="pres">
      <dgm:prSet presAssocID="{7C2898CB-623A-4E83-AF08-BD55E235C928}" presName="Accent" presStyleLbl="bgShp" presStyleIdx="3" presStyleCnt="6"/>
      <dgm:spPr/>
    </dgm:pt>
    <dgm:pt modelId="{15D4FAA5-2199-4FA0-9700-ED94043996D2}" type="pres">
      <dgm:prSet presAssocID="{7C2898CB-623A-4E83-AF08-BD55E235C92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9792A18-4067-4F92-9E44-C54C0BA29F7C}" type="pres">
      <dgm:prSet presAssocID="{D4CB6466-71C2-458C-B042-5D7AF5D0C344}" presName="Accent5" presStyleCnt="0"/>
      <dgm:spPr/>
    </dgm:pt>
    <dgm:pt modelId="{D2BB6338-1742-4C6E-8E04-AE1F814A6EBC}" type="pres">
      <dgm:prSet presAssocID="{D4CB6466-71C2-458C-B042-5D7AF5D0C344}" presName="Accent" presStyleLbl="bgShp" presStyleIdx="4" presStyleCnt="6"/>
      <dgm:spPr/>
    </dgm:pt>
    <dgm:pt modelId="{A23013EC-A606-4851-B4FB-C2273637FB4B}" type="pres">
      <dgm:prSet presAssocID="{D4CB6466-71C2-458C-B042-5D7AF5D0C34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7F6C11F-E1A4-40C8-8A29-D7615104FAF5}" type="pres">
      <dgm:prSet presAssocID="{0F5DB786-626E-445E-8F64-72A9CDA58CCC}" presName="Accent6" presStyleCnt="0"/>
      <dgm:spPr/>
    </dgm:pt>
    <dgm:pt modelId="{C2A57BFF-FF9E-42D5-8306-7F842B032733}" type="pres">
      <dgm:prSet presAssocID="{0F5DB786-626E-445E-8F64-72A9CDA58CCC}" presName="Accent" presStyleLbl="bgShp" presStyleIdx="5" presStyleCnt="6"/>
      <dgm:spPr/>
    </dgm:pt>
    <dgm:pt modelId="{71B60E62-D48B-4A55-80E6-401AD43FB427}" type="pres">
      <dgm:prSet presAssocID="{0F5DB786-626E-445E-8F64-72A9CDA58C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B70300F-8AF9-456D-808D-9CE85379DF99}" type="presOf" srcId="{818DC6C6-BC43-4219-B0C0-8949492C3554}" destId="{49CD2679-BF20-4CAB-8FD6-0DD5A5AB2D0C}" srcOrd="0" destOrd="0" presId="urn:microsoft.com/office/officeart/2011/layout/HexagonRadial"/>
    <dgm:cxn modelId="{8FCE8318-52FF-4EE1-98B1-AD39B7861F5B}" type="presOf" srcId="{BBC9C30B-E6FB-4950-B029-6AF97C68E395}" destId="{E670A469-3EB6-47E6-AE18-555B9617D3DA}" srcOrd="0" destOrd="0" presId="urn:microsoft.com/office/officeart/2011/layout/HexagonRadial"/>
    <dgm:cxn modelId="{681C7925-E5A7-4BCA-9A7C-D059550AC457}" srcId="{97CFEA40-FD46-43DB-B0CC-8456E8B8E041}" destId="{7C2898CB-623A-4E83-AF08-BD55E235C928}" srcOrd="3" destOrd="0" parTransId="{85E518B3-C73E-45BF-A13E-0275915D3D7F}" sibTransId="{89D06B80-A637-46B8-AA8B-C52B2C70835E}"/>
    <dgm:cxn modelId="{1A449539-AB73-4307-A1C5-F39FA7838295}" srcId="{97CFEA40-FD46-43DB-B0CC-8456E8B8E041}" destId="{818DC6C6-BC43-4219-B0C0-8949492C3554}" srcOrd="2" destOrd="0" parTransId="{DDFB9EEB-22EF-4052-A839-C069D30BC58A}" sibTransId="{429629A7-62C1-4DA0-995E-D55AA0E6390E}"/>
    <dgm:cxn modelId="{FC7A5F5E-0018-4A54-BF09-1F97EBCCBDC1}" srcId="{97CFEA40-FD46-43DB-B0CC-8456E8B8E041}" destId="{0F5DB786-626E-445E-8F64-72A9CDA58CCC}" srcOrd="5" destOrd="0" parTransId="{FFEAF1F7-5C35-443E-A971-D66BE202387F}" sibTransId="{3DCB5596-9D48-48A7-92F2-6BD29B62B393}"/>
    <dgm:cxn modelId="{4ABD9763-0ADB-47E1-863F-5F1BEC3EB2A9}" type="presOf" srcId="{8FA3AA3F-EDD8-44A7-BC48-3F5501EA4E92}" destId="{54B390F3-E599-4E16-B7FA-F7CE9F71D1FF}" srcOrd="0" destOrd="0" presId="urn:microsoft.com/office/officeart/2011/layout/HexagonRadial"/>
    <dgm:cxn modelId="{EDD59645-3676-4505-8291-0799B13FAE7F}" srcId="{97CFEA40-FD46-43DB-B0CC-8456E8B8E041}" destId="{D4CB6466-71C2-458C-B042-5D7AF5D0C344}" srcOrd="4" destOrd="0" parTransId="{92726C3D-B06A-4B0C-84B6-386F372BC9F3}" sibTransId="{0E55A911-8868-4780-A59B-A381AB7BF244}"/>
    <dgm:cxn modelId="{D9FF5E47-20EC-44BB-8094-C479A7F28C11}" type="presOf" srcId="{97CFEA40-FD46-43DB-B0CC-8456E8B8E041}" destId="{F1813E2D-36A2-4102-AB87-2CAF154D994F}" srcOrd="0" destOrd="0" presId="urn:microsoft.com/office/officeart/2011/layout/HexagonRadial"/>
    <dgm:cxn modelId="{EBD5E168-E86E-495E-8E97-5393AA5ABAE7}" srcId="{97CFEA40-FD46-43DB-B0CC-8456E8B8E041}" destId="{2C4627E7-7C56-43C9-B65F-E008AC328CCE}" srcOrd="0" destOrd="0" parTransId="{E5534DFE-1FF6-4BAD-9322-444C4043074E}" sibTransId="{9E00BC95-6943-4DF3-B6F6-C87A56289884}"/>
    <dgm:cxn modelId="{169CBE4C-B596-41DA-B8C9-7F23F8C5B49E}" type="presOf" srcId="{7C2898CB-623A-4E83-AF08-BD55E235C928}" destId="{15D4FAA5-2199-4FA0-9700-ED94043996D2}" srcOrd="0" destOrd="0" presId="urn:microsoft.com/office/officeart/2011/layout/HexagonRadial"/>
    <dgm:cxn modelId="{2CB0B386-04B9-444B-9465-4EA257611443}" type="presOf" srcId="{D4CB6466-71C2-458C-B042-5D7AF5D0C344}" destId="{A23013EC-A606-4851-B4FB-C2273637FB4B}" srcOrd="0" destOrd="0" presId="urn:microsoft.com/office/officeart/2011/layout/HexagonRadial"/>
    <dgm:cxn modelId="{C732CDBA-16AE-4202-8BF2-1A460F30B345}" type="presOf" srcId="{0F5DB786-626E-445E-8F64-72A9CDA58CCC}" destId="{71B60E62-D48B-4A55-80E6-401AD43FB427}" srcOrd="0" destOrd="0" presId="urn:microsoft.com/office/officeart/2011/layout/HexagonRadial"/>
    <dgm:cxn modelId="{E96AF7CC-490E-4CC6-994C-8514AE21F6B9}" type="presOf" srcId="{2C4627E7-7C56-43C9-B65F-E008AC328CCE}" destId="{CAAC72E9-0D05-4684-8986-978704071123}" srcOrd="0" destOrd="0" presId="urn:microsoft.com/office/officeart/2011/layout/HexagonRadial"/>
    <dgm:cxn modelId="{DB89DFD5-B2CF-4EE6-9D4C-DB5C9923343F}" srcId="{BBC9C30B-E6FB-4950-B029-6AF97C68E395}" destId="{97CFEA40-FD46-43DB-B0CC-8456E8B8E041}" srcOrd="0" destOrd="0" parTransId="{A745E000-B1AB-45AF-97A8-EEB48B924BE2}" sibTransId="{D479C136-B7A2-42FE-B18A-655AA3760476}"/>
    <dgm:cxn modelId="{D144E0ED-5081-4825-B9E1-9285E891834E}" srcId="{97CFEA40-FD46-43DB-B0CC-8456E8B8E041}" destId="{8FA3AA3F-EDD8-44A7-BC48-3F5501EA4E92}" srcOrd="1" destOrd="0" parTransId="{7974E36F-05F8-4656-A511-D3F4F520E6A3}" sibTransId="{6F60219B-2917-401C-802D-41954B83F9A1}"/>
    <dgm:cxn modelId="{6C57301C-DEA6-4CD4-82BE-42AA44D792DE}" type="presParOf" srcId="{E670A469-3EB6-47E6-AE18-555B9617D3DA}" destId="{F1813E2D-36A2-4102-AB87-2CAF154D994F}" srcOrd="0" destOrd="0" presId="urn:microsoft.com/office/officeart/2011/layout/HexagonRadial"/>
    <dgm:cxn modelId="{9C789C08-90F8-4742-AF4E-C5A163D2DDD6}" type="presParOf" srcId="{E670A469-3EB6-47E6-AE18-555B9617D3DA}" destId="{A9559F7E-58B9-4B70-B593-1FDA2AD0978E}" srcOrd="1" destOrd="0" presId="urn:microsoft.com/office/officeart/2011/layout/HexagonRadial"/>
    <dgm:cxn modelId="{6FC646AA-F815-46BA-817F-BD9075781069}" type="presParOf" srcId="{A9559F7E-58B9-4B70-B593-1FDA2AD0978E}" destId="{9621C4AC-9EB5-46EC-A2D4-4BC769824562}" srcOrd="0" destOrd="0" presId="urn:microsoft.com/office/officeart/2011/layout/HexagonRadial"/>
    <dgm:cxn modelId="{6E47AE14-3DF4-44F2-A5B2-454A3C83F5AE}" type="presParOf" srcId="{E670A469-3EB6-47E6-AE18-555B9617D3DA}" destId="{CAAC72E9-0D05-4684-8986-978704071123}" srcOrd="2" destOrd="0" presId="urn:microsoft.com/office/officeart/2011/layout/HexagonRadial"/>
    <dgm:cxn modelId="{482444B5-CD08-4AD3-BD87-7DDAA948E498}" type="presParOf" srcId="{E670A469-3EB6-47E6-AE18-555B9617D3DA}" destId="{FC3A0350-F1F6-4DD7-8E3F-FB29245F9819}" srcOrd="3" destOrd="0" presId="urn:microsoft.com/office/officeart/2011/layout/HexagonRadial"/>
    <dgm:cxn modelId="{E06986D6-5AB2-48D3-8CB0-FD230832017F}" type="presParOf" srcId="{FC3A0350-F1F6-4DD7-8E3F-FB29245F9819}" destId="{EF4FD476-F80F-450E-9ED5-CCD78F323AB5}" srcOrd="0" destOrd="0" presId="urn:microsoft.com/office/officeart/2011/layout/HexagonRadial"/>
    <dgm:cxn modelId="{BDEC7BFD-A50B-44D0-A084-95A7B3FBAB1D}" type="presParOf" srcId="{E670A469-3EB6-47E6-AE18-555B9617D3DA}" destId="{54B390F3-E599-4E16-B7FA-F7CE9F71D1FF}" srcOrd="4" destOrd="0" presId="urn:microsoft.com/office/officeart/2011/layout/HexagonRadial"/>
    <dgm:cxn modelId="{648DF7A2-85D7-4512-AABE-652E176726F6}" type="presParOf" srcId="{E670A469-3EB6-47E6-AE18-555B9617D3DA}" destId="{B0A70072-5D4B-4D9F-9BB1-C9679C3DDE3F}" srcOrd="5" destOrd="0" presId="urn:microsoft.com/office/officeart/2011/layout/HexagonRadial"/>
    <dgm:cxn modelId="{FA6D236D-26AB-400A-9667-B72D125DE87B}" type="presParOf" srcId="{B0A70072-5D4B-4D9F-9BB1-C9679C3DDE3F}" destId="{59FFBD5D-F8ED-4767-ACD0-530F2278930B}" srcOrd="0" destOrd="0" presId="urn:microsoft.com/office/officeart/2011/layout/HexagonRadial"/>
    <dgm:cxn modelId="{C528FE9F-9B5B-433A-82E7-31386C080E29}" type="presParOf" srcId="{E670A469-3EB6-47E6-AE18-555B9617D3DA}" destId="{49CD2679-BF20-4CAB-8FD6-0DD5A5AB2D0C}" srcOrd="6" destOrd="0" presId="urn:microsoft.com/office/officeart/2011/layout/HexagonRadial"/>
    <dgm:cxn modelId="{38DD75DE-BC51-4F23-8FA8-618E4CE14E08}" type="presParOf" srcId="{E670A469-3EB6-47E6-AE18-555B9617D3DA}" destId="{F2A870A7-A47B-44E2-B9E7-1CECA7BAF449}" srcOrd="7" destOrd="0" presId="urn:microsoft.com/office/officeart/2011/layout/HexagonRadial"/>
    <dgm:cxn modelId="{EE0320E5-84F0-4B0E-88D8-3811F4CE4608}" type="presParOf" srcId="{F2A870A7-A47B-44E2-B9E7-1CECA7BAF449}" destId="{C5C841C9-35CF-4AC1-9AD1-91C40086D1D7}" srcOrd="0" destOrd="0" presId="urn:microsoft.com/office/officeart/2011/layout/HexagonRadial"/>
    <dgm:cxn modelId="{4D2DD340-E6CD-4D2D-88BB-ACFB6ACD3673}" type="presParOf" srcId="{E670A469-3EB6-47E6-AE18-555B9617D3DA}" destId="{15D4FAA5-2199-4FA0-9700-ED94043996D2}" srcOrd="8" destOrd="0" presId="urn:microsoft.com/office/officeart/2011/layout/HexagonRadial"/>
    <dgm:cxn modelId="{46E9EC99-82DF-40D8-BA61-A968666F58D6}" type="presParOf" srcId="{E670A469-3EB6-47E6-AE18-555B9617D3DA}" destId="{E9792A18-4067-4F92-9E44-C54C0BA29F7C}" srcOrd="9" destOrd="0" presId="urn:microsoft.com/office/officeart/2011/layout/HexagonRadial"/>
    <dgm:cxn modelId="{0DE56386-2EEA-4E1E-9ED6-A9707EA4D7D5}" type="presParOf" srcId="{E9792A18-4067-4F92-9E44-C54C0BA29F7C}" destId="{D2BB6338-1742-4C6E-8E04-AE1F814A6EBC}" srcOrd="0" destOrd="0" presId="urn:microsoft.com/office/officeart/2011/layout/HexagonRadial"/>
    <dgm:cxn modelId="{F4C63198-BBD3-43E4-94BC-E495F21F07F5}" type="presParOf" srcId="{E670A469-3EB6-47E6-AE18-555B9617D3DA}" destId="{A23013EC-A606-4851-B4FB-C2273637FB4B}" srcOrd="10" destOrd="0" presId="urn:microsoft.com/office/officeart/2011/layout/HexagonRadial"/>
    <dgm:cxn modelId="{89B73DDE-26F1-483A-B344-A59FC6198BE0}" type="presParOf" srcId="{E670A469-3EB6-47E6-AE18-555B9617D3DA}" destId="{E7F6C11F-E1A4-40C8-8A29-D7615104FAF5}" srcOrd="11" destOrd="0" presId="urn:microsoft.com/office/officeart/2011/layout/HexagonRadial"/>
    <dgm:cxn modelId="{8DDC27FC-0300-4C85-B73B-87B948822D20}" type="presParOf" srcId="{E7F6C11F-E1A4-40C8-8A29-D7615104FAF5}" destId="{C2A57BFF-FF9E-42D5-8306-7F842B032733}" srcOrd="0" destOrd="0" presId="urn:microsoft.com/office/officeart/2011/layout/HexagonRadial"/>
    <dgm:cxn modelId="{5EF3E5CA-7090-4ED3-9191-DB6A103AEA0F}" type="presParOf" srcId="{E670A469-3EB6-47E6-AE18-555B9617D3DA}" destId="{71B60E62-D48B-4A55-80E6-401AD43FB42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DDC25-E57E-4E67-BEE9-BA3328136719}" type="doc">
      <dgm:prSet loTypeId="urn:microsoft.com/office/officeart/2005/8/layout/architecture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36AB82-3959-4F1D-AD1D-FC43A3356BDE}">
      <dgm:prSet phldrT="[Text]" custT="1"/>
      <dgm:spPr/>
      <dgm:t>
        <a:bodyPr/>
        <a:lstStyle/>
        <a:p>
          <a:r>
            <a:rPr lang="hr-HR" sz="3400"/>
            <a:t>Integrirani </a:t>
          </a:r>
          <a:r>
            <a:rPr lang="hr-HR" sz="3400" err="1"/>
            <a:t>eRačun</a:t>
          </a:r>
          <a:r>
            <a:rPr lang="hr-HR" sz="3400"/>
            <a:t> (automatska veza na urudžbeni)</a:t>
          </a:r>
          <a:endParaRPr lang="en-US" sz="3400"/>
        </a:p>
      </dgm:t>
    </dgm:pt>
    <dgm:pt modelId="{B64C0647-F543-4552-B1DC-FF98DBC44D75}" type="parTrans" cxnId="{4B557753-FB1F-4BBB-8DB5-CA4118592D72}">
      <dgm:prSet/>
      <dgm:spPr/>
      <dgm:t>
        <a:bodyPr/>
        <a:lstStyle/>
        <a:p>
          <a:endParaRPr lang="en-US" sz="3400"/>
        </a:p>
      </dgm:t>
    </dgm:pt>
    <dgm:pt modelId="{A3CDD919-E75D-4F49-8C80-9538853B1E7E}" type="sibTrans" cxnId="{4B557753-FB1F-4BBB-8DB5-CA4118592D72}">
      <dgm:prSet/>
      <dgm:spPr/>
      <dgm:t>
        <a:bodyPr/>
        <a:lstStyle/>
        <a:p>
          <a:endParaRPr lang="en-US" sz="3400"/>
        </a:p>
      </dgm:t>
    </dgm:pt>
    <dgm:pt modelId="{53715F20-5F33-4EDA-89AC-B98837478A89}">
      <dgm:prSet phldrT="[Text]" custT="1"/>
      <dgm:spPr/>
      <dgm:t>
        <a:bodyPr/>
        <a:lstStyle/>
        <a:p>
          <a:r>
            <a:rPr lang="hr-HR" sz="3400"/>
            <a:t>Centralizirani pogled</a:t>
          </a:r>
          <a:r>
            <a:rPr lang="en-US" sz="3400"/>
            <a:t> od</a:t>
          </a:r>
          <a:r>
            <a:rPr lang="hr-HR" sz="3400"/>
            <a:t> strane osnivača na sve škole u nadležnosti</a:t>
          </a:r>
          <a:endParaRPr lang="en-US" sz="3400"/>
        </a:p>
      </dgm:t>
    </dgm:pt>
    <dgm:pt modelId="{67CB813B-E9D8-4AC4-BEBA-17946FA027E2}" type="parTrans" cxnId="{257CDE05-AD11-4D8F-A8AC-B16B40493A8D}">
      <dgm:prSet/>
      <dgm:spPr/>
      <dgm:t>
        <a:bodyPr/>
        <a:lstStyle/>
        <a:p>
          <a:endParaRPr lang="en-US" sz="3400"/>
        </a:p>
      </dgm:t>
    </dgm:pt>
    <dgm:pt modelId="{C1CD8D86-D658-4EA4-ACCD-3CBFF39AF4F6}" type="sibTrans" cxnId="{257CDE05-AD11-4D8F-A8AC-B16B40493A8D}">
      <dgm:prSet/>
      <dgm:spPr/>
      <dgm:t>
        <a:bodyPr/>
        <a:lstStyle/>
        <a:p>
          <a:endParaRPr lang="en-US" sz="3400"/>
        </a:p>
      </dgm:t>
    </dgm:pt>
    <dgm:pt modelId="{0D4E95A3-8658-4E53-B937-8E524AA4D09E}">
      <dgm:prSet phldrT="[Text]" custT="1"/>
      <dgm:spPr/>
      <dgm:t>
        <a:bodyPr/>
        <a:lstStyle/>
        <a:p>
          <a:r>
            <a:rPr lang="en-US" sz="3400" err="1"/>
            <a:t>Najnovija</a:t>
          </a:r>
          <a:r>
            <a:rPr lang="en-US" sz="3400"/>
            <a:t> </a:t>
          </a:r>
          <a:r>
            <a:rPr lang="en-US" sz="3400" err="1"/>
            <a:t>tehnologija</a:t>
          </a:r>
          <a:endParaRPr lang="en-US" sz="3400"/>
        </a:p>
      </dgm:t>
    </dgm:pt>
    <dgm:pt modelId="{EC3A3415-9AF6-4ECF-999E-BC2B720527E4}" type="parTrans" cxnId="{B2D5BC57-FB7C-409A-B4C4-834C71ABC5B0}">
      <dgm:prSet/>
      <dgm:spPr/>
      <dgm:t>
        <a:bodyPr/>
        <a:lstStyle/>
        <a:p>
          <a:endParaRPr lang="en-US" sz="3400"/>
        </a:p>
      </dgm:t>
    </dgm:pt>
    <dgm:pt modelId="{343BA57A-9599-47C5-B16B-7A7787DE9988}" type="sibTrans" cxnId="{B2D5BC57-FB7C-409A-B4C4-834C71ABC5B0}">
      <dgm:prSet/>
      <dgm:spPr/>
      <dgm:t>
        <a:bodyPr/>
        <a:lstStyle/>
        <a:p>
          <a:endParaRPr lang="en-US" sz="3400"/>
        </a:p>
      </dgm:t>
    </dgm:pt>
    <dgm:pt modelId="{BAF86D28-B55B-4325-BF7E-EF7A59F2DD9F}">
      <dgm:prSet phldrT="[Text]" custT="1"/>
      <dgm:spPr/>
      <dgm:t>
        <a:bodyPr/>
        <a:lstStyle/>
        <a:p>
          <a:r>
            <a:rPr lang="en-US" sz="3200" err="1"/>
            <a:t>Maksimalna</a:t>
          </a:r>
          <a:r>
            <a:rPr lang="en-US" sz="3200"/>
            <a:t> </a:t>
          </a:r>
          <a:r>
            <a:rPr lang="en-US" sz="2800" err="1"/>
            <a:t>sigurnost</a:t>
          </a:r>
          <a:endParaRPr lang="en-US" sz="2400"/>
        </a:p>
        <a:p>
          <a:r>
            <a:rPr lang="en-US" sz="2400"/>
            <a:t>(</a:t>
          </a:r>
          <a:r>
            <a:rPr lang="en-US" sz="2400" err="1"/>
            <a:t>nCERT</a:t>
          </a:r>
          <a:r>
            <a:rPr lang="en-US" sz="2400"/>
            <a:t>)</a:t>
          </a:r>
          <a:r>
            <a:rPr lang="en-US" sz="3200"/>
            <a:t> </a:t>
          </a:r>
        </a:p>
      </dgm:t>
    </dgm:pt>
    <dgm:pt modelId="{B37DD49A-9A36-4918-B720-34069AC476D6}" type="parTrans" cxnId="{21DDB2EC-A92C-44BE-94C6-16ACA24C0FBE}">
      <dgm:prSet/>
      <dgm:spPr/>
      <dgm:t>
        <a:bodyPr/>
        <a:lstStyle/>
        <a:p>
          <a:endParaRPr lang="en-US" sz="3400"/>
        </a:p>
      </dgm:t>
    </dgm:pt>
    <dgm:pt modelId="{49EC58CC-AE31-4084-A9CB-5F21E60CCD8B}" type="sibTrans" cxnId="{21DDB2EC-A92C-44BE-94C6-16ACA24C0FBE}">
      <dgm:prSet/>
      <dgm:spPr/>
      <dgm:t>
        <a:bodyPr/>
        <a:lstStyle/>
        <a:p>
          <a:endParaRPr lang="en-US" sz="3400"/>
        </a:p>
      </dgm:t>
    </dgm:pt>
    <dgm:pt modelId="{1CCC5A0A-ECED-46CD-AC10-260D000CFF20}">
      <dgm:prSet phldrT="[Text]" custT="1"/>
      <dgm:spPr/>
      <dgm:t>
        <a:bodyPr/>
        <a:lstStyle/>
        <a:p>
          <a:r>
            <a:rPr lang="hr-HR" sz="3400"/>
            <a:t>Povezivanje na riznicu</a:t>
          </a:r>
          <a:endParaRPr lang="en-US" sz="3400"/>
        </a:p>
      </dgm:t>
    </dgm:pt>
    <dgm:pt modelId="{1BE7E42A-C808-47FC-AD9B-890CCDADC035}" type="parTrans" cxnId="{FA3160D2-2720-4090-AC42-30EB56ED7DC7}">
      <dgm:prSet/>
      <dgm:spPr/>
      <dgm:t>
        <a:bodyPr/>
        <a:lstStyle/>
        <a:p>
          <a:endParaRPr lang="en-US" sz="3400"/>
        </a:p>
      </dgm:t>
    </dgm:pt>
    <dgm:pt modelId="{395BE73B-3A29-4E32-B71B-E0609ED6501E}" type="sibTrans" cxnId="{FA3160D2-2720-4090-AC42-30EB56ED7DC7}">
      <dgm:prSet/>
      <dgm:spPr/>
      <dgm:t>
        <a:bodyPr/>
        <a:lstStyle/>
        <a:p>
          <a:endParaRPr lang="en-US" sz="3400"/>
        </a:p>
      </dgm:t>
    </dgm:pt>
    <dgm:pt modelId="{C0C89833-D837-4F36-AFBF-81187EB2DA9B}">
      <dgm:prSet phldrT="[Text]" custT="1"/>
      <dgm:spPr/>
      <dgm:t>
        <a:bodyPr/>
        <a:lstStyle/>
        <a:p>
          <a:r>
            <a:rPr lang="en-US" sz="2800" err="1"/>
            <a:t>Jednostavnije</a:t>
          </a:r>
          <a:endParaRPr lang="en-US" sz="3200"/>
        </a:p>
      </dgm:t>
    </dgm:pt>
    <dgm:pt modelId="{A547C5CA-EB8E-46B7-9075-4E0715275F71}" type="parTrans" cxnId="{CB5A5EE4-BDEA-4FBC-8EBC-CA866FE1E53E}">
      <dgm:prSet/>
      <dgm:spPr/>
      <dgm:t>
        <a:bodyPr/>
        <a:lstStyle/>
        <a:p>
          <a:endParaRPr lang="en-US" sz="3400"/>
        </a:p>
      </dgm:t>
    </dgm:pt>
    <dgm:pt modelId="{003BC48D-AFEC-4C11-A4F9-FD5D1572BC7B}" type="sibTrans" cxnId="{CB5A5EE4-BDEA-4FBC-8EBC-CA866FE1E53E}">
      <dgm:prSet/>
      <dgm:spPr/>
      <dgm:t>
        <a:bodyPr/>
        <a:lstStyle/>
        <a:p>
          <a:endParaRPr lang="en-US" sz="3400"/>
        </a:p>
      </dgm:t>
    </dgm:pt>
    <dgm:pt modelId="{589D651F-2967-4736-8364-31F258D5C8C8}">
      <dgm:prSet custT="1"/>
      <dgm:spPr/>
      <dgm:t>
        <a:bodyPr/>
        <a:lstStyle/>
        <a:p>
          <a:r>
            <a:rPr lang="hr-HR" sz="3400"/>
            <a:t>Veća automatizacija procesa/unosa podataka</a:t>
          </a:r>
        </a:p>
      </dgm:t>
    </dgm:pt>
    <dgm:pt modelId="{600DF827-E3C3-49B7-BBD6-EDAAFC6BB9C3}" type="parTrans" cxnId="{EC233877-5956-455F-81E4-5E392312E323}">
      <dgm:prSet/>
      <dgm:spPr/>
      <dgm:t>
        <a:bodyPr/>
        <a:lstStyle/>
        <a:p>
          <a:endParaRPr lang="en-US" sz="3400"/>
        </a:p>
      </dgm:t>
    </dgm:pt>
    <dgm:pt modelId="{7E11AA11-F057-461B-A73D-0723DD198C4D}" type="sibTrans" cxnId="{EC233877-5956-455F-81E4-5E392312E323}">
      <dgm:prSet/>
      <dgm:spPr/>
      <dgm:t>
        <a:bodyPr/>
        <a:lstStyle/>
        <a:p>
          <a:endParaRPr lang="en-US" sz="3400"/>
        </a:p>
      </dgm:t>
    </dgm:pt>
    <dgm:pt modelId="{213A0D12-DC09-47D7-B4BC-56AC02747E87}">
      <dgm:prSet custT="1"/>
      <dgm:spPr/>
      <dgm:t>
        <a:bodyPr/>
        <a:lstStyle/>
        <a:p>
          <a:r>
            <a:rPr lang="hr-HR" sz="3400"/>
            <a:t>Napredni urudžbeni, evidencija upravnih postupaka</a:t>
          </a:r>
        </a:p>
      </dgm:t>
    </dgm:pt>
    <dgm:pt modelId="{72784A79-8CCC-4456-8C15-440F85FEC6CB}" type="parTrans" cxnId="{B9571890-725E-4E55-AC8B-BF7F9E4F06FE}">
      <dgm:prSet/>
      <dgm:spPr/>
      <dgm:t>
        <a:bodyPr/>
        <a:lstStyle/>
        <a:p>
          <a:endParaRPr lang="en-US" sz="3400"/>
        </a:p>
      </dgm:t>
    </dgm:pt>
    <dgm:pt modelId="{05A497A5-F13D-4A42-A44E-75D6245EEE8E}" type="sibTrans" cxnId="{B9571890-725E-4E55-AC8B-BF7F9E4F06FE}">
      <dgm:prSet/>
      <dgm:spPr/>
      <dgm:t>
        <a:bodyPr/>
        <a:lstStyle/>
        <a:p>
          <a:endParaRPr lang="en-US" sz="3400"/>
        </a:p>
      </dgm:t>
    </dgm:pt>
    <dgm:pt modelId="{B2AD96F4-53E9-482F-9CD7-AAD02A6B6556}">
      <dgm:prSet custT="1"/>
      <dgm:spPr/>
      <dgm:t>
        <a:bodyPr/>
        <a:lstStyle/>
        <a:p>
          <a:r>
            <a:rPr lang="hr-HR" sz="3400"/>
            <a:t>Pokrivanje svih aplikacija u radu škola</a:t>
          </a:r>
        </a:p>
      </dgm:t>
    </dgm:pt>
    <dgm:pt modelId="{A02477A4-5729-4794-9244-55825356B180}" type="parTrans" cxnId="{E607B9EE-2EC6-4F2F-8B68-5F87C81BEA97}">
      <dgm:prSet/>
      <dgm:spPr/>
      <dgm:t>
        <a:bodyPr/>
        <a:lstStyle/>
        <a:p>
          <a:endParaRPr lang="en-US" sz="3400"/>
        </a:p>
      </dgm:t>
    </dgm:pt>
    <dgm:pt modelId="{34D11F49-B072-41B3-8FA0-2B3ABE080E43}" type="sibTrans" cxnId="{E607B9EE-2EC6-4F2F-8B68-5F87C81BEA97}">
      <dgm:prSet/>
      <dgm:spPr/>
      <dgm:t>
        <a:bodyPr/>
        <a:lstStyle/>
        <a:p>
          <a:endParaRPr lang="en-US" sz="3400"/>
        </a:p>
      </dgm:t>
    </dgm:pt>
    <dgm:pt modelId="{286C4429-DC46-4676-8C0F-2CFF08E04C24}">
      <dgm:prSet custT="1"/>
      <dgm:spPr/>
      <dgm:t>
        <a:bodyPr/>
        <a:lstStyle/>
        <a:p>
          <a:r>
            <a:rPr lang="en-US" sz="3400" err="1"/>
            <a:t>Integracija</a:t>
          </a:r>
          <a:endParaRPr lang="hr-HR" sz="3400"/>
        </a:p>
        <a:p>
          <a:r>
            <a:rPr lang="en-US" sz="3400"/>
            <a:t> e-</a:t>
          </a:r>
          <a:r>
            <a:rPr lang="en-US" sz="3400" err="1"/>
            <a:t>Matica</a:t>
          </a:r>
          <a:endParaRPr lang="hr-HR" sz="3400"/>
        </a:p>
      </dgm:t>
    </dgm:pt>
    <dgm:pt modelId="{0D853867-726D-4D29-8BA6-0D2753A4CE63}" type="parTrans" cxnId="{9628B0D6-D29E-4463-ADBE-FD4CA5AB8517}">
      <dgm:prSet/>
      <dgm:spPr/>
      <dgm:t>
        <a:bodyPr/>
        <a:lstStyle/>
        <a:p>
          <a:endParaRPr lang="en-US" sz="3400"/>
        </a:p>
      </dgm:t>
    </dgm:pt>
    <dgm:pt modelId="{463E06DB-4CCF-45E5-B1D7-9C8F9C11DBF9}" type="sibTrans" cxnId="{9628B0D6-D29E-4463-ADBE-FD4CA5AB8517}">
      <dgm:prSet/>
      <dgm:spPr/>
      <dgm:t>
        <a:bodyPr/>
        <a:lstStyle/>
        <a:p>
          <a:endParaRPr lang="en-US" sz="3400"/>
        </a:p>
      </dgm:t>
    </dgm:pt>
    <dgm:pt modelId="{EA8CDCEE-CABD-453A-AFC5-186F7F94C93D}" type="pres">
      <dgm:prSet presAssocID="{2FADDC25-E57E-4E67-BEE9-BA332813671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E0E55B-935F-4AC0-9533-A3AD2C233670}" type="pres">
      <dgm:prSet presAssocID="{8E36AB82-3959-4F1D-AD1D-FC43A3356BDE}" presName="vertOne" presStyleCnt="0"/>
      <dgm:spPr/>
    </dgm:pt>
    <dgm:pt modelId="{C084C934-83C5-49AF-9679-38F0CF36B60A}" type="pres">
      <dgm:prSet presAssocID="{8E36AB82-3959-4F1D-AD1D-FC43A3356BDE}" presName="txOne" presStyleLbl="node0" presStyleIdx="0" presStyleCnt="4" custScaleX="49108" custLinFactNeighborX="-36292">
        <dgm:presLayoutVars>
          <dgm:chPref val="3"/>
        </dgm:presLayoutVars>
      </dgm:prSet>
      <dgm:spPr/>
    </dgm:pt>
    <dgm:pt modelId="{A3DB5438-3130-4189-B5E8-73D4121C6B6F}" type="pres">
      <dgm:prSet presAssocID="{8E36AB82-3959-4F1D-AD1D-FC43A3356BDE}" presName="parTransOne" presStyleCnt="0"/>
      <dgm:spPr/>
    </dgm:pt>
    <dgm:pt modelId="{F86220AD-4C56-45BC-BF75-BFC297DA6D83}" type="pres">
      <dgm:prSet presAssocID="{8E36AB82-3959-4F1D-AD1D-FC43A3356BDE}" presName="horzOne" presStyleCnt="0"/>
      <dgm:spPr/>
    </dgm:pt>
    <dgm:pt modelId="{8AA6EC11-08F8-4DE2-B507-19E2EA8B51CA}" type="pres">
      <dgm:prSet presAssocID="{53715F20-5F33-4EDA-89AC-B98837478A89}" presName="vertTwo" presStyleCnt="0"/>
      <dgm:spPr/>
    </dgm:pt>
    <dgm:pt modelId="{E096205B-1530-4F70-9865-CDAFABBD1105}" type="pres">
      <dgm:prSet presAssocID="{53715F20-5F33-4EDA-89AC-B98837478A89}" presName="txTwo" presStyleLbl="node2" presStyleIdx="0" presStyleCnt="3">
        <dgm:presLayoutVars>
          <dgm:chPref val="3"/>
        </dgm:presLayoutVars>
      </dgm:prSet>
      <dgm:spPr/>
    </dgm:pt>
    <dgm:pt modelId="{3FA62074-5E95-4FD6-B688-2AD91754560E}" type="pres">
      <dgm:prSet presAssocID="{53715F20-5F33-4EDA-89AC-B98837478A89}" presName="parTransTwo" presStyleCnt="0"/>
      <dgm:spPr/>
    </dgm:pt>
    <dgm:pt modelId="{7D06F04F-B212-4CE1-8AFC-CA5317A9E3B6}" type="pres">
      <dgm:prSet presAssocID="{53715F20-5F33-4EDA-89AC-B98837478A89}" presName="horzTwo" presStyleCnt="0"/>
      <dgm:spPr/>
    </dgm:pt>
    <dgm:pt modelId="{70E21F72-FC79-4CAD-AA4D-45168884CB4B}" type="pres">
      <dgm:prSet presAssocID="{0D4E95A3-8658-4E53-B937-8E524AA4D09E}" presName="vertThree" presStyleCnt="0"/>
      <dgm:spPr/>
    </dgm:pt>
    <dgm:pt modelId="{2D560E6B-8B12-47FD-8AEA-10F07130245E}" type="pres">
      <dgm:prSet presAssocID="{0D4E95A3-8658-4E53-B937-8E524AA4D09E}" presName="txThree" presStyleLbl="node3" presStyleIdx="0" presStyleCnt="3">
        <dgm:presLayoutVars>
          <dgm:chPref val="3"/>
        </dgm:presLayoutVars>
      </dgm:prSet>
      <dgm:spPr/>
    </dgm:pt>
    <dgm:pt modelId="{757B5591-4F92-4E60-9397-76350A39464B}" type="pres">
      <dgm:prSet presAssocID="{0D4E95A3-8658-4E53-B937-8E524AA4D09E}" presName="horzThree" presStyleCnt="0"/>
      <dgm:spPr/>
    </dgm:pt>
    <dgm:pt modelId="{39D73645-0D2E-4ABE-BB7B-0DEFDADEA0E4}" type="pres">
      <dgm:prSet presAssocID="{343BA57A-9599-47C5-B16B-7A7787DE9988}" presName="sibSpaceThree" presStyleCnt="0"/>
      <dgm:spPr/>
    </dgm:pt>
    <dgm:pt modelId="{864B2E07-62F6-4786-B79A-0320689FA407}" type="pres">
      <dgm:prSet presAssocID="{BAF86D28-B55B-4325-BF7E-EF7A59F2DD9F}" presName="vertThree" presStyleCnt="0"/>
      <dgm:spPr/>
    </dgm:pt>
    <dgm:pt modelId="{91823378-FBF1-42FF-8C44-6737B951B29C}" type="pres">
      <dgm:prSet presAssocID="{BAF86D28-B55B-4325-BF7E-EF7A59F2DD9F}" presName="txThree" presStyleLbl="node3" presStyleIdx="1" presStyleCnt="3">
        <dgm:presLayoutVars>
          <dgm:chPref val="3"/>
        </dgm:presLayoutVars>
      </dgm:prSet>
      <dgm:spPr/>
    </dgm:pt>
    <dgm:pt modelId="{8A380925-3A90-4A55-9CE4-9C193C88B7C4}" type="pres">
      <dgm:prSet presAssocID="{BAF86D28-B55B-4325-BF7E-EF7A59F2DD9F}" presName="horzThree" presStyleCnt="0"/>
      <dgm:spPr/>
    </dgm:pt>
    <dgm:pt modelId="{0172D0EC-071F-4E00-BA0F-B720E4606C67}" type="pres">
      <dgm:prSet presAssocID="{C1CD8D86-D658-4EA4-ACCD-3CBFF39AF4F6}" presName="sibSpaceTwo" presStyleCnt="0"/>
      <dgm:spPr/>
    </dgm:pt>
    <dgm:pt modelId="{1E65604B-140A-4D38-B86F-DC5A634022D5}" type="pres">
      <dgm:prSet presAssocID="{589D651F-2967-4736-8364-31F258D5C8C8}" presName="vertTwo" presStyleCnt="0"/>
      <dgm:spPr/>
    </dgm:pt>
    <dgm:pt modelId="{8CE90738-07EB-4660-B132-1387003A9501}" type="pres">
      <dgm:prSet presAssocID="{589D651F-2967-4736-8364-31F258D5C8C8}" presName="txTwo" presStyleLbl="node2" presStyleIdx="1" presStyleCnt="3" custScaleX="113514">
        <dgm:presLayoutVars>
          <dgm:chPref val="3"/>
        </dgm:presLayoutVars>
      </dgm:prSet>
      <dgm:spPr/>
    </dgm:pt>
    <dgm:pt modelId="{634D179E-9DB2-4AF3-8B5D-F807AFDA2C56}" type="pres">
      <dgm:prSet presAssocID="{589D651F-2967-4736-8364-31F258D5C8C8}" presName="horzTwo" presStyleCnt="0"/>
      <dgm:spPr/>
    </dgm:pt>
    <dgm:pt modelId="{E2F5DD84-1A73-4951-BF2E-B6FC2138574E}" type="pres">
      <dgm:prSet presAssocID="{7E11AA11-F057-461B-A73D-0723DD198C4D}" presName="sibSpaceTwo" presStyleCnt="0"/>
      <dgm:spPr/>
    </dgm:pt>
    <dgm:pt modelId="{466EFAE4-A92B-4342-AC80-4DC786EB4079}" type="pres">
      <dgm:prSet presAssocID="{1CCC5A0A-ECED-46CD-AC10-260D000CFF20}" presName="vertTwo" presStyleCnt="0"/>
      <dgm:spPr/>
    </dgm:pt>
    <dgm:pt modelId="{1D8EAF6C-AD87-42A8-8BA4-57710E61F3A1}" type="pres">
      <dgm:prSet presAssocID="{1CCC5A0A-ECED-46CD-AC10-260D000CFF20}" presName="txTwo" presStyleLbl="node2" presStyleIdx="2" presStyleCnt="3">
        <dgm:presLayoutVars>
          <dgm:chPref val="3"/>
        </dgm:presLayoutVars>
      </dgm:prSet>
      <dgm:spPr/>
    </dgm:pt>
    <dgm:pt modelId="{505F183F-535C-4FE2-ACFF-11B757A2E8EF}" type="pres">
      <dgm:prSet presAssocID="{1CCC5A0A-ECED-46CD-AC10-260D000CFF20}" presName="parTransTwo" presStyleCnt="0"/>
      <dgm:spPr/>
    </dgm:pt>
    <dgm:pt modelId="{9FBEE541-9408-41B7-AD19-D891245C58F4}" type="pres">
      <dgm:prSet presAssocID="{1CCC5A0A-ECED-46CD-AC10-260D000CFF20}" presName="horzTwo" presStyleCnt="0"/>
      <dgm:spPr/>
    </dgm:pt>
    <dgm:pt modelId="{989BD87D-C741-4274-862C-6249F23A8B6C}" type="pres">
      <dgm:prSet presAssocID="{C0C89833-D837-4F36-AFBF-81187EB2DA9B}" presName="vertThree" presStyleCnt="0"/>
      <dgm:spPr/>
    </dgm:pt>
    <dgm:pt modelId="{D1FC9113-E1D6-472D-84E1-682FC2C31229}" type="pres">
      <dgm:prSet presAssocID="{C0C89833-D837-4F36-AFBF-81187EB2DA9B}" presName="txThree" presStyleLbl="node3" presStyleIdx="2" presStyleCnt="3">
        <dgm:presLayoutVars>
          <dgm:chPref val="3"/>
        </dgm:presLayoutVars>
      </dgm:prSet>
      <dgm:spPr/>
    </dgm:pt>
    <dgm:pt modelId="{5173F343-C5BB-4885-B56F-ABF0A88013B7}" type="pres">
      <dgm:prSet presAssocID="{C0C89833-D837-4F36-AFBF-81187EB2DA9B}" presName="horzThree" presStyleCnt="0"/>
      <dgm:spPr/>
    </dgm:pt>
    <dgm:pt modelId="{7D13C3B4-1055-4DDE-B3F7-038C4623AAC9}" type="pres">
      <dgm:prSet presAssocID="{A3CDD919-E75D-4F49-8C80-9538853B1E7E}" presName="sibSpaceOne" presStyleCnt="0"/>
      <dgm:spPr/>
    </dgm:pt>
    <dgm:pt modelId="{730D28C4-2301-4998-9550-AC998941BB6F}" type="pres">
      <dgm:prSet presAssocID="{213A0D12-DC09-47D7-B4BC-56AC02747E87}" presName="vertOne" presStyleCnt="0"/>
      <dgm:spPr/>
    </dgm:pt>
    <dgm:pt modelId="{5233023C-426E-4B30-872C-3671E1CC182F}" type="pres">
      <dgm:prSet presAssocID="{213A0D12-DC09-47D7-B4BC-56AC02747E87}" presName="txOne" presStyleLbl="node0" presStyleIdx="1" presStyleCnt="4" custLinFactX="-15987" custLinFactNeighborX="-100000" custLinFactNeighborY="-939">
        <dgm:presLayoutVars>
          <dgm:chPref val="3"/>
        </dgm:presLayoutVars>
      </dgm:prSet>
      <dgm:spPr/>
    </dgm:pt>
    <dgm:pt modelId="{09BC1FC6-6CE0-40D1-BD92-5B9AD8315FCB}" type="pres">
      <dgm:prSet presAssocID="{213A0D12-DC09-47D7-B4BC-56AC02747E87}" presName="horzOne" presStyleCnt="0"/>
      <dgm:spPr/>
    </dgm:pt>
    <dgm:pt modelId="{EE8AC1E2-22E7-4DCB-ABB8-F6DB3CEBA84E}" type="pres">
      <dgm:prSet presAssocID="{05A497A5-F13D-4A42-A44E-75D6245EEE8E}" presName="sibSpaceOne" presStyleCnt="0"/>
      <dgm:spPr/>
    </dgm:pt>
    <dgm:pt modelId="{FBBABFF8-FB43-4D3C-B9D1-306755BCF615}" type="pres">
      <dgm:prSet presAssocID="{B2AD96F4-53E9-482F-9CD7-AAD02A6B6556}" presName="vertOne" presStyleCnt="0"/>
      <dgm:spPr/>
    </dgm:pt>
    <dgm:pt modelId="{2E96467B-909C-47D6-92C9-E6CB58A35707}" type="pres">
      <dgm:prSet presAssocID="{B2AD96F4-53E9-482F-9CD7-AAD02A6B6556}" presName="txOne" presStyleLbl="node0" presStyleIdx="2" presStyleCnt="4" custScaleX="118029" custLinFactX="-157823" custLinFactY="-100000" custLinFactNeighborX="-200000" custLinFactNeighborY="-124563">
        <dgm:presLayoutVars>
          <dgm:chPref val="3"/>
        </dgm:presLayoutVars>
      </dgm:prSet>
      <dgm:spPr/>
    </dgm:pt>
    <dgm:pt modelId="{B3E5E632-C1B4-4256-9CEF-D72F4C5A496B}" type="pres">
      <dgm:prSet presAssocID="{B2AD96F4-53E9-482F-9CD7-AAD02A6B6556}" presName="horzOne" presStyleCnt="0"/>
      <dgm:spPr/>
    </dgm:pt>
    <dgm:pt modelId="{10C6A07D-E98C-46EF-B405-DE7E3C591D3F}" type="pres">
      <dgm:prSet presAssocID="{34D11F49-B072-41B3-8FA0-2B3ABE080E43}" presName="sibSpaceOne" presStyleCnt="0"/>
      <dgm:spPr/>
    </dgm:pt>
    <dgm:pt modelId="{809C75AB-636D-48AF-B46D-32628C36730F}" type="pres">
      <dgm:prSet presAssocID="{286C4429-DC46-4676-8C0F-2CFF08E04C24}" presName="vertOne" presStyleCnt="0"/>
      <dgm:spPr/>
    </dgm:pt>
    <dgm:pt modelId="{16B5331C-79E0-47FB-86DB-9DA5D20C8603}" type="pres">
      <dgm:prSet presAssocID="{286C4429-DC46-4676-8C0F-2CFF08E04C24}" presName="txOne" presStyleLbl="node0" presStyleIdx="3" presStyleCnt="4" custScaleX="113412" custLinFactX="-200000" custLinFactNeighborX="-284319" custLinFactNeighborY="5729">
        <dgm:presLayoutVars>
          <dgm:chPref val="3"/>
        </dgm:presLayoutVars>
      </dgm:prSet>
      <dgm:spPr/>
    </dgm:pt>
    <dgm:pt modelId="{1AED3BCE-5A4E-476D-B61A-4EAB5D1A1BC0}" type="pres">
      <dgm:prSet presAssocID="{286C4429-DC46-4676-8C0F-2CFF08E04C24}" presName="horzOne" presStyleCnt="0"/>
      <dgm:spPr/>
    </dgm:pt>
  </dgm:ptLst>
  <dgm:cxnLst>
    <dgm:cxn modelId="{0771EC03-210D-4726-BD0E-EE81217D03C5}" type="presOf" srcId="{53715F20-5F33-4EDA-89AC-B98837478A89}" destId="{E096205B-1530-4F70-9865-CDAFABBD1105}" srcOrd="0" destOrd="0" presId="urn:microsoft.com/office/officeart/2005/8/layout/architecture"/>
    <dgm:cxn modelId="{257CDE05-AD11-4D8F-A8AC-B16B40493A8D}" srcId="{8E36AB82-3959-4F1D-AD1D-FC43A3356BDE}" destId="{53715F20-5F33-4EDA-89AC-B98837478A89}" srcOrd="0" destOrd="0" parTransId="{67CB813B-E9D8-4AC4-BEBA-17946FA027E2}" sibTransId="{C1CD8D86-D658-4EA4-ACCD-3CBFF39AF4F6}"/>
    <dgm:cxn modelId="{B099C624-9BB2-4437-A2CC-21A0A9CC179C}" type="presOf" srcId="{589D651F-2967-4736-8364-31F258D5C8C8}" destId="{8CE90738-07EB-4660-B132-1387003A9501}" srcOrd="0" destOrd="0" presId="urn:microsoft.com/office/officeart/2005/8/layout/architecture"/>
    <dgm:cxn modelId="{F98EA92F-D065-4C95-8ADB-1EDDF086A6BD}" type="presOf" srcId="{1CCC5A0A-ECED-46CD-AC10-260D000CFF20}" destId="{1D8EAF6C-AD87-42A8-8BA4-57710E61F3A1}" srcOrd="0" destOrd="0" presId="urn:microsoft.com/office/officeart/2005/8/layout/architecture"/>
    <dgm:cxn modelId="{929A2C3D-2339-4879-BDCA-E2381C9B5041}" type="presOf" srcId="{0D4E95A3-8658-4E53-B937-8E524AA4D09E}" destId="{2D560E6B-8B12-47FD-8AEA-10F07130245E}" srcOrd="0" destOrd="0" presId="urn:microsoft.com/office/officeart/2005/8/layout/architecture"/>
    <dgm:cxn modelId="{09465D6F-5679-4EEB-9590-CB34D1433AF4}" type="presOf" srcId="{2FADDC25-E57E-4E67-BEE9-BA3328136719}" destId="{EA8CDCEE-CABD-453A-AFC5-186F7F94C93D}" srcOrd="0" destOrd="0" presId="urn:microsoft.com/office/officeart/2005/8/layout/architecture"/>
    <dgm:cxn modelId="{4B557753-FB1F-4BBB-8DB5-CA4118592D72}" srcId="{2FADDC25-E57E-4E67-BEE9-BA3328136719}" destId="{8E36AB82-3959-4F1D-AD1D-FC43A3356BDE}" srcOrd="0" destOrd="0" parTransId="{B64C0647-F543-4552-B1DC-FF98DBC44D75}" sibTransId="{A3CDD919-E75D-4F49-8C80-9538853B1E7E}"/>
    <dgm:cxn modelId="{EC233877-5956-455F-81E4-5E392312E323}" srcId="{8E36AB82-3959-4F1D-AD1D-FC43A3356BDE}" destId="{589D651F-2967-4736-8364-31F258D5C8C8}" srcOrd="1" destOrd="0" parTransId="{600DF827-E3C3-49B7-BBD6-EDAAFC6BB9C3}" sibTransId="{7E11AA11-F057-461B-A73D-0723DD198C4D}"/>
    <dgm:cxn modelId="{B2D5BC57-FB7C-409A-B4C4-834C71ABC5B0}" srcId="{53715F20-5F33-4EDA-89AC-B98837478A89}" destId="{0D4E95A3-8658-4E53-B937-8E524AA4D09E}" srcOrd="0" destOrd="0" parTransId="{EC3A3415-9AF6-4ECF-999E-BC2B720527E4}" sibTransId="{343BA57A-9599-47C5-B16B-7A7787DE9988}"/>
    <dgm:cxn modelId="{B9571890-725E-4E55-AC8B-BF7F9E4F06FE}" srcId="{2FADDC25-E57E-4E67-BEE9-BA3328136719}" destId="{213A0D12-DC09-47D7-B4BC-56AC02747E87}" srcOrd="1" destOrd="0" parTransId="{72784A79-8CCC-4456-8C15-440F85FEC6CB}" sibTransId="{05A497A5-F13D-4A42-A44E-75D6245EEE8E}"/>
    <dgm:cxn modelId="{7026E998-7F46-4793-AABC-6EE087B90C38}" type="presOf" srcId="{B2AD96F4-53E9-482F-9CD7-AAD02A6B6556}" destId="{2E96467B-909C-47D6-92C9-E6CB58A35707}" srcOrd="0" destOrd="0" presId="urn:microsoft.com/office/officeart/2005/8/layout/architecture"/>
    <dgm:cxn modelId="{9E842DB4-8214-4149-B917-0A1425C37362}" type="presOf" srcId="{8E36AB82-3959-4F1D-AD1D-FC43A3356BDE}" destId="{C084C934-83C5-49AF-9679-38F0CF36B60A}" srcOrd="0" destOrd="0" presId="urn:microsoft.com/office/officeart/2005/8/layout/architecture"/>
    <dgm:cxn modelId="{C10087B7-5D89-41B4-B825-331EA5B1AC92}" type="presOf" srcId="{C0C89833-D837-4F36-AFBF-81187EB2DA9B}" destId="{D1FC9113-E1D6-472D-84E1-682FC2C31229}" srcOrd="0" destOrd="0" presId="urn:microsoft.com/office/officeart/2005/8/layout/architecture"/>
    <dgm:cxn modelId="{FA3160D2-2720-4090-AC42-30EB56ED7DC7}" srcId="{8E36AB82-3959-4F1D-AD1D-FC43A3356BDE}" destId="{1CCC5A0A-ECED-46CD-AC10-260D000CFF20}" srcOrd="2" destOrd="0" parTransId="{1BE7E42A-C808-47FC-AD9B-890CCDADC035}" sibTransId="{395BE73B-3A29-4E32-B71B-E0609ED6501E}"/>
    <dgm:cxn modelId="{9628B0D6-D29E-4463-ADBE-FD4CA5AB8517}" srcId="{2FADDC25-E57E-4E67-BEE9-BA3328136719}" destId="{286C4429-DC46-4676-8C0F-2CFF08E04C24}" srcOrd="3" destOrd="0" parTransId="{0D853867-726D-4D29-8BA6-0D2753A4CE63}" sibTransId="{463E06DB-4CCF-45E5-B1D7-9C8F9C11DBF9}"/>
    <dgm:cxn modelId="{DEA559DD-E5B2-4D8F-A638-506ED9355411}" type="presOf" srcId="{286C4429-DC46-4676-8C0F-2CFF08E04C24}" destId="{16B5331C-79E0-47FB-86DB-9DA5D20C8603}" srcOrd="0" destOrd="0" presId="urn:microsoft.com/office/officeart/2005/8/layout/architecture"/>
    <dgm:cxn modelId="{CB5A5EE4-BDEA-4FBC-8EBC-CA866FE1E53E}" srcId="{1CCC5A0A-ECED-46CD-AC10-260D000CFF20}" destId="{C0C89833-D837-4F36-AFBF-81187EB2DA9B}" srcOrd="0" destOrd="0" parTransId="{A547C5CA-EB8E-46B7-9075-4E0715275F71}" sibTransId="{003BC48D-AFEC-4C11-A4F9-FD5D1572BC7B}"/>
    <dgm:cxn modelId="{21DDB2EC-A92C-44BE-94C6-16ACA24C0FBE}" srcId="{53715F20-5F33-4EDA-89AC-B98837478A89}" destId="{BAF86D28-B55B-4325-BF7E-EF7A59F2DD9F}" srcOrd="1" destOrd="0" parTransId="{B37DD49A-9A36-4918-B720-34069AC476D6}" sibTransId="{49EC58CC-AE31-4084-A9CB-5F21E60CCD8B}"/>
    <dgm:cxn modelId="{E607B9EE-2EC6-4F2F-8B68-5F87C81BEA97}" srcId="{2FADDC25-E57E-4E67-BEE9-BA3328136719}" destId="{B2AD96F4-53E9-482F-9CD7-AAD02A6B6556}" srcOrd="2" destOrd="0" parTransId="{A02477A4-5729-4794-9244-55825356B180}" sibTransId="{34D11F49-B072-41B3-8FA0-2B3ABE080E43}"/>
    <dgm:cxn modelId="{9977B8F1-5128-4D05-BF36-29D309E8D2FB}" type="presOf" srcId="{BAF86D28-B55B-4325-BF7E-EF7A59F2DD9F}" destId="{91823378-FBF1-42FF-8C44-6737B951B29C}" srcOrd="0" destOrd="0" presId="urn:microsoft.com/office/officeart/2005/8/layout/architecture"/>
    <dgm:cxn modelId="{17B4F9F8-629D-405B-AF0F-12AC6C6EAB79}" type="presOf" srcId="{213A0D12-DC09-47D7-B4BC-56AC02747E87}" destId="{5233023C-426E-4B30-872C-3671E1CC182F}" srcOrd="0" destOrd="0" presId="urn:microsoft.com/office/officeart/2005/8/layout/architecture"/>
    <dgm:cxn modelId="{B766C7C8-C3EF-469A-8D05-9C4979EF643A}" type="presParOf" srcId="{EA8CDCEE-CABD-453A-AFC5-186F7F94C93D}" destId="{ABE0E55B-935F-4AC0-9533-A3AD2C233670}" srcOrd="0" destOrd="0" presId="urn:microsoft.com/office/officeart/2005/8/layout/architecture"/>
    <dgm:cxn modelId="{F2D3B4AC-064B-402A-ACD7-E04879A7A3F0}" type="presParOf" srcId="{ABE0E55B-935F-4AC0-9533-A3AD2C233670}" destId="{C084C934-83C5-49AF-9679-38F0CF36B60A}" srcOrd="0" destOrd="0" presId="urn:microsoft.com/office/officeart/2005/8/layout/architecture"/>
    <dgm:cxn modelId="{1E528E0B-2196-455A-AA9F-AFA3CAFEFD8C}" type="presParOf" srcId="{ABE0E55B-935F-4AC0-9533-A3AD2C233670}" destId="{A3DB5438-3130-4189-B5E8-73D4121C6B6F}" srcOrd="1" destOrd="0" presId="urn:microsoft.com/office/officeart/2005/8/layout/architecture"/>
    <dgm:cxn modelId="{BEADB5B4-3E28-4217-9BC9-3EB11C2C7AD2}" type="presParOf" srcId="{ABE0E55B-935F-4AC0-9533-A3AD2C233670}" destId="{F86220AD-4C56-45BC-BF75-BFC297DA6D83}" srcOrd="2" destOrd="0" presId="urn:microsoft.com/office/officeart/2005/8/layout/architecture"/>
    <dgm:cxn modelId="{B6E9207E-628B-4FFE-BB7A-8AA47497CA1E}" type="presParOf" srcId="{F86220AD-4C56-45BC-BF75-BFC297DA6D83}" destId="{8AA6EC11-08F8-4DE2-B507-19E2EA8B51CA}" srcOrd="0" destOrd="0" presId="urn:microsoft.com/office/officeart/2005/8/layout/architecture"/>
    <dgm:cxn modelId="{24028FEF-4339-4707-9591-C886D679AD8A}" type="presParOf" srcId="{8AA6EC11-08F8-4DE2-B507-19E2EA8B51CA}" destId="{E096205B-1530-4F70-9865-CDAFABBD1105}" srcOrd="0" destOrd="0" presId="urn:microsoft.com/office/officeart/2005/8/layout/architecture"/>
    <dgm:cxn modelId="{54E85798-5F15-4085-9865-51F13D5774F5}" type="presParOf" srcId="{8AA6EC11-08F8-4DE2-B507-19E2EA8B51CA}" destId="{3FA62074-5E95-4FD6-B688-2AD91754560E}" srcOrd="1" destOrd="0" presId="urn:microsoft.com/office/officeart/2005/8/layout/architecture"/>
    <dgm:cxn modelId="{EB93840D-910F-4547-8420-5627CC18F530}" type="presParOf" srcId="{8AA6EC11-08F8-4DE2-B507-19E2EA8B51CA}" destId="{7D06F04F-B212-4CE1-8AFC-CA5317A9E3B6}" srcOrd="2" destOrd="0" presId="urn:microsoft.com/office/officeart/2005/8/layout/architecture"/>
    <dgm:cxn modelId="{7F10D388-CC27-4FDD-ADE6-0791781554D1}" type="presParOf" srcId="{7D06F04F-B212-4CE1-8AFC-CA5317A9E3B6}" destId="{70E21F72-FC79-4CAD-AA4D-45168884CB4B}" srcOrd="0" destOrd="0" presId="urn:microsoft.com/office/officeart/2005/8/layout/architecture"/>
    <dgm:cxn modelId="{902CC581-5CFB-4088-B041-D125BC48ABCF}" type="presParOf" srcId="{70E21F72-FC79-4CAD-AA4D-45168884CB4B}" destId="{2D560E6B-8B12-47FD-8AEA-10F07130245E}" srcOrd="0" destOrd="0" presId="urn:microsoft.com/office/officeart/2005/8/layout/architecture"/>
    <dgm:cxn modelId="{D199E8E5-41FF-4208-B301-C2E50B1E7F55}" type="presParOf" srcId="{70E21F72-FC79-4CAD-AA4D-45168884CB4B}" destId="{757B5591-4F92-4E60-9397-76350A39464B}" srcOrd="1" destOrd="0" presId="urn:microsoft.com/office/officeart/2005/8/layout/architecture"/>
    <dgm:cxn modelId="{8C2FC2A7-1915-4117-9C32-1C48137039A0}" type="presParOf" srcId="{7D06F04F-B212-4CE1-8AFC-CA5317A9E3B6}" destId="{39D73645-0D2E-4ABE-BB7B-0DEFDADEA0E4}" srcOrd="1" destOrd="0" presId="urn:microsoft.com/office/officeart/2005/8/layout/architecture"/>
    <dgm:cxn modelId="{B62B6F66-63A8-41F8-A080-E82357B36DE6}" type="presParOf" srcId="{7D06F04F-B212-4CE1-8AFC-CA5317A9E3B6}" destId="{864B2E07-62F6-4786-B79A-0320689FA407}" srcOrd="2" destOrd="0" presId="urn:microsoft.com/office/officeart/2005/8/layout/architecture"/>
    <dgm:cxn modelId="{F718BB9C-626E-4AE8-A668-E744510CB4A2}" type="presParOf" srcId="{864B2E07-62F6-4786-B79A-0320689FA407}" destId="{91823378-FBF1-42FF-8C44-6737B951B29C}" srcOrd="0" destOrd="0" presId="urn:microsoft.com/office/officeart/2005/8/layout/architecture"/>
    <dgm:cxn modelId="{3CF093D1-CEF7-4114-96A2-A108E46858B5}" type="presParOf" srcId="{864B2E07-62F6-4786-B79A-0320689FA407}" destId="{8A380925-3A90-4A55-9CE4-9C193C88B7C4}" srcOrd="1" destOrd="0" presId="urn:microsoft.com/office/officeart/2005/8/layout/architecture"/>
    <dgm:cxn modelId="{36C122EF-49A5-4526-BE1B-723F9A3BB5E7}" type="presParOf" srcId="{F86220AD-4C56-45BC-BF75-BFC297DA6D83}" destId="{0172D0EC-071F-4E00-BA0F-B720E4606C67}" srcOrd="1" destOrd="0" presId="urn:microsoft.com/office/officeart/2005/8/layout/architecture"/>
    <dgm:cxn modelId="{DE40712F-D7FD-4079-AEC3-F8F05FFCFE3F}" type="presParOf" srcId="{F86220AD-4C56-45BC-BF75-BFC297DA6D83}" destId="{1E65604B-140A-4D38-B86F-DC5A634022D5}" srcOrd="2" destOrd="0" presId="urn:microsoft.com/office/officeart/2005/8/layout/architecture"/>
    <dgm:cxn modelId="{685CA5A0-5AA6-444D-8B17-1252580EAE50}" type="presParOf" srcId="{1E65604B-140A-4D38-B86F-DC5A634022D5}" destId="{8CE90738-07EB-4660-B132-1387003A9501}" srcOrd="0" destOrd="0" presId="urn:microsoft.com/office/officeart/2005/8/layout/architecture"/>
    <dgm:cxn modelId="{DB0D5B3A-0A9D-4BC6-AFA9-ACFBD737DFFB}" type="presParOf" srcId="{1E65604B-140A-4D38-B86F-DC5A634022D5}" destId="{634D179E-9DB2-4AF3-8B5D-F807AFDA2C56}" srcOrd="1" destOrd="0" presId="urn:microsoft.com/office/officeart/2005/8/layout/architecture"/>
    <dgm:cxn modelId="{0877CEE0-562C-4D95-B701-1C148CBA3929}" type="presParOf" srcId="{F86220AD-4C56-45BC-BF75-BFC297DA6D83}" destId="{E2F5DD84-1A73-4951-BF2E-B6FC2138574E}" srcOrd="3" destOrd="0" presId="urn:microsoft.com/office/officeart/2005/8/layout/architecture"/>
    <dgm:cxn modelId="{F5B08EFA-D0E4-4FC1-A8ED-01BD7269570A}" type="presParOf" srcId="{F86220AD-4C56-45BC-BF75-BFC297DA6D83}" destId="{466EFAE4-A92B-4342-AC80-4DC786EB4079}" srcOrd="4" destOrd="0" presId="urn:microsoft.com/office/officeart/2005/8/layout/architecture"/>
    <dgm:cxn modelId="{649EEA04-E413-4F64-80FD-97EBDFA24DB9}" type="presParOf" srcId="{466EFAE4-A92B-4342-AC80-4DC786EB4079}" destId="{1D8EAF6C-AD87-42A8-8BA4-57710E61F3A1}" srcOrd="0" destOrd="0" presId="urn:microsoft.com/office/officeart/2005/8/layout/architecture"/>
    <dgm:cxn modelId="{CFED6D27-AE73-4ACC-8D17-907F9DF16FC5}" type="presParOf" srcId="{466EFAE4-A92B-4342-AC80-4DC786EB4079}" destId="{505F183F-535C-4FE2-ACFF-11B757A2E8EF}" srcOrd="1" destOrd="0" presId="urn:microsoft.com/office/officeart/2005/8/layout/architecture"/>
    <dgm:cxn modelId="{BF8986ED-5243-4637-9118-354426ED22AE}" type="presParOf" srcId="{466EFAE4-A92B-4342-AC80-4DC786EB4079}" destId="{9FBEE541-9408-41B7-AD19-D891245C58F4}" srcOrd="2" destOrd="0" presId="urn:microsoft.com/office/officeart/2005/8/layout/architecture"/>
    <dgm:cxn modelId="{55AFE5A3-A9D2-445C-ACA5-6A3CC38BF132}" type="presParOf" srcId="{9FBEE541-9408-41B7-AD19-D891245C58F4}" destId="{989BD87D-C741-4274-862C-6249F23A8B6C}" srcOrd="0" destOrd="0" presId="urn:microsoft.com/office/officeart/2005/8/layout/architecture"/>
    <dgm:cxn modelId="{5C164C66-5448-4BF8-85A7-D24F2362BE41}" type="presParOf" srcId="{989BD87D-C741-4274-862C-6249F23A8B6C}" destId="{D1FC9113-E1D6-472D-84E1-682FC2C31229}" srcOrd="0" destOrd="0" presId="urn:microsoft.com/office/officeart/2005/8/layout/architecture"/>
    <dgm:cxn modelId="{6D5574CF-8340-4BF2-AD23-0DC931FDD8EF}" type="presParOf" srcId="{989BD87D-C741-4274-862C-6249F23A8B6C}" destId="{5173F343-C5BB-4885-B56F-ABF0A88013B7}" srcOrd="1" destOrd="0" presId="urn:microsoft.com/office/officeart/2005/8/layout/architecture"/>
    <dgm:cxn modelId="{6AAEB50A-3818-4ECC-906D-628F65B8A6B3}" type="presParOf" srcId="{EA8CDCEE-CABD-453A-AFC5-186F7F94C93D}" destId="{7D13C3B4-1055-4DDE-B3F7-038C4623AAC9}" srcOrd="1" destOrd="0" presId="urn:microsoft.com/office/officeart/2005/8/layout/architecture"/>
    <dgm:cxn modelId="{A267106C-9E45-4FFD-9F91-F83E6263BB59}" type="presParOf" srcId="{EA8CDCEE-CABD-453A-AFC5-186F7F94C93D}" destId="{730D28C4-2301-4998-9550-AC998941BB6F}" srcOrd="2" destOrd="0" presId="urn:microsoft.com/office/officeart/2005/8/layout/architecture"/>
    <dgm:cxn modelId="{6D2CF01E-AD4C-4B09-871E-2A26B9D33997}" type="presParOf" srcId="{730D28C4-2301-4998-9550-AC998941BB6F}" destId="{5233023C-426E-4B30-872C-3671E1CC182F}" srcOrd="0" destOrd="0" presId="urn:microsoft.com/office/officeart/2005/8/layout/architecture"/>
    <dgm:cxn modelId="{482003D8-0F79-4E45-8606-3B4A6D789533}" type="presParOf" srcId="{730D28C4-2301-4998-9550-AC998941BB6F}" destId="{09BC1FC6-6CE0-40D1-BD92-5B9AD8315FCB}" srcOrd="1" destOrd="0" presId="urn:microsoft.com/office/officeart/2005/8/layout/architecture"/>
    <dgm:cxn modelId="{67E64D0D-60A8-4913-B0D6-35E1A32D8539}" type="presParOf" srcId="{EA8CDCEE-CABD-453A-AFC5-186F7F94C93D}" destId="{EE8AC1E2-22E7-4DCB-ABB8-F6DB3CEBA84E}" srcOrd="3" destOrd="0" presId="urn:microsoft.com/office/officeart/2005/8/layout/architecture"/>
    <dgm:cxn modelId="{7707C2D6-F1E9-4628-BE56-B3721390F4AE}" type="presParOf" srcId="{EA8CDCEE-CABD-453A-AFC5-186F7F94C93D}" destId="{FBBABFF8-FB43-4D3C-B9D1-306755BCF615}" srcOrd="4" destOrd="0" presId="urn:microsoft.com/office/officeart/2005/8/layout/architecture"/>
    <dgm:cxn modelId="{B77B5969-8649-43B8-842E-C23DCD60F241}" type="presParOf" srcId="{FBBABFF8-FB43-4D3C-B9D1-306755BCF615}" destId="{2E96467B-909C-47D6-92C9-E6CB58A35707}" srcOrd="0" destOrd="0" presId="urn:microsoft.com/office/officeart/2005/8/layout/architecture"/>
    <dgm:cxn modelId="{A47AA3E1-6037-460C-B7F8-761F9A0634D3}" type="presParOf" srcId="{FBBABFF8-FB43-4D3C-B9D1-306755BCF615}" destId="{B3E5E632-C1B4-4256-9CEF-D72F4C5A496B}" srcOrd="1" destOrd="0" presId="urn:microsoft.com/office/officeart/2005/8/layout/architecture"/>
    <dgm:cxn modelId="{1AAF3F70-B145-41C9-BD04-0A922D9CF555}" type="presParOf" srcId="{EA8CDCEE-CABD-453A-AFC5-186F7F94C93D}" destId="{10C6A07D-E98C-46EF-B405-DE7E3C591D3F}" srcOrd="5" destOrd="0" presId="urn:microsoft.com/office/officeart/2005/8/layout/architecture"/>
    <dgm:cxn modelId="{88505AE2-F5BF-4593-BBD2-10BA33F36DBC}" type="presParOf" srcId="{EA8CDCEE-CABD-453A-AFC5-186F7F94C93D}" destId="{809C75AB-636D-48AF-B46D-32628C36730F}" srcOrd="6" destOrd="0" presId="urn:microsoft.com/office/officeart/2005/8/layout/architecture"/>
    <dgm:cxn modelId="{15F3CBA0-A727-4E20-B44B-97018A4E8F0A}" type="presParOf" srcId="{809C75AB-636D-48AF-B46D-32628C36730F}" destId="{16B5331C-79E0-47FB-86DB-9DA5D20C8603}" srcOrd="0" destOrd="0" presId="urn:microsoft.com/office/officeart/2005/8/layout/architecture"/>
    <dgm:cxn modelId="{8FF3F825-5132-4E1F-993B-4C6334FA3614}" type="presParOf" srcId="{809C75AB-636D-48AF-B46D-32628C36730F}" destId="{1AED3BCE-5A4E-476D-B61A-4EAB5D1A1BC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F35A8-B931-4587-8BC4-11E2B6712420}">
      <dsp:nvSpPr>
        <dsp:cNvPr id="0" name=""/>
        <dsp:cNvSpPr/>
      </dsp:nvSpPr>
      <dsp:spPr>
        <a:xfrm>
          <a:off x="10175" y="3342122"/>
          <a:ext cx="5923168" cy="23692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/>
            <a:t>O SIGMA sustavu</a:t>
          </a:r>
          <a:endParaRPr lang="en-US" sz="4300" kern="1200"/>
        </a:p>
      </dsp:txBody>
      <dsp:txXfrm>
        <a:off x="1194809" y="3342122"/>
        <a:ext cx="3553901" cy="2369267"/>
      </dsp:txXfrm>
    </dsp:sp>
    <dsp:sp modelId="{310E9ADA-AFF3-4DA6-84FC-2EB8502CEEF0}">
      <dsp:nvSpPr>
        <dsp:cNvPr id="0" name=""/>
        <dsp:cNvSpPr/>
      </dsp:nvSpPr>
      <dsp:spPr>
        <a:xfrm>
          <a:off x="5341027" y="3342122"/>
          <a:ext cx="5923168" cy="2369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/>
            <a:t>Sadašnjost i budućnost </a:t>
          </a:r>
          <a:endParaRPr lang="en-US" sz="4300" kern="1200"/>
        </a:p>
      </dsp:txBody>
      <dsp:txXfrm>
        <a:off x="6525661" y="3342122"/>
        <a:ext cx="3553901" cy="2369267"/>
      </dsp:txXfrm>
    </dsp:sp>
    <dsp:sp modelId="{5B581D12-8945-48C9-9E84-1600144605DE}">
      <dsp:nvSpPr>
        <dsp:cNvPr id="0" name=""/>
        <dsp:cNvSpPr/>
      </dsp:nvSpPr>
      <dsp:spPr>
        <a:xfrm>
          <a:off x="10671879" y="3342122"/>
          <a:ext cx="5923168" cy="23692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/>
            <a:t>Riječ korisnika</a:t>
          </a:r>
          <a:endParaRPr lang="en-US" sz="4300" kern="1200"/>
        </a:p>
      </dsp:txBody>
      <dsp:txXfrm>
        <a:off x="11856513" y="3342122"/>
        <a:ext cx="3553901" cy="2369267"/>
      </dsp:txXfrm>
    </dsp:sp>
    <dsp:sp modelId="{820F5AD9-C8DC-4A6C-8ACD-4BF41CD7D2D8}">
      <dsp:nvSpPr>
        <dsp:cNvPr id="0" name=""/>
        <dsp:cNvSpPr/>
      </dsp:nvSpPr>
      <dsp:spPr>
        <a:xfrm>
          <a:off x="16002730" y="3342122"/>
          <a:ext cx="5923168" cy="236926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/>
            <a:t>Prezentacija nove verzije SIGMA sustava</a:t>
          </a:r>
          <a:endParaRPr lang="en-US" sz="4300" kern="1200"/>
        </a:p>
      </dsp:txBody>
      <dsp:txXfrm>
        <a:off x="17187364" y="3342122"/>
        <a:ext cx="3553901" cy="2369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D38E-639A-434B-BD92-CF14ACE843ED}">
      <dsp:nvSpPr>
        <dsp:cNvPr id="0" name=""/>
        <dsp:cNvSpPr/>
      </dsp:nvSpPr>
      <dsp:spPr>
        <a:xfrm>
          <a:off x="8097" y="272"/>
          <a:ext cx="21919880" cy="2767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/>
            <a:t> Centralizirani, jedinstveni i  standardizirani sustav</a:t>
          </a:r>
          <a:endParaRPr lang="en-US" sz="6500" kern="1200"/>
        </a:p>
      </dsp:txBody>
      <dsp:txXfrm>
        <a:off x="89149" y="81324"/>
        <a:ext cx="21757776" cy="2605229"/>
      </dsp:txXfrm>
    </dsp:sp>
    <dsp:sp modelId="{23397057-68EF-420E-B7E0-B44A4D0E4B25}">
      <dsp:nvSpPr>
        <dsp:cNvPr id="0" name=""/>
        <dsp:cNvSpPr/>
      </dsp:nvSpPr>
      <dsp:spPr>
        <a:xfrm>
          <a:off x="8097" y="3143089"/>
          <a:ext cx="5259088" cy="2767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Jednostavno praćenje zakonskih regulativa</a:t>
          </a:r>
          <a:endParaRPr lang="en-US" sz="4800" kern="1200"/>
        </a:p>
      </dsp:txBody>
      <dsp:txXfrm>
        <a:off x="89149" y="3224141"/>
        <a:ext cx="5096984" cy="2605229"/>
      </dsp:txXfrm>
    </dsp:sp>
    <dsp:sp modelId="{04BBE6F6-B3C7-485D-9BFE-8A4751EE8F07}">
      <dsp:nvSpPr>
        <dsp:cNvPr id="0" name=""/>
        <dsp:cNvSpPr/>
      </dsp:nvSpPr>
      <dsp:spPr>
        <a:xfrm>
          <a:off x="8097" y="6285906"/>
          <a:ext cx="5259088" cy="276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Učinkovito i transparentno upravljanje školom</a:t>
          </a:r>
          <a:endParaRPr lang="en-US" sz="4800" kern="1200"/>
        </a:p>
      </dsp:txBody>
      <dsp:txXfrm>
        <a:off x="89149" y="6366958"/>
        <a:ext cx="5096984" cy="2605229"/>
      </dsp:txXfrm>
    </dsp:sp>
    <dsp:sp modelId="{1FBB4A21-40BA-428A-B739-05BFED6B7E1E}">
      <dsp:nvSpPr>
        <dsp:cNvPr id="0" name=""/>
        <dsp:cNvSpPr/>
      </dsp:nvSpPr>
      <dsp:spPr>
        <a:xfrm>
          <a:off x="5708949" y="3143089"/>
          <a:ext cx="16219028" cy="2767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Osigurana tehnička i korisnička podrška školama kao krajnjim korisnicima</a:t>
          </a:r>
          <a:endParaRPr lang="en-US" sz="4800" kern="1200"/>
        </a:p>
      </dsp:txBody>
      <dsp:txXfrm>
        <a:off x="5790001" y="3224141"/>
        <a:ext cx="16056924" cy="2605229"/>
      </dsp:txXfrm>
    </dsp:sp>
    <dsp:sp modelId="{3DC9FE73-281A-46BC-A0C0-A4C494E4040B}">
      <dsp:nvSpPr>
        <dsp:cNvPr id="0" name=""/>
        <dsp:cNvSpPr/>
      </dsp:nvSpPr>
      <dsp:spPr>
        <a:xfrm>
          <a:off x="5708949" y="6285906"/>
          <a:ext cx="5259088" cy="276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Cjelovit sustav – računovodstvo + tajništvo </a:t>
          </a:r>
          <a:endParaRPr lang="en-US" sz="4800" kern="1200"/>
        </a:p>
      </dsp:txBody>
      <dsp:txXfrm>
        <a:off x="5790001" y="6366958"/>
        <a:ext cx="5096984" cy="2605229"/>
      </dsp:txXfrm>
    </dsp:sp>
    <dsp:sp modelId="{FF6C5CE7-FB10-44DB-B524-8DC9AB05739E}">
      <dsp:nvSpPr>
        <dsp:cNvPr id="0" name=""/>
        <dsp:cNvSpPr/>
      </dsp:nvSpPr>
      <dsp:spPr>
        <a:xfrm>
          <a:off x="11188919" y="6285906"/>
          <a:ext cx="5259088" cy="276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Besplatno za škole i osnivače</a:t>
          </a:r>
          <a:endParaRPr lang="en-US" sz="4800" kern="1200"/>
        </a:p>
      </dsp:txBody>
      <dsp:txXfrm>
        <a:off x="11269971" y="6366958"/>
        <a:ext cx="5096984" cy="2605229"/>
      </dsp:txXfrm>
    </dsp:sp>
    <dsp:sp modelId="{75CB7676-1C21-4401-89B1-DCF9D0362243}">
      <dsp:nvSpPr>
        <dsp:cNvPr id="0" name=""/>
        <dsp:cNvSpPr/>
      </dsp:nvSpPr>
      <dsp:spPr>
        <a:xfrm>
          <a:off x="16668889" y="6285906"/>
          <a:ext cx="5259088" cy="276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Baziran na Open-</a:t>
          </a:r>
          <a:r>
            <a:rPr lang="hr-HR" sz="4800" kern="1200" err="1"/>
            <a:t>source</a:t>
          </a:r>
          <a:r>
            <a:rPr lang="hr-HR" sz="4800" kern="1200"/>
            <a:t> rješenju</a:t>
          </a:r>
          <a:endParaRPr lang="en-US" sz="4800" kern="1200"/>
        </a:p>
      </dsp:txBody>
      <dsp:txXfrm>
        <a:off x="16749941" y="6366958"/>
        <a:ext cx="5096984" cy="2605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13E2D-36A2-4102-AB87-2CAF154D994F}">
      <dsp:nvSpPr>
        <dsp:cNvPr id="0" name=""/>
        <dsp:cNvSpPr/>
      </dsp:nvSpPr>
      <dsp:spPr>
        <a:xfrm>
          <a:off x="5903313" y="3494758"/>
          <a:ext cx="4441989" cy="3842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Prelazak na novu tehnologiju </a:t>
          </a:r>
          <a:r>
            <a:rPr lang="hr-HR" sz="3600" kern="1200" err="1"/>
            <a:t>Odoo</a:t>
          </a:r>
          <a:r>
            <a:rPr lang="hr-HR" sz="3600" kern="1200"/>
            <a:t> 12</a:t>
          </a:r>
          <a:endParaRPr lang="en-US" sz="3600" kern="1200"/>
        </a:p>
      </dsp:txBody>
      <dsp:txXfrm>
        <a:off x="6639413" y="4131514"/>
        <a:ext cx="2969789" cy="2568988"/>
      </dsp:txXfrm>
    </dsp:sp>
    <dsp:sp modelId="{EF4FD476-F80F-450E-9ED5-CCD78F323AB5}">
      <dsp:nvSpPr>
        <dsp:cNvPr id="0" name=""/>
        <dsp:cNvSpPr/>
      </dsp:nvSpPr>
      <dsp:spPr>
        <a:xfrm>
          <a:off x="8684852" y="1656380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C72E9-0D05-4684-8986-978704071123}">
      <dsp:nvSpPr>
        <dsp:cNvPr id="0" name=""/>
        <dsp:cNvSpPr/>
      </dsp:nvSpPr>
      <dsp:spPr>
        <a:xfrm>
          <a:off x="6312485" y="0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Novi moduli</a:t>
          </a:r>
          <a:endParaRPr lang="en-US" sz="3600" kern="1200"/>
        </a:p>
      </dsp:txBody>
      <dsp:txXfrm>
        <a:off x="6915740" y="521887"/>
        <a:ext cx="2433668" cy="2105408"/>
      </dsp:txXfrm>
    </dsp:sp>
    <dsp:sp modelId="{59FFBD5D-F8ED-4767-ACD0-530F2278930B}">
      <dsp:nvSpPr>
        <dsp:cNvPr id="0" name=""/>
        <dsp:cNvSpPr/>
      </dsp:nvSpPr>
      <dsp:spPr>
        <a:xfrm>
          <a:off x="10640815" y="4355989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390F3-E599-4E16-B7FA-F7CE9F71D1FF}">
      <dsp:nvSpPr>
        <dsp:cNvPr id="0" name=""/>
        <dsp:cNvSpPr/>
      </dsp:nvSpPr>
      <dsp:spPr>
        <a:xfrm>
          <a:off x="9650951" y="1936958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Prilagodba potrebama škola</a:t>
          </a:r>
          <a:endParaRPr lang="en-US" sz="3600" kern="1200"/>
        </a:p>
      </dsp:txBody>
      <dsp:txXfrm>
        <a:off x="10254206" y="2458845"/>
        <a:ext cx="2433668" cy="2105408"/>
      </dsp:txXfrm>
    </dsp:sp>
    <dsp:sp modelId="{C5C841C9-35CF-4AC1-9AD1-91C40086D1D7}">
      <dsp:nvSpPr>
        <dsp:cNvPr id="0" name=""/>
        <dsp:cNvSpPr/>
      </dsp:nvSpPr>
      <dsp:spPr>
        <a:xfrm>
          <a:off x="9282077" y="7403340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D2679-BF20-4CAB-8FD6-0DD5A5AB2D0C}">
      <dsp:nvSpPr>
        <dsp:cNvPr id="0" name=""/>
        <dsp:cNvSpPr/>
      </dsp:nvSpPr>
      <dsp:spPr>
        <a:xfrm>
          <a:off x="9650951" y="5744792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Varaždinska županija – ulazak škola</a:t>
          </a:r>
        </a:p>
      </dsp:txBody>
      <dsp:txXfrm>
        <a:off x="10254206" y="6266679"/>
        <a:ext cx="2433668" cy="2105408"/>
      </dsp:txXfrm>
    </dsp:sp>
    <dsp:sp modelId="{D2BB6338-1742-4C6E-8E04-AE1F814A6EBC}">
      <dsp:nvSpPr>
        <dsp:cNvPr id="0" name=""/>
        <dsp:cNvSpPr/>
      </dsp:nvSpPr>
      <dsp:spPr>
        <a:xfrm>
          <a:off x="5911579" y="7719667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FAA5-2199-4FA0-9700-ED94043996D2}">
      <dsp:nvSpPr>
        <dsp:cNvPr id="0" name=""/>
        <dsp:cNvSpPr/>
      </dsp:nvSpPr>
      <dsp:spPr>
        <a:xfrm>
          <a:off x="6312485" y="7683917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Povezivanje s                  e-Maticom</a:t>
          </a:r>
          <a:endParaRPr lang="en-US" sz="3600" kern="1200"/>
        </a:p>
      </dsp:txBody>
      <dsp:txXfrm>
        <a:off x="6915740" y="8205804"/>
        <a:ext cx="2433668" cy="2105408"/>
      </dsp:txXfrm>
    </dsp:sp>
    <dsp:sp modelId="{C2A57BFF-FF9E-42D5-8306-7F842B032733}">
      <dsp:nvSpPr>
        <dsp:cNvPr id="0" name=""/>
        <dsp:cNvSpPr/>
      </dsp:nvSpPr>
      <dsp:spPr>
        <a:xfrm>
          <a:off x="3923585" y="5021141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013EC-A606-4851-B4FB-C2273637FB4B}">
      <dsp:nvSpPr>
        <dsp:cNvPr id="0" name=""/>
        <dsp:cNvSpPr/>
      </dsp:nvSpPr>
      <dsp:spPr>
        <a:xfrm>
          <a:off x="2958519" y="5746959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Integracija s županijskom riznicom</a:t>
          </a:r>
          <a:endParaRPr lang="en-US" sz="3600" kern="1200"/>
        </a:p>
      </dsp:txBody>
      <dsp:txXfrm>
        <a:off x="3561774" y="6268846"/>
        <a:ext cx="2433668" cy="2105408"/>
      </dsp:txXfrm>
    </dsp:sp>
    <dsp:sp modelId="{71B60E62-D48B-4A55-80E6-401AD43FB427}">
      <dsp:nvSpPr>
        <dsp:cNvPr id="0" name=""/>
        <dsp:cNvSpPr/>
      </dsp:nvSpPr>
      <dsp:spPr>
        <a:xfrm>
          <a:off x="2958519" y="1932625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Dodatne funkcije</a:t>
          </a:r>
          <a:endParaRPr lang="en-US" sz="3600" kern="1200"/>
        </a:p>
      </dsp:txBody>
      <dsp:txXfrm>
        <a:off x="3561774" y="2454512"/>
        <a:ext cx="2433668" cy="2105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4C934-83C5-49AF-9679-38F0CF36B60A}">
      <dsp:nvSpPr>
        <dsp:cNvPr id="0" name=""/>
        <dsp:cNvSpPr/>
      </dsp:nvSpPr>
      <dsp:spPr>
        <a:xfrm>
          <a:off x="0" y="6285906"/>
          <a:ext cx="5736654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Integrirani </a:t>
          </a:r>
          <a:r>
            <a:rPr lang="hr-HR" sz="3400" kern="1200" err="1"/>
            <a:t>eRačun</a:t>
          </a:r>
          <a:r>
            <a:rPr lang="hr-HR" sz="3400" kern="1200"/>
            <a:t> (automatska veza na urudžbeni)</a:t>
          </a:r>
          <a:endParaRPr lang="en-US" sz="3400" kern="1200"/>
        </a:p>
      </dsp:txBody>
      <dsp:txXfrm>
        <a:off x="81052" y="6366958"/>
        <a:ext cx="5574550" cy="2605229"/>
      </dsp:txXfrm>
    </dsp:sp>
    <dsp:sp modelId="{E096205B-1530-4F70-9865-CDAFABBD1105}">
      <dsp:nvSpPr>
        <dsp:cNvPr id="0" name=""/>
        <dsp:cNvSpPr/>
      </dsp:nvSpPr>
      <dsp:spPr>
        <a:xfrm>
          <a:off x="6435" y="3143089"/>
          <a:ext cx="5479107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Centralizirani pogled</a:t>
          </a:r>
          <a:r>
            <a:rPr lang="en-US" sz="3400" kern="1200"/>
            <a:t> od</a:t>
          </a:r>
          <a:r>
            <a:rPr lang="hr-HR" sz="3400" kern="1200"/>
            <a:t> strane osnivača na sve škole u nadležnosti</a:t>
          </a:r>
          <a:endParaRPr lang="en-US" sz="3400" kern="1200"/>
        </a:p>
      </dsp:txBody>
      <dsp:txXfrm>
        <a:off x="87487" y="3224141"/>
        <a:ext cx="5317003" cy="2605229"/>
      </dsp:txXfrm>
    </dsp:sp>
    <dsp:sp modelId="{2D560E6B-8B12-47FD-8AEA-10F07130245E}">
      <dsp:nvSpPr>
        <dsp:cNvPr id="0" name=""/>
        <dsp:cNvSpPr/>
      </dsp:nvSpPr>
      <dsp:spPr>
        <a:xfrm>
          <a:off x="6435" y="272"/>
          <a:ext cx="2683206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err="1"/>
            <a:t>Najnovija</a:t>
          </a:r>
          <a:r>
            <a:rPr lang="en-US" sz="3400" kern="1200"/>
            <a:t> </a:t>
          </a:r>
          <a:r>
            <a:rPr lang="en-US" sz="3400" kern="1200" err="1"/>
            <a:t>tehnologija</a:t>
          </a:r>
          <a:endParaRPr lang="en-US" sz="3400" kern="1200"/>
        </a:p>
      </dsp:txBody>
      <dsp:txXfrm>
        <a:off x="85023" y="78860"/>
        <a:ext cx="2526030" cy="2610157"/>
      </dsp:txXfrm>
    </dsp:sp>
    <dsp:sp modelId="{91823378-FBF1-42FF-8C44-6737B951B29C}">
      <dsp:nvSpPr>
        <dsp:cNvPr id="0" name=""/>
        <dsp:cNvSpPr/>
      </dsp:nvSpPr>
      <dsp:spPr>
        <a:xfrm>
          <a:off x="2802335" y="272"/>
          <a:ext cx="2683206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err="1"/>
            <a:t>Maksimalna</a:t>
          </a:r>
          <a:r>
            <a:rPr lang="en-US" sz="3200" kern="1200"/>
            <a:t> </a:t>
          </a:r>
          <a:r>
            <a:rPr lang="en-US" sz="2800" kern="1200" err="1"/>
            <a:t>sigurnost</a:t>
          </a:r>
          <a:endParaRPr lang="en-US" sz="2400" kern="120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</a:t>
          </a:r>
          <a:r>
            <a:rPr lang="en-US" sz="2400" kern="1200" err="1"/>
            <a:t>nCERT</a:t>
          </a:r>
          <a:r>
            <a:rPr lang="en-US" sz="2400" kern="1200"/>
            <a:t>)</a:t>
          </a:r>
          <a:r>
            <a:rPr lang="en-US" sz="3200" kern="1200"/>
            <a:t> </a:t>
          </a:r>
        </a:p>
      </dsp:txBody>
      <dsp:txXfrm>
        <a:off x="2880923" y="78860"/>
        <a:ext cx="2526030" cy="2610157"/>
      </dsp:txXfrm>
    </dsp:sp>
    <dsp:sp modelId="{8CE90738-07EB-4660-B132-1387003A9501}">
      <dsp:nvSpPr>
        <dsp:cNvPr id="0" name=""/>
        <dsp:cNvSpPr/>
      </dsp:nvSpPr>
      <dsp:spPr>
        <a:xfrm>
          <a:off x="5710931" y="3143089"/>
          <a:ext cx="3045814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Veća automatizacija procesa/unosa podataka</a:t>
          </a:r>
        </a:p>
      </dsp:txBody>
      <dsp:txXfrm>
        <a:off x="5791983" y="3224141"/>
        <a:ext cx="2883710" cy="2605229"/>
      </dsp:txXfrm>
    </dsp:sp>
    <dsp:sp modelId="{1D8EAF6C-AD87-42A8-8BA4-57710E61F3A1}">
      <dsp:nvSpPr>
        <dsp:cNvPr id="0" name=""/>
        <dsp:cNvSpPr/>
      </dsp:nvSpPr>
      <dsp:spPr>
        <a:xfrm>
          <a:off x="8982135" y="3143089"/>
          <a:ext cx="2683206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Povezivanje na riznicu</a:t>
          </a:r>
          <a:endParaRPr lang="en-US" sz="3400" kern="1200"/>
        </a:p>
      </dsp:txBody>
      <dsp:txXfrm>
        <a:off x="9060723" y="3221677"/>
        <a:ext cx="2526030" cy="2610157"/>
      </dsp:txXfrm>
    </dsp:sp>
    <dsp:sp modelId="{D1FC9113-E1D6-472D-84E1-682FC2C31229}">
      <dsp:nvSpPr>
        <dsp:cNvPr id="0" name=""/>
        <dsp:cNvSpPr/>
      </dsp:nvSpPr>
      <dsp:spPr>
        <a:xfrm>
          <a:off x="8982135" y="272"/>
          <a:ext cx="2683206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Jednostavnije</a:t>
          </a:r>
          <a:endParaRPr lang="en-US" sz="3200" kern="1200"/>
        </a:p>
      </dsp:txBody>
      <dsp:txXfrm>
        <a:off x="9060723" y="78860"/>
        <a:ext cx="2526030" cy="2610157"/>
      </dsp:txXfrm>
    </dsp:sp>
    <dsp:sp modelId="{5233023C-426E-4B30-872C-3671E1CC182F}">
      <dsp:nvSpPr>
        <dsp:cNvPr id="0" name=""/>
        <dsp:cNvSpPr/>
      </dsp:nvSpPr>
      <dsp:spPr>
        <a:xfrm>
          <a:off x="8998303" y="6259921"/>
          <a:ext cx="2688454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Napredni urudžbeni, evidencija upravnih postupaka</a:t>
          </a:r>
        </a:p>
      </dsp:txBody>
      <dsp:txXfrm>
        <a:off x="9077045" y="6338663"/>
        <a:ext cx="2530970" cy="2609849"/>
      </dsp:txXfrm>
    </dsp:sp>
    <dsp:sp modelId="{2E96467B-909C-47D6-92C9-E6CB58A35707}">
      <dsp:nvSpPr>
        <dsp:cNvPr id="0" name=""/>
        <dsp:cNvSpPr/>
      </dsp:nvSpPr>
      <dsp:spPr>
        <a:xfrm>
          <a:off x="5636326" y="71499"/>
          <a:ext cx="3173155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Pokrivanje svih aplikacija u radu škola</a:t>
          </a:r>
        </a:p>
      </dsp:txBody>
      <dsp:txXfrm>
        <a:off x="5717378" y="152551"/>
        <a:ext cx="3011051" cy="2605229"/>
      </dsp:txXfrm>
    </dsp:sp>
    <dsp:sp modelId="{16B5331C-79E0-47FB-86DB-9DA5D20C8603}">
      <dsp:nvSpPr>
        <dsp:cNvPr id="0" name=""/>
        <dsp:cNvSpPr/>
      </dsp:nvSpPr>
      <dsp:spPr>
        <a:xfrm>
          <a:off x="5859913" y="6286178"/>
          <a:ext cx="3049030" cy="276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err="1"/>
            <a:t>Integracija</a:t>
          </a:r>
          <a:endParaRPr lang="hr-HR" sz="3400" kern="120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 e-</a:t>
          </a:r>
          <a:r>
            <a:rPr lang="en-US" sz="3400" kern="1200" err="1"/>
            <a:t>Matica</a:t>
          </a:r>
          <a:endParaRPr lang="hr-HR" sz="3400" kern="1200"/>
        </a:p>
      </dsp:txBody>
      <dsp:txXfrm>
        <a:off x="5940965" y="6367230"/>
        <a:ext cx="2886926" cy="260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D8F9-F431-4203-AC10-9742138FDB65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348D7-BC78-41A5-B154-0452807BF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1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7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1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8208912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55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77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23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Click to edit</a:t>
            </a:r>
            <a:endParaRPr lang="hr-HR" b="1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Click to edit</a:t>
            </a:r>
            <a:endParaRPr lang="hr-HR" b="1">
              <a:solidFill>
                <a:schemeClr val="bg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56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61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2187237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25997" y="2178274"/>
            <a:ext cx="10441160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98005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2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6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3"/>
            <a:ext cx="24374475" cy="1371064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2835309" y="2178274"/>
            <a:ext cx="10369152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907317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-32644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46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5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9052974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7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4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Click to edit</a:t>
            </a:r>
            <a:endParaRPr lang="hr-HR" b="1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Click to edit</a:t>
            </a:r>
            <a:endParaRPr lang="hr-HR" b="1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9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0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95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49" r:id="rId4"/>
    <p:sldLayoutId id="2147483650" r:id="rId5"/>
    <p:sldLayoutId id="2147483652" r:id="rId6"/>
    <p:sldLayoutId id="2147483653" r:id="rId7"/>
    <p:sldLayoutId id="2147483657" r:id="rId8"/>
    <p:sldLayoutId id="2147483665" r:id="rId9"/>
  </p:sldLayoutIdLst>
  <p:txStyles>
    <p:titleStyle>
      <a:lvl1pPr algn="ctr" defTabSz="217663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9" indent="-81623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18" indent="-68019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97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116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35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54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73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92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710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9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38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57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76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94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913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232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551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5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net.hr/usluga/sigma/" TargetMode="External"/><Relationship Id="rId2" Type="http://schemas.openxmlformats.org/officeDocument/2006/relationships/hyperlink" Target="mailto:helpdesk@skole.h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igma@infodom.h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4674-0DB7-44FC-937F-9E4D4D54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85" y="4045109"/>
            <a:ext cx="20718304" cy="2232248"/>
          </a:xfrm>
        </p:spPr>
        <p:txBody>
          <a:bodyPr/>
          <a:lstStyle/>
          <a:p>
            <a:r>
              <a:rPr lang="en-US" sz="6600" err="1"/>
              <a:t>Informatizacija</a:t>
            </a:r>
            <a:r>
              <a:rPr lang="en-US" sz="6600"/>
              <a:t> </a:t>
            </a:r>
            <a:r>
              <a:rPr lang="en-US" sz="6600" err="1"/>
              <a:t>poslovanja</a:t>
            </a:r>
            <a:r>
              <a:rPr lang="en-US" sz="6600"/>
              <a:t> </a:t>
            </a:r>
            <a:r>
              <a:rPr lang="en-US" sz="6600" err="1"/>
              <a:t>škola</a:t>
            </a:r>
            <a:r>
              <a:rPr lang="en-US" sz="6600"/>
              <a:t> </a:t>
            </a:r>
            <a:r>
              <a:rPr lang="en-US" sz="6600" err="1"/>
              <a:t>kroz</a:t>
            </a:r>
            <a:r>
              <a:rPr lang="en-US" sz="6600"/>
              <a:t> </a:t>
            </a:r>
            <a:r>
              <a:rPr lang="hr-HR" sz="6600"/>
              <a:t>CARNET </a:t>
            </a:r>
            <a:r>
              <a:rPr lang="en-US" sz="6600"/>
              <a:t>SIGMA </a:t>
            </a:r>
            <a:r>
              <a:rPr lang="en-US" sz="6600" err="1"/>
              <a:t>sustav</a:t>
            </a:r>
            <a:br>
              <a:rPr lang="en-US" b="0"/>
            </a:b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F2D97-864A-45B3-B207-E0B7413F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161" y="9548446"/>
            <a:ext cx="3361594" cy="785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35727-1298-4182-883A-1BD01CCC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60" y="8153903"/>
            <a:ext cx="3205427" cy="1154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22EEB-5A08-4A0D-83CA-F36B2B1110FE}"/>
              </a:ext>
            </a:extLst>
          </p:cNvPr>
          <p:cNvSpPr txBox="1"/>
          <p:nvPr/>
        </p:nvSpPr>
        <p:spPr>
          <a:xfrm>
            <a:off x="19013706" y="8086720"/>
            <a:ext cx="393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Mislav Major</a:t>
            </a:r>
          </a:p>
          <a:p>
            <a:r>
              <a:rPr lang="hr-HR" sz="2800"/>
              <a:t>Ivan Marčinko</a:t>
            </a:r>
          </a:p>
          <a:p>
            <a:r>
              <a:rPr lang="hr-HR" sz="2800"/>
              <a:t>Ivančica Sabadin</a:t>
            </a:r>
          </a:p>
          <a:p>
            <a:r>
              <a:rPr lang="hr-HR" sz="2800"/>
              <a:t>Kristina Kapitarić</a:t>
            </a:r>
          </a:p>
          <a:p>
            <a:r>
              <a:rPr lang="hr-HR" sz="2800"/>
              <a:t>Mihael Vugrinec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3732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053C-9C16-4393-83BD-BDCDEEA1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929769"/>
            <a:ext cx="21937028" cy="1412911"/>
          </a:xfrm>
        </p:spPr>
        <p:txBody>
          <a:bodyPr/>
          <a:lstStyle/>
          <a:p>
            <a:r>
              <a:rPr lang="hr-HR"/>
              <a:t>Značajke novog SIGMA sustava</a:t>
            </a:r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3F453D6-8905-4057-B7EE-3A0DD1058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35870"/>
              </p:ext>
            </p:extLst>
          </p:nvPr>
        </p:nvGraphicFramePr>
        <p:xfrm>
          <a:off x="5871797" y="3027851"/>
          <a:ext cx="21936075" cy="905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09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5F2C-BF5E-4789-9A4E-8BCCE6AA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00"/>
              <a:t>Nova verzija SIGMA sustava vs. verzija SIGMA sustava</a:t>
            </a:r>
            <a:endParaRPr lang="en-US" sz="6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A69CEF-A9CD-4AD7-A40F-047CE49EF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3186113"/>
            <a:ext cx="21936075" cy="9053512"/>
          </a:xfrm>
        </p:spPr>
        <p:txBody>
          <a:bodyPr/>
          <a:lstStyle/>
          <a:p>
            <a:endParaRPr lang="en-US"/>
          </a:p>
          <a:p>
            <a:r>
              <a:rPr lang="en-US" sz="4400"/>
              <a:t>Moduli </a:t>
            </a:r>
            <a:r>
              <a:rPr lang="en-US" sz="4400" err="1"/>
              <a:t>specifični</a:t>
            </a:r>
            <a:r>
              <a:rPr lang="en-US" sz="4400"/>
              <a:t> </a:t>
            </a:r>
            <a:r>
              <a:rPr lang="en-US" sz="4400" err="1"/>
              <a:t>samo</a:t>
            </a:r>
            <a:r>
              <a:rPr lang="en-US" sz="4400"/>
              <a:t> </a:t>
            </a:r>
            <a:r>
              <a:rPr lang="en-US" sz="4400" err="1"/>
              <a:t>za</a:t>
            </a:r>
            <a:r>
              <a:rPr lang="en-US" sz="4400"/>
              <a:t> </a:t>
            </a:r>
            <a:r>
              <a:rPr lang="en-US" sz="4400" err="1"/>
              <a:t>škole</a:t>
            </a:r>
            <a:endParaRPr lang="en-US" sz="4400"/>
          </a:p>
          <a:p>
            <a:r>
              <a:rPr lang="en-US" sz="4400" err="1"/>
              <a:t>Pravilo</a:t>
            </a:r>
            <a:r>
              <a:rPr lang="en-US" sz="4400"/>
              <a:t> </a:t>
            </a:r>
            <a:r>
              <a:rPr lang="en-US" sz="4400" err="1"/>
              <a:t>jednog</a:t>
            </a:r>
            <a:r>
              <a:rPr lang="en-US" sz="4400"/>
              <a:t> </a:t>
            </a:r>
            <a:r>
              <a:rPr lang="en-US" sz="4400" err="1"/>
              <a:t>unosa</a:t>
            </a:r>
            <a:endParaRPr lang="en-US" sz="4400"/>
          </a:p>
          <a:p>
            <a:r>
              <a:rPr lang="en-US" sz="4400" err="1"/>
              <a:t>Unaprijeđen</a:t>
            </a:r>
            <a:r>
              <a:rPr lang="en-US" sz="4400"/>
              <a:t> </a:t>
            </a:r>
            <a:r>
              <a:rPr lang="en-US" sz="4400" err="1"/>
              <a:t>izvoz</a:t>
            </a:r>
            <a:r>
              <a:rPr lang="en-US" sz="4400"/>
              <a:t> u Excel</a:t>
            </a:r>
          </a:p>
          <a:p>
            <a:r>
              <a:rPr lang="en-US" sz="4400" err="1"/>
              <a:t>Kolaboracija</a:t>
            </a:r>
            <a:r>
              <a:rPr lang="en-US" sz="4400"/>
              <a:t> </a:t>
            </a:r>
            <a:r>
              <a:rPr lang="en-US" sz="4400" err="1"/>
              <a:t>između</a:t>
            </a:r>
            <a:r>
              <a:rPr lang="en-US" sz="4400"/>
              <a:t> </a:t>
            </a:r>
            <a:r>
              <a:rPr lang="en-US" sz="4400" err="1"/>
              <a:t>korisnika</a:t>
            </a:r>
            <a:r>
              <a:rPr lang="en-US" sz="4400"/>
              <a:t> SIGMA (chat) / </a:t>
            </a:r>
            <a:r>
              <a:rPr lang="en-US" sz="4400" err="1"/>
              <a:t>OdooBot</a:t>
            </a:r>
            <a:endParaRPr lang="en-US" sz="4400"/>
          </a:p>
          <a:p>
            <a:r>
              <a:rPr lang="en-US" sz="4400" err="1"/>
              <a:t>Notifikacije</a:t>
            </a:r>
            <a:endParaRPr lang="en-US" sz="4400"/>
          </a:p>
          <a:p>
            <a:r>
              <a:rPr lang="en-US" sz="4400"/>
              <a:t>BAM </a:t>
            </a:r>
            <a:r>
              <a:rPr lang="en-US" sz="4400" err="1"/>
              <a:t>konzole</a:t>
            </a:r>
            <a:r>
              <a:rPr lang="en-US" sz="4400"/>
              <a:t> s </a:t>
            </a:r>
            <a:r>
              <a:rPr lang="en-US" sz="4400" err="1"/>
              <a:t>grafikonima</a:t>
            </a:r>
            <a:endParaRPr lang="en-US" sz="4400"/>
          </a:p>
          <a:p>
            <a:r>
              <a:rPr lang="en-US" sz="4400" err="1"/>
              <a:t>Jednostavan</a:t>
            </a:r>
            <a:r>
              <a:rPr lang="en-US" sz="4400"/>
              <a:t> </a:t>
            </a:r>
            <a:r>
              <a:rPr lang="en-US" sz="4400" err="1"/>
              <a:t>pregled</a:t>
            </a:r>
            <a:r>
              <a:rPr lang="en-US" sz="4400"/>
              <a:t> </a:t>
            </a:r>
            <a:r>
              <a:rPr lang="en-US" sz="4400" err="1"/>
              <a:t>povezanih</a:t>
            </a:r>
            <a:r>
              <a:rPr lang="en-US" sz="4400"/>
              <a:t> </a:t>
            </a:r>
            <a:r>
              <a:rPr lang="en-US" sz="4400" err="1"/>
              <a:t>dokumenata</a:t>
            </a:r>
            <a:r>
              <a:rPr lang="en-US" sz="4400"/>
              <a:t> (</a:t>
            </a:r>
            <a:r>
              <a:rPr lang="en-US" sz="4400" err="1"/>
              <a:t>nar</a:t>
            </a:r>
            <a:r>
              <a:rPr lang="en-US" sz="4400"/>
              <a:t>-prim-</a:t>
            </a:r>
            <a:r>
              <a:rPr lang="en-US" sz="4400" err="1"/>
              <a:t>ura</a:t>
            </a:r>
            <a:r>
              <a:rPr lang="en-US" sz="4400"/>
              <a:t>, </a:t>
            </a:r>
            <a:r>
              <a:rPr lang="en-US" sz="4400" err="1"/>
              <a:t>ura-storno</a:t>
            </a:r>
            <a:r>
              <a:rPr lang="en-US" sz="4400"/>
              <a:t> </a:t>
            </a:r>
            <a:r>
              <a:rPr lang="en-US" sz="4400" err="1"/>
              <a:t>ura</a:t>
            </a:r>
            <a:r>
              <a:rPr lang="en-US" sz="4400"/>
              <a:t> </a:t>
            </a:r>
            <a:r>
              <a:rPr lang="en-US" sz="4400" err="1"/>
              <a:t>itd</a:t>
            </a:r>
            <a:r>
              <a:rPr lang="en-US" sz="4400"/>
              <a:t>)</a:t>
            </a:r>
          </a:p>
          <a:p>
            <a:r>
              <a:rPr lang="en-US" sz="4400" err="1"/>
              <a:t>Centralizirani</a:t>
            </a:r>
            <a:r>
              <a:rPr lang="en-US" sz="4400"/>
              <a:t> </a:t>
            </a:r>
            <a:r>
              <a:rPr lang="en-US" sz="4400" err="1"/>
              <a:t>pogled</a:t>
            </a:r>
            <a:r>
              <a:rPr lang="en-US" sz="4400"/>
              <a:t> </a:t>
            </a:r>
            <a:r>
              <a:rPr lang="en-US" sz="4400" err="1"/>
              <a:t>na</a:t>
            </a:r>
            <a:r>
              <a:rPr lang="en-US" sz="4400"/>
              <a:t> </a:t>
            </a:r>
            <a:r>
              <a:rPr lang="en-US" sz="4400" err="1"/>
              <a:t>sve</a:t>
            </a:r>
            <a:r>
              <a:rPr lang="en-US" sz="4400"/>
              <a:t> </a:t>
            </a:r>
            <a:r>
              <a:rPr lang="en-US" sz="4400" err="1"/>
              <a:t>transakcije</a:t>
            </a:r>
            <a:r>
              <a:rPr lang="en-US" sz="4400"/>
              <a:t>/</a:t>
            </a:r>
            <a:r>
              <a:rPr lang="en-US" sz="4400" err="1"/>
              <a:t>poslovanje</a:t>
            </a:r>
            <a:r>
              <a:rPr lang="en-US" sz="4400"/>
              <a:t> </a:t>
            </a:r>
            <a:r>
              <a:rPr lang="en-US" sz="4400" err="1"/>
              <a:t>za</a:t>
            </a:r>
            <a:r>
              <a:rPr lang="en-US" sz="4400"/>
              <a:t> </a:t>
            </a:r>
            <a:r>
              <a:rPr lang="en-US" sz="4400" err="1"/>
              <a:t>partnera</a:t>
            </a:r>
            <a:endParaRPr lang="en-US" sz="440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74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D823-A002-46A0-AC9C-B46FD4D8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4612165"/>
            <a:ext cx="21937028" cy="1412911"/>
          </a:xfrm>
        </p:spPr>
        <p:txBody>
          <a:bodyPr/>
          <a:lstStyle/>
          <a:p>
            <a:pPr algn="ctr"/>
            <a:r>
              <a:rPr lang="hr-HR"/>
              <a:t>Prezentacija nove verzije SIGMA sustava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5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A5A3-9C5C-4967-AA98-B77F2187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/>
              <a:t>MODUL UPRAVLJANJE POTPORAMA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922D76-49E0-4BE5-926A-C0530BA7237C}"/>
              </a:ext>
            </a:extLst>
          </p:cNvPr>
          <p:cNvSpPr txBox="1">
            <a:spLocks/>
          </p:cNvSpPr>
          <p:nvPr/>
        </p:nvSpPr>
        <p:spPr>
          <a:xfrm>
            <a:off x="1170013" y="2754338"/>
            <a:ext cx="21937028" cy="9052974"/>
          </a:xfrm>
          <a:prstGeom prst="rect">
            <a:avLst/>
          </a:prstGeom>
        </p:spPr>
        <p:txBody>
          <a:bodyPr/>
          <a:lstStyle>
            <a:lvl1pPr marL="816239" indent="-816239" algn="l" defTabSz="2176638" rtl="0" eaLnBrk="1" latinLnBrk="0" hangingPunct="1">
              <a:spcBef>
                <a:spcPct val="20000"/>
              </a:spcBef>
              <a:buClr>
                <a:srgbClr val="39B54A"/>
              </a:buClr>
              <a:buFont typeface="Arial" panose="020B0604020202020204" pitchFamily="34" charset="0"/>
              <a:buChar char="•"/>
              <a:defRPr sz="5000" b="0" kern="1200">
                <a:solidFill>
                  <a:srgbClr val="6D6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8518" indent="-680199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000" kern="1200">
                <a:solidFill>
                  <a:srgbClr val="6D6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20797" indent="-544159" algn="l" defTabSz="2176638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5000" kern="1200">
                <a:solidFill>
                  <a:srgbClr val="6D6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809116" indent="-544159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b="1" kern="1200">
                <a:solidFill>
                  <a:srgbClr val="6D6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97435" indent="-544159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rgbClr val="6D6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5754" indent="-544159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073" indent="-544159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392" indent="-544159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0710" indent="-544159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  <a:p>
            <a:r>
              <a:rPr lang="hr-HR" sz="4400"/>
              <a:t>Potpora u obrazovnom sustavu podrazumijeva bilo koji oblik pomoći za korisnike obrazovanja (učenike, polaznike programa, roditelje ili staratelje). </a:t>
            </a:r>
          </a:p>
          <a:p>
            <a:r>
              <a:rPr lang="hr-HR" sz="4400"/>
              <a:t>Potpore mogu biti:</a:t>
            </a:r>
          </a:p>
          <a:p>
            <a:pPr lvl="1"/>
            <a:r>
              <a:rPr lang="hr-HR" sz="4400"/>
              <a:t>financijske (npr. stipendije ili jednokratne novčane pomoći), </a:t>
            </a:r>
          </a:p>
          <a:p>
            <a:pPr lvl="1"/>
            <a:r>
              <a:rPr lang="hr-HR" sz="4400"/>
              <a:t>materijalne (npr. prehrana, knjige), </a:t>
            </a:r>
          </a:p>
          <a:p>
            <a:pPr lvl="1"/>
            <a:r>
              <a:rPr lang="hr-HR" sz="4400"/>
              <a:t>subvencionirane usluge (npr. prijevoz).</a:t>
            </a:r>
          </a:p>
          <a:p>
            <a:r>
              <a:rPr lang="hr-HR" sz="4400" err="1"/>
              <a:t>Odoo</a:t>
            </a:r>
            <a:r>
              <a:rPr lang="hr-HR" sz="440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00090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EB22-F6DE-4FAD-AFBF-CC232762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hr-HR" dirty="0">
                <a:latin typeface="Arial"/>
                <a:cs typeface="Arial"/>
              </a:rPr>
              <a:t>Informacije - 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1F07-7E85-4EF2-845A-90EA190D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815975" indent="-815975"/>
            <a:r>
              <a:rPr lang="hr-HR">
                <a:latin typeface="Arial"/>
                <a:cs typeface="Arial"/>
              </a:rPr>
              <a:t>Kako se priključiti?</a:t>
            </a:r>
          </a:p>
          <a:p>
            <a:pPr marL="815975" indent="-815975"/>
            <a:r>
              <a:rPr lang="hr-HR">
                <a:latin typeface="Arial"/>
                <a:cs typeface="Arial"/>
              </a:rPr>
              <a:t>Više informacija o CARNET </a:t>
            </a:r>
            <a:r>
              <a:rPr lang="hr-HR" err="1">
                <a:latin typeface="Arial"/>
                <a:cs typeface="Arial"/>
              </a:rPr>
              <a:t>sigma</a:t>
            </a:r>
            <a:r>
              <a:rPr lang="hr-HR">
                <a:latin typeface="Arial"/>
                <a:cs typeface="Arial"/>
              </a:rPr>
              <a:t> sustavu:</a:t>
            </a:r>
          </a:p>
          <a:p>
            <a:pPr marL="1768254" lvl="1" indent="-815975"/>
            <a:r>
              <a:rPr lang="hr-HR">
                <a:latin typeface="Arial"/>
                <a:cs typeface="Arial"/>
                <a:hlinkClick r:id="rId2"/>
              </a:rPr>
              <a:t>helpdesk@skole.hr</a:t>
            </a:r>
            <a:endParaRPr lang="hr-HR">
              <a:latin typeface="Arial"/>
              <a:cs typeface="Arial"/>
            </a:endParaRPr>
          </a:p>
          <a:p>
            <a:pPr marL="1768254" lvl="1" indent="-815975"/>
            <a:r>
              <a:rPr lang="en-US">
                <a:hlinkClick r:id="rId3"/>
              </a:rPr>
              <a:t>www.carnet.hr/usluga/sigma/</a:t>
            </a:r>
            <a:endParaRPr lang="hr-HR">
              <a:latin typeface="Arial"/>
              <a:cs typeface="Arial"/>
            </a:endParaRPr>
          </a:p>
          <a:p>
            <a:pPr marL="815975" indent="-815975"/>
            <a:endParaRPr lang="hr-HR">
              <a:latin typeface="Arial"/>
              <a:cs typeface="Arial"/>
            </a:endParaRPr>
          </a:p>
          <a:p>
            <a:pPr marL="815975" indent="-815975"/>
            <a:r>
              <a:rPr lang="hr-HR">
                <a:latin typeface="Arial"/>
                <a:cs typeface="Arial"/>
              </a:rPr>
              <a:t>Podrška za SIGMA sustav – </a:t>
            </a:r>
            <a:r>
              <a:rPr lang="hr-HR" err="1">
                <a:latin typeface="Arial"/>
                <a:cs typeface="Arial"/>
              </a:rPr>
              <a:t>InfoDom</a:t>
            </a:r>
            <a:r>
              <a:rPr lang="hr-HR">
                <a:latin typeface="Arial"/>
                <a:cs typeface="Arial"/>
              </a:rPr>
              <a:t>: </a:t>
            </a:r>
          </a:p>
          <a:p>
            <a:pPr marL="1768254" lvl="1" indent="-815975"/>
            <a:r>
              <a:rPr lang="hr-HR">
                <a:latin typeface="Arial"/>
                <a:cs typeface="Arial"/>
                <a:hlinkClick r:id="rId4"/>
              </a:rPr>
              <a:t>sigma@infodom.hr</a:t>
            </a:r>
            <a:endParaRPr lang="hr-HR">
              <a:latin typeface="Arial"/>
              <a:cs typeface="Arial"/>
            </a:endParaRPr>
          </a:p>
          <a:p>
            <a:pPr marL="1768254" lvl="1" indent="-815975"/>
            <a:r>
              <a:rPr lang="en-US"/>
              <a:t>01/3040588</a:t>
            </a:r>
            <a:endParaRPr lang="hr-HR">
              <a:latin typeface="Arial"/>
              <a:cs typeface="Arial"/>
            </a:endParaRPr>
          </a:p>
          <a:p>
            <a:pPr marL="815975" indent="-815975"/>
            <a:endParaRPr lang="hr-HR"/>
          </a:p>
          <a:p>
            <a:pPr marL="815975" indent="-81597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05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04C1-59C6-4FDB-AB2F-DCF912A9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17" y="6018934"/>
            <a:ext cx="21937028" cy="1412911"/>
          </a:xfrm>
        </p:spPr>
        <p:txBody>
          <a:bodyPr/>
          <a:lstStyle/>
          <a:p>
            <a:pPr algn="ctr"/>
            <a:r>
              <a:rPr lang="hr-HR"/>
              <a:t>Hvala na pažnji!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E0ED-33E7-4F18-BC17-01642F985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3D0-A924-4D35-86C7-55ECD42C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Sadržaj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73407F-0525-4DC1-93DA-91C7F7F37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043499"/>
              </p:ext>
            </p:extLst>
          </p:nvPr>
        </p:nvGraphicFramePr>
        <p:xfrm>
          <a:off x="1123950" y="3186113"/>
          <a:ext cx="21936075" cy="905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54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BD7A-E446-45CA-9933-617ECD41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1059266"/>
            <a:ext cx="21937028" cy="1412911"/>
          </a:xfrm>
        </p:spPr>
        <p:txBody>
          <a:bodyPr/>
          <a:lstStyle/>
          <a:p>
            <a:r>
              <a:rPr lang="hr-HR"/>
              <a:t>SIGMA značajke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7F69FE-33A5-47D4-99B1-E7F5EC582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227306"/>
              </p:ext>
            </p:extLst>
          </p:nvPr>
        </p:nvGraphicFramePr>
        <p:xfrm>
          <a:off x="1025997" y="2898354"/>
          <a:ext cx="21936075" cy="905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93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E33E-47F7-479C-AF2C-E886F3F5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97" y="891035"/>
            <a:ext cx="21937028" cy="1412911"/>
          </a:xfrm>
        </p:spPr>
        <p:txBody>
          <a:bodyPr/>
          <a:lstStyle/>
          <a:p>
            <a:r>
              <a:rPr lang="hr-HR"/>
              <a:t>SIGMA mogućnosti</a:t>
            </a:r>
            <a:endParaRPr lang="en-US"/>
          </a:p>
        </p:txBody>
      </p:sp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6423C9-6BEB-468C-A33B-5E4E48499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97" y="2963353"/>
            <a:ext cx="8496944" cy="9156744"/>
          </a:xfr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ED1871-8804-4806-8165-7097AC983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41" y="2957795"/>
            <a:ext cx="8706148" cy="9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CF05CF6-79F8-403A-8BF1-B4F78F07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SIGMA </a:t>
            </a:r>
            <a:br>
              <a:rPr lang="hr-HR"/>
            </a:br>
            <a:r>
              <a:rPr lang="hr-HR"/>
              <a:t>budućnosti</a:t>
            </a:r>
            <a:br>
              <a:rPr lang="hr-HR"/>
            </a:br>
            <a:r>
              <a:rPr lang="hr-HR"/>
              <a:t>2020 ►►►</a:t>
            </a:r>
            <a:br>
              <a:rPr lang="hr-HR"/>
            </a:br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D73FAB7-4090-4440-80DF-FBE3A4571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789941"/>
              </p:ext>
            </p:extLst>
          </p:nvPr>
        </p:nvGraphicFramePr>
        <p:xfrm>
          <a:off x="7290693" y="954138"/>
          <a:ext cx="16249650" cy="1083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70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CD38-8E84-469A-BB29-D6C4A3DF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1007319"/>
            <a:ext cx="21937028" cy="1412911"/>
          </a:xfrm>
        </p:spPr>
        <p:txBody>
          <a:bodyPr/>
          <a:lstStyle/>
          <a:p>
            <a:r>
              <a:rPr lang="hr-HR" sz="7200"/>
              <a:t>Gospodarska škola </a:t>
            </a:r>
            <a:r>
              <a:rPr lang="hr-HR" sz="7200" err="1"/>
              <a:t>Istituto</a:t>
            </a:r>
            <a:r>
              <a:rPr lang="hr-HR" sz="7200"/>
              <a:t> </a:t>
            </a:r>
            <a:r>
              <a:rPr lang="hr-HR" sz="7200" err="1"/>
              <a:t>professionale</a:t>
            </a:r>
            <a:r>
              <a:rPr lang="hr-HR" sz="7200"/>
              <a:t> Buje</a:t>
            </a:r>
            <a:endParaRPr lang="en-US" sz="7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782A8-CFC7-4953-85A2-C4C1A342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723" y="2725617"/>
            <a:ext cx="21937028" cy="7561852"/>
          </a:xfrm>
        </p:spPr>
        <p:txBody>
          <a:bodyPr/>
          <a:lstStyle/>
          <a:p>
            <a:r>
              <a:rPr lang="hr-HR"/>
              <a:t>Uvođenje sustava:</a:t>
            </a:r>
          </a:p>
          <a:p>
            <a:pPr lvl="1"/>
            <a:r>
              <a:rPr lang="hr-HR"/>
              <a:t>U upotrebi od 31.1.2019</a:t>
            </a:r>
          </a:p>
          <a:p>
            <a:r>
              <a:rPr lang="hr-HR"/>
              <a:t>Razlozi prelaska na SIGMA sustav:</a:t>
            </a:r>
          </a:p>
          <a:p>
            <a:pPr lvl="1"/>
            <a:r>
              <a:rPr lang="hr-HR"/>
              <a:t>Zaštita i podrška od strane CARNET-a</a:t>
            </a:r>
          </a:p>
          <a:p>
            <a:pPr lvl="1"/>
            <a:r>
              <a:rPr lang="hr-HR"/>
              <a:t>Sustav je besplatan za škole</a:t>
            </a:r>
          </a:p>
          <a:p>
            <a:endParaRPr lang="hr-HR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0269F8-2215-44FA-876F-7CB9B7BE3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02655"/>
              </p:ext>
            </p:extLst>
          </p:nvPr>
        </p:nvGraphicFramePr>
        <p:xfrm>
          <a:off x="4203089" y="8197243"/>
          <a:ext cx="1463003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09">
                  <a:extLst>
                    <a:ext uri="{9D8B030D-6E8A-4147-A177-3AD203B41FA5}">
                      <a16:colId xmlns:a16="http://schemas.microsoft.com/office/drawing/2014/main" val="3396052818"/>
                    </a:ext>
                  </a:extLst>
                </a:gridCol>
                <a:gridCol w="3657509">
                  <a:extLst>
                    <a:ext uri="{9D8B030D-6E8A-4147-A177-3AD203B41FA5}">
                      <a16:colId xmlns:a16="http://schemas.microsoft.com/office/drawing/2014/main" val="3178361185"/>
                    </a:ext>
                  </a:extLst>
                </a:gridCol>
                <a:gridCol w="3657509">
                  <a:extLst>
                    <a:ext uri="{9D8B030D-6E8A-4147-A177-3AD203B41FA5}">
                      <a16:colId xmlns:a16="http://schemas.microsoft.com/office/drawing/2014/main" val="2519058080"/>
                    </a:ext>
                  </a:extLst>
                </a:gridCol>
                <a:gridCol w="3657509">
                  <a:extLst>
                    <a:ext uri="{9D8B030D-6E8A-4147-A177-3AD203B41FA5}">
                      <a16:colId xmlns:a16="http://schemas.microsoft.com/office/drawing/2014/main" val="3334690023"/>
                    </a:ext>
                  </a:extLst>
                </a:gridCol>
              </a:tblGrid>
              <a:tr h="580216">
                <a:tc>
                  <a:txBody>
                    <a:bodyPr/>
                    <a:lstStyle/>
                    <a:p>
                      <a:r>
                        <a:rPr lang="hr-HR"/>
                        <a:t>Ravnatelj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Računovođa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Tajnik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Administrator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02103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r>
                        <a:rPr lang="hr-HR"/>
                        <a:t>Upute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Putni nalozi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Ljudski resursi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Urudžbeni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250170"/>
                  </a:ext>
                </a:extLst>
              </a:tr>
              <a:tr h="3970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Računovodstvo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Upute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Upute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42289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Upute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4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06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D5A1B-CA34-473D-98BF-8AF4D12B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Iskustva u radu:</a:t>
            </a:r>
          </a:p>
          <a:p>
            <a:pPr lvl="1"/>
            <a:r>
              <a:rPr lang="hr-HR" sz="4000"/>
              <a:t>Svi korisnici pristupaju istoj aplikaciji</a:t>
            </a:r>
          </a:p>
          <a:p>
            <a:pPr lvl="1"/>
            <a:r>
              <a:rPr lang="hr-HR" sz="4000"/>
              <a:t>J</a:t>
            </a:r>
            <a:r>
              <a:rPr lang="en-US" sz="4000" err="1"/>
              <a:t>edan</a:t>
            </a:r>
            <a:r>
              <a:rPr lang="en-US" sz="4000"/>
              <a:t> </a:t>
            </a:r>
            <a:r>
              <a:rPr lang="en-US" sz="4000" err="1"/>
              <a:t>korisnik</a:t>
            </a:r>
            <a:r>
              <a:rPr lang="en-US" sz="4000"/>
              <a:t> </a:t>
            </a:r>
            <a:r>
              <a:rPr lang="en-US" sz="4000" err="1"/>
              <a:t>unosi</a:t>
            </a:r>
            <a:r>
              <a:rPr lang="en-US" sz="4000"/>
              <a:t> </a:t>
            </a:r>
            <a:r>
              <a:rPr lang="en-US" sz="4000" err="1"/>
              <a:t>dokument</a:t>
            </a:r>
            <a:r>
              <a:rPr lang="en-US" sz="4000"/>
              <a:t>, a </a:t>
            </a:r>
            <a:r>
              <a:rPr lang="en-US" sz="4000" err="1"/>
              <a:t>drugi</a:t>
            </a:r>
            <a:r>
              <a:rPr lang="en-US" sz="4000"/>
              <a:t> </a:t>
            </a:r>
            <a:r>
              <a:rPr lang="en-US" sz="4000" err="1"/>
              <a:t>ga</a:t>
            </a:r>
            <a:r>
              <a:rPr lang="en-US" sz="4000"/>
              <a:t> </a:t>
            </a:r>
            <a:r>
              <a:rPr lang="en-US" sz="4000" err="1"/>
              <a:t>mogu</a:t>
            </a:r>
            <a:r>
              <a:rPr lang="en-US" sz="4000"/>
              <a:t> </a:t>
            </a:r>
            <a:r>
              <a:rPr lang="en-US" sz="4000" err="1"/>
              <a:t>pregledavati</a:t>
            </a:r>
            <a:r>
              <a:rPr lang="en-US" sz="4000"/>
              <a:t> </a:t>
            </a:r>
            <a:r>
              <a:rPr lang="en-US" sz="4000" err="1"/>
              <a:t>i</a:t>
            </a:r>
            <a:r>
              <a:rPr lang="en-US" sz="4000"/>
              <a:t> </a:t>
            </a:r>
            <a:r>
              <a:rPr lang="en-US" sz="4000" err="1"/>
              <a:t>uređivati</a:t>
            </a:r>
            <a:endParaRPr lang="en-US" sz="4000"/>
          </a:p>
          <a:p>
            <a:pPr lvl="1"/>
            <a:r>
              <a:rPr lang="hr-HR" sz="4000"/>
              <a:t>B</a:t>
            </a:r>
            <a:r>
              <a:rPr lang="en-US" sz="4000" err="1"/>
              <a:t>olja</a:t>
            </a:r>
            <a:r>
              <a:rPr lang="en-US" sz="4000"/>
              <a:t> </a:t>
            </a:r>
            <a:r>
              <a:rPr lang="en-US" sz="4000" err="1"/>
              <a:t>komunikacija</a:t>
            </a:r>
            <a:endParaRPr lang="en-US" sz="4000"/>
          </a:p>
          <a:p>
            <a:pPr lvl="1"/>
            <a:r>
              <a:rPr lang="hr-HR" sz="4000"/>
              <a:t>K</a:t>
            </a:r>
            <a:r>
              <a:rPr lang="en-US" sz="4000" err="1"/>
              <a:t>ada</a:t>
            </a:r>
            <a:r>
              <a:rPr lang="en-US" sz="4000"/>
              <a:t> je </a:t>
            </a:r>
            <a:r>
              <a:rPr lang="en-US" sz="4000" err="1"/>
              <a:t>jedan</a:t>
            </a:r>
            <a:r>
              <a:rPr lang="en-US" sz="4000"/>
              <a:t> od </a:t>
            </a:r>
            <a:r>
              <a:rPr lang="en-US" sz="4000" err="1"/>
              <a:t>djelatnika</a:t>
            </a:r>
            <a:r>
              <a:rPr lang="en-US" sz="4000"/>
              <a:t> </a:t>
            </a:r>
            <a:r>
              <a:rPr lang="en-US" sz="4000" err="1"/>
              <a:t>odsutan</a:t>
            </a:r>
            <a:r>
              <a:rPr lang="en-US" sz="4000"/>
              <a:t> </a:t>
            </a:r>
            <a:r>
              <a:rPr lang="en-US" sz="4000" err="1"/>
              <a:t>ostali</a:t>
            </a:r>
            <a:r>
              <a:rPr lang="en-US" sz="4000"/>
              <a:t> </a:t>
            </a:r>
            <a:r>
              <a:rPr lang="en-US" sz="4000" err="1"/>
              <a:t>mogu</a:t>
            </a:r>
            <a:r>
              <a:rPr lang="en-US" sz="4000"/>
              <a:t> </a:t>
            </a:r>
            <a:r>
              <a:rPr lang="en-US" sz="4000" err="1"/>
              <a:t>nesmetano</a:t>
            </a:r>
            <a:r>
              <a:rPr lang="en-US" sz="4000"/>
              <a:t> </a:t>
            </a:r>
            <a:r>
              <a:rPr lang="en-US" sz="4000" err="1"/>
              <a:t>raditi</a:t>
            </a:r>
            <a:endParaRPr lang="en-US" sz="4000"/>
          </a:p>
          <a:p>
            <a:pPr lvl="1"/>
            <a:r>
              <a:rPr lang="hr-HR" sz="4000"/>
              <a:t>B</a:t>
            </a:r>
            <a:r>
              <a:rPr lang="en-US" sz="4000" err="1"/>
              <a:t>rži</a:t>
            </a:r>
            <a:r>
              <a:rPr lang="en-US" sz="4000"/>
              <a:t> </a:t>
            </a:r>
            <a:r>
              <a:rPr lang="en-US" sz="4000" err="1"/>
              <a:t>poslovni</a:t>
            </a:r>
            <a:r>
              <a:rPr lang="en-US" sz="4000"/>
              <a:t> </a:t>
            </a:r>
            <a:r>
              <a:rPr lang="en-US" sz="4000" err="1"/>
              <a:t>procesi</a:t>
            </a:r>
            <a:endParaRPr lang="en-US" sz="4000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7CA779-2C20-447F-AACE-70EEF546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1007319"/>
            <a:ext cx="21937028" cy="1412911"/>
          </a:xfrm>
        </p:spPr>
        <p:txBody>
          <a:bodyPr/>
          <a:lstStyle/>
          <a:p>
            <a:r>
              <a:rPr lang="hr-HR" sz="7200"/>
              <a:t>Gospodarska škola </a:t>
            </a:r>
            <a:r>
              <a:rPr lang="hr-HR" sz="7200" err="1"/>
              <a:t>Istituto</a:t>
            </a:r>
            <a:r>
              <a:rPr lang="hr-HR" sz="7200"/>
              <a:t> </a:t>
            </a:r>
            <a:r>
              <a:rPr lang="hr-HR" sz="7200" err="1"/>
              <a:t>professionale</a:t>
            </a:r>
            <a:r>
              <a:rPr lang="hr-HR" sz="7200"/>
              <a:t> Buje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9563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8DA475-6E3E-444A-8E5C-4D1E28BB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Prednosti:</a:t>
            </a:r>
          </a:p>
          <a:p>
            <a:pPr lvl="1"/>
            <a:r>
              <a:rPr lang="hr-HR" sz="4000"/>
              <a:t>Bolja komunikacija</a:t>
            </a:r>
          </a:p>
          <a:p>
            <a:pPr lvl="1"/>
            <a:r>
              <a:rPr lang="hr-HR" sz="4000"/>
              <a:t>Ubrzanje poslovnih procesa</a:t>
            </a:r>
          </a:p>
          <a:p>
            <a:pPr lvl="1"/>
            <a:r>
              <a:rPr lang="hr-HR" sz="4000"/>
              <a:t>Centralizirani sustav</a:t>
            </a:r>
          </a:p>
          <a:p>
            <a:pPr marL="1088319" lvl="1" indent="0">
              <a:buNone/>
            </a:pPr>
            <a:endParaRPr lang="hr-HR"/>
          </a:p>
          <a:p>
            <a:r>
              <a:rPr lang="hr-HR"/>
              <a:t>Prijedlozi za poboljšanje:</a:t>
            </a:r>
          </a:p>
          <a:p>
            <a:pPr lvl="1"/>
            <a:r>
              <a:rPr lang="hr-HR" sz="4000"/>
              <a:t>Financijski izvještaji</a:t>
            </a:r>
          </a:p>
          <a:p>
            <a:pPr lvl="1"/>
            <a:r>
              <a:rPr lang="hr-HR" sz="4000"/>
              <a:t>Učenički servis</a:t>
            </a:r>
          </a:p>
          <a:p>
            <a:pPr lvl="1"/>
            <a:r>
              <a:rPr lang="hr-HR" sz="4000"/>
              <a:t>Učeničke potvrde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AC13-FE4F-43A0-BFA5-EB8D9AF9D95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/>
              <a:t>Nedostaci:</a:t>
            </a:r>
          </a:p>
          <a:p>
            <a:pPr lvl="1"/>
            <a:r>
              <a:rPr lang="hr-HR" sz="4000"/>
              <a:t>S</a:t>
            </a:r>
            <a:r>
              <a:rPr lang="en-US" sz="4000" err="1"/>
              <a:t>ustav</a:t>
            </a:r>
            <a:r>
              <a:rPr lang="en-US" sz="4000"/>
              <a:t> se </a:t>
            </a:r>
            <a:r>
              <a:rPr lang="en-US" sz="4000" err="1"/>
              <a:t>stalno</a:t>
            </a:r>
            <a:r>
              <a:rPr lang="en-US" sz="4000"/>
              <a:t> </a:t>
            </a:r>
            <a:r>
              <a:rPr lang="en-US" sz="4000" err="1"/>
              <a:t>nadograđuje</a:t>
            </a:r>
            <a:r>
              <a:rPr lang="en-US" sz="4000"/>
              <a:t> </a:t>
            </a:r>
          </a:p>
          <a:p>
            <a:pPr lvl="1"/>
            <a:r>
              <a:rPr lang="hr-HR" sz="4000"/>
              <a:t>O</a:t>
            </a:r>
            <a:r>
              <a:rPr lang="en-US" sz="4000" err="1"/>
              <a:t>snovne</a:t>
            </a:r>
            <a:r>
              <a:rPr lang="en-US" sz="4000"/>
              <a:t> </a:t>
            </a:r>
            <a:r>
              <a:rPr lang="en-US" sz="4000" err="1"/>
              <a:t>i</a:t>
            </a:r>
            <a:r>
              <a:rPr lang="en-US" sz="4000"/>
              <a:t> </a:t>
            </a:r>
            <a:r>
              <a:rPr lang="en-US" sz="4000" err="1"/>
              <a:t>srednje</a:t>
            </a:r>
            <a:r>
              <a:rPr lang="en-US" sz="4000"/>
              <a:t> </a:t>
            </a:r>
            <a:r>
              <a:rPr lang="en-US" sz="4000" err="1"/>
              <a:t>škole</a:t>
            </a:r>
            <a:r>
              <a:rPr lang="en-US" sz="4000"/>
              <a:t> </a:t>
            </a:r>
            <a:r>
              <a:rPr lang="en-US" sz="4000" err="1"/>
              <a:t>nemaju</a:t>
            </a:r>
            <a:r>
              <a:rPr lang="en-US" sz="4000"/>
              <a:t> </a:t>
            </a:r>
            <a:r>
              <a:rPr lang="en-US" sz="4000" err="1"/>
              <a:t>iste</a:t>
            </a:r>
            <a:r>
              <a:rPr lang="en-US" sz="4000"/>
              <a:t> </a:t>
            </a:r>
            <a:r>
              <a:rPr lang="en-US" sz="4000" err="1"/>
              <a:t>probleme</a:t>
            </a:r>
            <a:endParaRPr lang="en-US" sz="4000"/>
          </a:p>
          <a:p>
            <a:pPr lvl="1"/>
            <a:r>
              <a:rPr lang="hr-HR" sz="4000"/>
              <a:t>N</a:t>
            </a:r>
            <a:r>
              <a:rPr lang="en-US" sz="4000" err="1"/>
              <a:t>isu</a:t>
            </a:r>
            <a:r>
              <a:rPr lang="en-US" sz="4000"/>
              <a:t> </a:t>
            </a:r>
            <a:r>
              <a:rPr lang="en-US" sz="4000" err="1"/>
              <a:t>još</a:t>
            </a:r>
            <a:r>
              <a:rPr lang="en-US" sz="4000"/>
              <a:t> </a:t>
            </a:r>
            <a:r>
              <a:rPr lang="en-US" sz="4000" err="1"/>
              <a:t>predviđene</a:t>
            </a:r>
            <a:r>
              <a:rPr lang="en-US" sz="4000"/>
              <a:t> </a:t>
            </a:r>
            <a:r>
              <a:rPr lang="en-US" sz="4000" err="1"/>
              <a:t>sve</a:t>
            </a:r>
            <a:r>
              <a:rPr lang="en-US" sz="4000"/>
              <a:t> </a:t>
            </a:r>
            <a:r>
              <a:rPr lang="en-US" sz="4000" err="1"/>
              <a:t>situacije</a:t>
            </a:r>
            <a:endParaRPr lang="en-US" sz="4000"/>
          </a:p>
          <a:p>
            <a:pPr lvl="1"/>
            <a:r>
              <a:rPr lang="hr-HR" sz="4000"/>
              <a:t>S</a:t>
            </a:r>
            <a:r>
              <a:rPr lang="en-US" sz="4000" err="1"/>
              <a:t>ustav</a:t>
            </a:r>
            <a:r>
              <a:rPr lang="en-US" sz="4000"/>
              <a:t> je </a:t>
            </a:r>
            <a:r>
              <a:rPr lang="en-US" sz="4000" err="1"/>
              <a:t>ovisan</a:t>
            </a:r>
            <a:r>
              <a:rPr lang="en-US" sz="4000"/>
              <a:t> o </a:t>
            </a:r>
            <a:r>
              <a:rPr lang="en-US" sz="4000" err="1"/>
              <a:t>internetu</a:t>
            </a:r>
            <a:endParaRPr lang="en-US" sz="4000"/>
          </a:p>
          <a:p>
            <a:pPr lvl="1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9D4EFB-FC82-40E2-BA79-B28AF688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1007319"/>
            <a:ext cx="21937028" cy="1412911"/>
          </a:xfrm>
        </p:spPr>
        <p:txBody>
          <a:bodyPr/>
          <a:lstStyle/>
          <a:p>
            <a:r>
              <a:rPr lang="hr-HR" sz="7200"/>
              <a:t>Gospodarska škola </a:t>
            </a:r>
            <a:r>
              <a:rPr lang="hr-HR" sz="7200" err="1"/>
              <a:t>Istituto</a:t>
            </a:r>
            <a:r>
              <a:rPr lang="hr-HR" sz="7200"/>
              <a:t> </a:t>
            </a:r>
            <a:r>
              <a:rPr lang="hr-HR" sz="7200" err="1"/>
              <a:t>professionale</a:t>
            </a:r>
            <a:r>
              <a:rPr lang="hr-HR" sz="7200"/>
              <a:t> Buje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326973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3526-DCE3-4718-A3C6-20A32647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Nova verzija SIGMA sustava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D311-93C2-4882-84FA-DFF43122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/>
              <a:t>ODOO 12</a:t>
            </a:r>
          </a:p>
          <a:p>
            <a:pPr lvl="1"/>
            <a:r>
              <a:rPr lang="hr-HR" sz="3600"/>
              <a:t>Svjetska </a:t>
            </a:r>
            <a:r>
              <a:rPr lang="hr-HR" sz="3600" err="1"/>
              <a:t>open</a:t>
            </a:r>
            <a:r>
              <a:rPr lang="hr-HR" sz="3600"/>
              <a:t> </a:t>
            </a:r>
            <a:r>
              <a:rPr lang="hr-HR" sz="3600" err="1"/>
              <a:t>sourc</a:t>
            </a:r>
            <a:r>
              <a:rPr lang="en-US" sz="3600"/>
              <a:t>e</a:t>
            </a:r>
            <a:r>
              <a:rPr lang="hr-HR" sz="3600"/>
              <a:t> platforma</a:t>
            </a:r>
          </a:p>
          <a:p>
            <a:pPr lvl="1"/>
            <a:r>
              <a:rPr lang="hr-HR" sz="3600"/>
              <a:t>Sveobuhvatan</a:t>
            </a:r>
          </a:p>
          <a:p>
            <a:pPr lvl="1"/>
            <a:r>
              <a:rPr lang="hr-HR" sz="3600"/>
              <a:t>Skup integriranih poslovnih aplikacija </a:t>
            </a:r>
            <a:endParaRPr lang="en-US" sz="3600"/>
          </a:p>
          <a:p>
            <a:pPr lvl="1"/>
            <a:r>
              <a:rPr lang="hr-HR" sz="3600"/>
              <a:t>Besplatne licence (GPL – General </a:t>
            </a:r>
            <a:r>
              <a:rPr lang="hr-HR" sz="3600" err="1"/>
              <a:t>Public</a:t>
            </a:r>
            <a:r>
              <a:rPr lang="hr-HR" sz="3600"/>
              <a:t> </a:t>
            </a:r>
            <a:r>
              <a:rPr lang="hr-HR" sz="3600" err="1"/>
              <a:t>License</a:t>
            </a:r>
            <a:r>
              <a:rPr lang="hr-HR" sz="3600"/>
              <a:t>)</a:t>
            </a:r>
          </a:p>
          <a:p>
            <a:pPr lvl="1"/>
            <a:r>
              <a:rPr lang="hr-HR" sz="3600"/>
              <a:t>Lokaliziran </a:t>
            </a:r>
          </a:p>
          <a:p>
            <a:pPr lvl="1"/>
            <a:r>
              <a:rPr lang="hr-HR" sz="3600"/>
              <a:t>Prilagođen </a:t>
            </a:r>
            <a:endParaRPr lang="en-US" sz="3600"/>
          </a:p>
          <a:p>
            <a:pPr lvl="1"/>
            <a:r>
              <a:rPr lang="en-US" sz="3600"/>
              <a:t>4 </a:t>
            </a:r>
            <a:r>
              <a:rPr lang="en-US" sz="3600" err="1"/>
              <a:t>milijuna</a:t>
            </a:r>
            <a:r>
              <a:rPr lang="en-US" sz="3600"/>
              <a:t> </a:t>
            </a:r>
            <a:r>
              <a:rPr lang="en-US" sz="3600" err="1"/>
              <a:t>korisnika</a:t>
            </a:r>
            <a:r>
              <a:rPr lang="en-US" sz="3600"/>
              <a:t> </a:t>
            </a:r>
            <a:r>
              <a:rPr lang="en-US" sz="3600" err="1"/>
              <a:t>širom</a:t>
            </a:r>
            <a:r>
              <a:rPr lang="en-US" sz="3600"/>
              <a:t> </a:t>
            </a:r>
            <a:r>
              <a:rPr lang="en-US" sz="3600" err="1"/>
              <a:t>svijeta</a:t>
            </a:r>
            <a:endParaRPr lang="hr-HR" sz="36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88292-0081-4F42-8A40-D6645CC1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972" y="3921369"/>
            <a:ext cx="8613598" cy="63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49664"/>
      </p:ext>
    </p:extLst>
  </p:cSld>
  <p:clrMapOvr>
    <a:masterClrMapping/>
  </p:clrMapOvr>
</p:sld>
</file>

<file path=ppt/theme/theme1.xml><?xml version="1.0" encoding="utf-8"?>
<a:theme xmlns:a="http://schemas.openxmlformats.org/drawingml/2006/main" name="CARNET">
  <a:themeElements>
    <a:clrScheme name="Carnet">
      <a:dk1>
        <a:srgbClr val="6D6E71"/>
      </a:dk1>
      <a:lt1>
        <a:srgbClr val="FFFFFF"/>
      </a:lt1>
      <a:dk2>
        <a:srgbClr val="262626"/>
      </a:dk2>
      <a:lt2>
        <a:srgbClr val="FFFFFF"/>
      </a:lt2>
      <a:accent1>
        <a:srgbClr val="39B54A"/>
      </a:accent1>
      <a:accent2>
        <a:srgbClr val="AE519F"/>
      </a:accent2>
      <a:accent3>
        <a:srgbClr val="1B75BC"/>
      </a:accent3>
      <a:accent4>
        <a:srgbClr val="6D6E71"/>
      </a:accent4>
      <a:accent5>
        <a:srgbClr val="39B54A"/>
      </a:accent5>
      <a:accent6>
        <a:srgbClr val="AE519F"/>
      </a:accent6>
      <a:hlink>
        <a:srgbClr val="39B54A"/>
      </a:hlink>
      <a:folHlink>
        <a:srgbClr val="6D6E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NET tam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NET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165C9F8E63546884DDE7CE02651D2" ma:contentTypeVersion="4" ma:contentTypeDescription="Create a new document." ma:contentTypeScope="" ma:versionID="e139822e1e665008ddf337986726e14b">
  <xsd:schema xmlns:xsd="http://www.w3.org/2001/XMLSchema" xmlns:xs="http://www.w3.org/2001/XMLSchema" xmlns:p="http://schemas.microsoft.com/office/2006/metadata/properties" xmlns:ns2="3926ee11-8ac5-4bfc-81e6-199fd5260e7a" targetNamespace="http://schemas.microsoft.com/office/2006/metadata/properties" ma:root="true" ma:fieldsID="5e8a1339f961fba8db6a32b7776a4822" ns2:_="">
    <xsd:import namespace="3926ee11-8ac5-4bfc-81e6-199fd5260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6ee11-8ac5-4bfc-81e6-199fd5260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7F4B1C-159C-4CAD-BD08-BC300A1073D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926ee11-8ac5-4bfc-81e6-199fd5260e7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8FB30F-B789-4B59-B7E1-B2391AD94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70FF4-5DC9-4200-B3C1-1A7151F721D1}">
  <ds:schemaRefs>
    <ds:schemaRef ds:uri="3926ee11-8ac5-4bfc-81e6-199fd5260e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Custom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CARNET</vt:lpstr>
      <vt:lpstr>CARNET tamno</vt:lpstr>
      <vt:lpstr>CARNET break</vt:lpstr>
      <vt:lpstr>Informatizacija poslovanja škola kroz CARNET SIGMA sustav  </vt:lpstr>
      <vt:lpstr>Sadržaj</vt:lpstr>
      <vt:lpstr>SIGMA značajke</vt:lpstr>
      <vt:lpstr>SIGMA mogućnosti</vt:lpstr>
      <vt:lpstr>SIGMA  budućnosti 2020 ►►► </vt:lpstr>
      <vt:lpstr>Gospodarska škola Istituto professionale Buje</vt:lpstr>
      <vt:lpstr>Gospodarska škola Istituto professionale Buje</vt:lpstr>
      <vt:lpstr>Gospodarska škola Istituto professionale Buje</vt:lpstr>
      <vt:lpstr>Nova verzija SIGMA sustava</vt:lpstr>
      <vt:lpstr>Značajke novog SIGMA sustava</vt:lpstr>
      <vt:lpstr>Nova verzija SIGMA sustava vs. verzija SIGMA sustava</vt:lpstr>
      <vt:lpstr>Prezentacija nove verzije SIGMA sustava</vt:lpstr>
      <vt:lpstr>MODUL UPRAVLJANJE POTPORAMA</vt:lpstr>
      <vt:lpstr>Informacije - 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Mihael Vugrinec</cp:lastModifiedBy>
  <cp:revision>1</cp:revision>
  <dcterms:created xsi:type="dcterms:W3CDTF">2017-12-11T16:04:34Z</dcterms:created>
  <dcterms:modified xsi:type="dcterms:W3CDTF">2019-10-30T10:02:05Z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0x0101000A9165C9F8E63546884DDE7CE02651D2</vt:lpwstr>
  </property>
</Properties>
</file>