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3" r:id="rId6"/>
    <p:sldId id="278" r:id="rId7"/>
    <p:sldId id="271" r:id="rId8"/>
    <p:sldId id="257" r:id="rId9"/>
    <p:sldId id="272" r:id="rId10"/>
    <p:sldId id="273" r:id="rId11"/>
    <p:sldId id="274" r:id="rId12"/>
    <p:sldId id="275" r:id="rId13"/>
    <p:sldId id="277" r:id="rId14"/>
    <p:sldId id="279" r:id="rId15"/>
    <p:sldId id="280" r:id="rId16"/>
    <p:sldId id="281" r:id="rId17"/>
    <p:sldId id="282" r:id="rId18"/>
    <p:sldId id="285" r:id="rId19"/>
    <p:sldId id="286" r:id="rId20"/>
    <p:sldId id="276" r:id="rId21"/>
    <p:sldId id="287" r:id="rId22"/>
    <p:sldId id="289" r:id="rId23"/>
    <p:sldId id="290" r:id="rId24"/>
    <p:sldId id="265" r:id="rId25"/>
    <p:sldId id="291" r:id="rId26"/>
    <p:sldId id="292" r:id="rId27"/>
    <p:sldId id="293" r:id="rId28"/>
    <p:sldId id="294" r:id="rId29"/>
    <p:sldId id="261" r:id="rId30"/>
    <p:sldId id="296" r:id="rId31"/>
    <p:sldId id="298" r:id="rId32"/>
    <p:sldId id="29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google.com/view/mysteryofhistory/erasmus" TargetMode="External"/><Relationship Id="rId1" Type="http://schemas.openxmlformats.org/officeDocument/2006/relationships/hyperlink" Target="https://docs.google.com/forms/d/e/1FAIpQLSdYuXReG4MdU3QhQatXLdd3Cxx5SBhYMl-nI-hnzUadygPq8g/viewform" TargetMode="Externa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psnack.com/zdenkajerkovic/mystery-of-history.html" TargetMode="External"/><Relationship Id="rId2" Type="http://schemas.openxmlformats.org/officeDocument/2006/relationships/hyperlink" Target="https://www.easypolls.net/" TargetMode="External"/><Relationship Id="rId1" Type="http://schemas.openxmlformats.org/officeDocument/2006/relationships/hyperlink" Target="https://www.surveymonkey.com/" TargetMode="External"/><Relationship Id="rId5" Type="http://schemas.openxmlformats.org/officeDocument/2006/relationships/hyperlink" Target="https://www.mentimeter.com/" TargetMode="External"/><Relationship Id="rId4" Type="http://schemas.openxmlformats.org/officeDocument/2006/relationships/hyperlink" Target="https://www.tricider.com/" TargetMode="External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hyperlink" Target="http://bit.ly/2qswz0B" TargetMode="Externa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menti.com/" TargetMode="Externa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igsawplanet.com/?rc=play&amp;pid=3f6151b97056&amp;pieces=24" TargetMode="External"/><Relationship Id="rId1" Type="http://schemas.openxmlformats.org/officeDocument/2006/relationships/hyperlink" Target="https://crosswordlabs.com/view/split-23" TargetMode="Externa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IxPQxtU9Io" TargetMode="External"/><Relationship Id="rId1" Type="http://schemas.openxmlformats.org/officeDocument/2006/relationships/hyperlink" Target="https://youtu.be/8nt-kOq35Dk" TargetMode="Externa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ipsnack.com/zdenkajerkovic/mystery-of-history.html" TargetMode="External"/><Relationship Id="rId1" Type="http://schemas.openxmlformats.org/officeDocument/2006/relationships/hyperlink" Target="https://read.bookcreator.com/g5q8NaA5EgdsnebTm4piwMPBqub2/foahAugST2ekgXJEJZXjYQ?fbclid=IwAR16VK09VbRn0IE4AORtq21sfHaFMiUeBfkNgBZypgRUcA6xCeXzhqInnw4" TargetMode="Externa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hyperlink" Target="https://wheeldecide.com/index.php?c1=What%27s+our+project+called%3F&amp;c2=Which+are+the+participating+countries%3F&amp;c3=What%27s+the+capital+of+Slovenia%3F&amp;c4=What%27s+the+capital+of+Croatia%3F&amp;c5=What%27s+the+capital+of+Italy%3F&amp;c6=Which+Slovenian+town+is+involved%3F&amp;c7=Which+Italian+towns+are+involved%3F&amp;c8=Which+Croatian+towns+are+involved%3F&amp;c9=Is+Maribor+the+capital+of+Slovenia%3F&amp;c10=What+was+Solin%27s+name+in+the+past%3F&amp;c11=Is+there+a+castle+in+Ptuj%3F&amp;c12=What%27s+the+nameof+the+most+famous+palace+in+Split%3F&amp;t=MYSTERY+OF+HISTORY&amp;time=5" TargetMode="External"/><Relationship Id="rId1" Type="http://schemas.openxmlformats.org/officeDocument/2006/relationships/hyperlink" Target="https://matchthememory.com/mysteryofhistory" TargetMode="Externa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thinglink.com/scene/1115090680364924929" TargetMode="External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view5032073" TargetMode="External"/><Relationship Id="rId1" Type="http://schemas.openxmlformats.org/officeDocument/2006/relationships/hyperlink" Target="https://quizizz.com/admin/quiz/5cd89d22ff0803001a45f6b2/europska-unija" TargetMode="External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hyperlink" Target="https://padlet.com/mysteryhistoryerasmus/adxhvij8lnhr" TargetMode="External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google.com/view/mysteryofhistory/erasmus" TargetMode="External"/><Relationship Id="rId1" Type="http://schemas.openxmlformats.org/officeDocument/2006/relationships/hyperlink" Target="https://docs.google.com/forms/d/e/1FAIpQLSdYuXReG4MdU3QhQatXLdd3Cxx5SBhYMl-nI-hnzUadygPq8g/viewform" TargetMode="External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psnack.com/zdenkajerkovic/mystery-of-history.html" TargetMode="External"/><Relationship Id="rId2" Type="http://schemas.openxmlformats.org/officeDocument/2006/relationships/hyperlink" Target="https://www.easypolls.net/" TargetMode="External"/><Relationship Id="rId1" Type="http://schemas.openxmlformats.org/officeDocument/2006/relationships/hyperlink" Target="https://www.surveymonkey.com/" TargetMode="External"/><Relationship Id="rId5" Type="http://schemas.openxmlformats.org/officeDocument/2006/relationships/hyperlink" Target="https://www.mentimeter.com/" TargetMode="External"/><Relationship Id="rId4" Type="http://schemas.openxmlformats.org/officeDocument/2006/relationships/hyperlink" Target="https://www.tricider.com/" TargetMode="External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hyperlink" Target="http://bit.ly/2qswz0B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menti.com/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igsawplanet.com/?rc=play&amp;pid=3f6151b97056&amp;pieces=24" TargetMode="External"/><Relationship Id="rId1" Type="http://schemas.openxmlformats.org/officeDocument/2006/relationships/hyperlink" Target="https://crosswordlabs.com/view/split-23" TargetMode="External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IxPQxtU9Io" TargetMode="External"/><Relationship Id="rId1" Type="http://schemas.openxmlformats.org/officeDocument/2006/relationships/hyperlink" Target="https://youtu.be/8nt-kOq35Dk" TargetMode="External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ipsnack.com/zdenkajerkovic/mystery-of-history.html" TargetMode="External"/><Relationship Id="rId1" Type="http://schemas.openxmlformats.org/officeDocument/2006/relationships/hyperlink" Target="https://read.bookcreator.com/g5q8NaA5EgdsnebTm4piwMPBqub2/foahAugST2ekgXJEJZXjYQ?fbclid=IwAR16VK09VbRn0IE4AORtq21sfHaFMiUeBfkNgBZypgRUcA6xCeXzhqInnw4" TargetMode="External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hyperlink" Target="https://wheeldecide.com/index.php?c1=What%27s+our+project+called%3F&amp;c2=Which+are+the+participating+countries%3F&amp;c3=What%27s+the+capital+of+Slovenia%3F&amp;c4=What%27s+the+capital+of+Croatia%3F&amp;c5=What%27s+the+capital+of+Italy%3F&amp;c6=Which+Slovenian+town+is+involved%3F&amp;c7=Which+Italian+towns+are+involved%3F&amp;c8=Which+Croatian+towns+are+involved%3F&amp;c9=Is+Maribor+the+capital+of+Slovenia%3F&amp;c10=What+was+Solin%27s+name+in+the+past%3F&amp;c11=Is+there+a+castle+in+Ptuj%3F&amp;c12=What%27s+the+nameof+the+most+famous+palace+in+Split%3F&amp;t=MYSTERY+OF+HISTORY&amp;time=5" TargetMode="External"/><Relationship Id="rId1" Type="http://schemas.openxmlformats.org/officeDocument/2006/relationships/hyperlink" Target="https://matchthememory.com/mysteryofhistory" TargetMode="External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thinglink.com/scene/1115090680364924929" TargetMode="External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view5032073" TargetMode="External"/><Relationship Id="rId1" Type="http://schemas.openxmlformats.org/officeDocument/2006/relationships/hyperlink" Target="https://quizizz.com/admin/quiz/5cd89d22ff0803001a45f6b2/europska-unija" TargetMode="External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hyperlink" Target="https://padlet.com/mysteryhistoryerasmus/adxhvij8lnhr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142E33-809E-4325-B7A1-291CE8428D7E}" type="doc">
      <dgm:prSet loTypeId="urn:microsoft.com/office/officeart/2005/8/layout/radial6" loCatId="cycle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73859F2-D8E6-4498-9BD1-9F279F789795}">
      <dgm:prSet phldrT="[Tekst]" custT="1"/>
      <dgm:spPr/>
      <dgm:t>
        <a:bodyPr/>
        <a:lstStyle/>
        <a:p>
          <a:r>
            <a:rPr lang="hr-HR" sz="3200"/>
            <a:t>Alati za suradnju</a:t>
          </a:r>
          <a:endParaRPr lang="en-US" sz="3200"/>
        </a:p>
      </dgm:t>
    </dgm:pt>
    <dgm:pt modelId="{6BD5E698-54BE-4B86-AB6D-93BF20FE86FD}" type="parTrans" cxnId="{AB8C923B-3557-4E42-BC5A-0954E2D01A4B}">
      <dgm:prSet/>
      <dgm:spPr/>
      <dgm:t>
        <a:bodyPr/>
        <a:lstStyle/>
        <a:p>
          <a:endParaRPr lang="en-US"/>
        </a:p>
      </dgm:t>
    </dgm:pt>
    <dgm:pt modelId="{7C1B69A1-C837-4ADF-8C6D-715D4534A4D0}" type="sibTrans" cxnId="{AB8C923B-3557-4E42-BC5A-0954E2D01A4B}">
      <dgm:prSet/>
      <dgm:spPr/>
      <dgm:t>
        <a:bodyPr/>
        <a:lstStyle/>
        <a:p>
          <a:endParaRPr lang="en-US"/>
        </a:p>
      </dgm:t>
    </dgm:pt>
    <dgm:pt modelId="{50A8C28D-3C5A-452A-8496-C11CBD1CADEA}">
      <dgm:prSet phldrT="[Tekst]" custT="1"/>
      <dgm:spPr/>
      <dgm:t>
        <a:bodyPr/>
        <a:lstStyle/>
        <a:p>
          <a:r>
            <a:rPr lang="hr-HR" sz="2400" dirty="0"/>
            <a:t>Google </a:t>
          </a:r>
          <a:r>
            <a:rPr lang="hr-HR" sz="2400" dirty="0" err="1"/>
            <a:t>docs</a:t>
          </a:r>
          <a:endParaRPr lang="en-US" sz="2400" dirty="0"/>
        </a:p>
      </dgm:t>
    </dgm:pt>
    <dgm:pt modelId="{87A0FCB3-982B-4123-89BA-8AE125F1FAB5}" type="parTrans" cxnId="{81179C23-F390-4D43-8225-1EE6A07D2098}">
      <dgm:prSet/>
      <dgm:spPr/>
      <dgm:t>
        <a:bodyPr/>
        <a:lstStyle/>
        <a:p>
          <a:endParaRPr lang="en-US"/>
        </a:p>
      </dgm:t>
    </dgm:pt>
    <dgm:pt modelId="{F5383EBA-603A-4CD0-A9A3-4DC85CA059F9}" type="sibTrans" cxnId="{81179C23-F390-4D43-8225-1EE6A07D2098}">
      <dgm:prSet/>
      <dgm:spPr/>
      <dgm:t>
        <a:bodyPr/>
        <a:lstStyle/>
        <a:p>
          <a:endParaRPr lang="en-US"/>
        </a:p>
      </dgm:t>
    </dgm:pt>
    <dgm:pt modelId="{32769E6D-2C0B-4083-A7E9-0E5AE3361412}">
      <dgm:prSet phldrT="[Tekst]" custT="1"/>
      <dgm:spPr/>
      <dgm:t>
        <a:bodyPr/>
        <a:lstStyle/>
        <a:p>
          <a:r>
            <a:rPr lang="hr-HR" sz="2400" err="1"/>
            <a:t>eTwinning</a:t>
          </a:r>
          <a:endParaRPr lang="en-US" sz="2400"/>
        </a:p>
      </dgm:t>
    </dgm:pt>
    <dgm:pt modelId="{5BC4E863-FFCA-46A3-B9B7-8EE139BB85A7}" type="parTrans" cxnId="{15D308D1-2EC8-4D65-B154-6A0A0E0A3275}">
      <dgm:prSet/>
      <dgm:spPr/>
      <dgm:t>
        <a:bodyPr/>
        <a:lstStyle/>
        <a:p>
          <a:endParaRPr lang="en-US"/>
        </a:p>
      </dgm:t>
    </dgm:pt>
    <dgm:pt modelId="{8EA8DD61-D376-4C10-877C-530750EF8318}" type="sibTrans" cxnId="{15D308D1-2EC8-4D65-B154-6A0A0E0A3275}">
      <dgm:prSet/>
      <dgm:spPr/>
      <dgm:t>
        <a:bodyPr/>
        <a:lstStyle/>
        <a:p>
          <a:endParaRPr lang="en-US"/>
        </a:p>
      </dgm:t>
    </dgm:pt>
    <dgm:pt modelId="{8FA1BF9B-906F-4EB1-A98A-1EB9150E752A}">
      <dgm:prSet phldrT="[Tekst]" custT="1"/>
      <dgm:spPr/>
      <dgm:t>
        <a:bodyPr/>
        <a:lstStyle/>
        <a:p>
          <a:r>
            <a:rPr lang="hr-HR" sz="2400" dirty="0"/>
            <a:t>Društvene mreže</a:t>
          </a:r>
          <a:endParaRPr lang="en-US" sz="2400" dirty="0"/>
        </a:p>
      </dgm:t>
    </dgm:pt>
    <dgm:pt modelId="{BFBF85E7-20F1-42C7-B078-3DC3391A700F}" type="parTrans" cxnId="{F8B63498-AE98-4DEF-A4CD-7CE3CF262030}">
      <dgm:prSet/>
      <dgm:spPr/>
      <dgm:t>
        <a:bodyPr/>
        <a:lstStyle/>
        <a:p>
          <a:endParaRPr lang="en-US"/>
        </a:p>
      </dgm:t>
    </dgm:pt>
    <dgm:pt modelId="{AB3DA575-A0FE-45B5-80E8-9053EC67BA0F}" type="sibTrans" cxnId="{F8B63498-AE98-4DEF-A4CD-7CE3CF262030}">
      <dgm:prSet/>
      <dgm:spPr/>
      <dgm:t>
        <a:bodyPr/>
        <a:lstStyle/>
        <a:p>
          <a:endParaRPr lang="en-US"/>
        </a:p>
      </dgm:t>
    </dgm:pt>
    <dgm:pt modelId="{0419D2E0-663F-461C-9BE5-828DD7B16960}" type="pres">
      <dgm:prSet presAssocID="{9E142E33-809E-4325-B7A1-291CE8428D7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F4994B9-3D09-47E3-AAE1-702AECB2A51F}" type="pres">
      <dgm:prSet presAssocID="{A73859F2-D8E6-4498-9BD1-9F279F789795}" presName="centerShape" presStyleLbl="node0" presStyleIdx="0" presStyleCnt="1"/>
      <dgm:spPr/>
    </dgm:pt>
    <dgm:pt modelId="{7F5D2D83-A348-401D-9632-DCE6540A6356}" type="pres">
      <dgm:prSet presAssocID="{50A8C28D-3C5A-452A-8496-C11CBD1CADEA}" presName="node" presStyleLbl="node1" presStyleIdx="0" presStyleCnt="3" custScaleX="143337">
        <dgm:presLayoutVars>
          <dgm:bulletEnabled val="1"/>
        </dgm:presLayoutVars>
      </dgm:prSet>
      <dgm:spPr/>
    </dgm:pt>
    <dgm:pt modelId="{518849CF-DCD9-4D3D-8195-67EB7CB32828}" type="pres">
      <dgm:prSet presAssocID="{50A8C28D-3C5A-452A-8496-C11CBD1CADEA}" presName="dummy" presStyleCnt="0"/>
      <dgm:spPr/>
    </dgm:pt>
    <dgm:pt modelId="{67121EBB-101B-40F8-89F9-42E94732B7AC}" type="pres">
      <dgm:prSet presAssocID="{F5383EBA-603A-4CD0-A9A3-4DC85CA059F9}" presName="sibTrans" presStyleLbl="sibTrans2D1" presStyleIdx="0" presStyleCnt="3"/>
      <dgm:spPr/>
    </dgm:pt>
    <dgm:pt modelId="{86CE59A3-CD53-4279-8ADB-637AF9DC97D1}" type="pres">
      <dgm:prSet presAssocID="{32769E6D-2C0B-4083-A7E9-0E5AE3361412}" presName="node" presStyleLbl="node1" presStyleIdx="1" presStyleCnt="3" custScaleX="150987">
        <dgm:presLayoutVars>
          <dgm:bulletEnabled val="1"/>
        </dgm:presLayoutVars>
      </dgm:prSet>
      <dgm:spPr/>
    </dgm:pt>
    <dgm:pt modelId="{13C9A281-D758-450D-ABC9-54BD56E56DE4}" type="pres">
      <dgm:prSet presAssocID="{32769E6D-2C0B-4083-A7E9-0E5AE3361412}" presName="dummy" presStyleCnt="0"/>
      <dgm:spPr/>
    </dgm:pt>
    <dgm:pt modelId="{A566815D-ED9D-4452-B376-D29E2642A132}" type="pres">
      <dgm:prSet presAssocID="{8EA8DD61-D376-4C10-877C-530750EF8318}" presName="sibTrans" presStyleLbl="sibTrans2D1" presStyleIdx="1" presStyleCnt="3"/>
      <dgm:spPr/>
    </dgm:pt>
    <dgm:pt modelId="{E5CE93D9-B984-4882-972E-4A17B02509B5}" type="pres">
      <dgm:prSet presAssocID="{8FA1BF9B-906F-4EB1-A98A-1EB9150E752A}" presName="node" presStyleLbl="node1" presStyleIdx="2" presStyleCnt="3" custScaleX="154850">
        <dgm:presLayoutVars>
          <dgm:bulletEnabled val="1"/>
        </dgm:presLayoutVars>
      </dgm:prSet>
      <dgm:spPr/>
    </dgm:pt>
    <dgm:pt modelId="{FD6BF82E-A675-4496-80E8-E10EEBEE5181}" type="pres">
      <dgm:prSet presAssocID="{8FA1BF9B-906F-4EB1-A98A-1EB9150E752A}" presName="dummy" presStyleCnt="0"/>
      <dgm:spPr/>
    </dgm:pt>
    <dgm:pt modelId="{87021CBC-DF74-480D-AF89-7077DC88816B}" type="pres">
      <dgm:prSet presAssocID="{AB3DA575-A0FE-45B5-80E8-9053EC67BA0F}" presName="sibTrans" presStyleLbl="sibTrans2D1" presStyleIdx="2" presStyleCnt="3"/>
      <dgm:spPr/>
    </dgm:pt>
  </dgm:ptLst>
  <dgm:cxnLst>
    <dgm:cxn modelId="{B03AA217-4DAB-42B6-9CEB-A6FDBB3C8730}" type="presOf" srcId="{50A8C28D-3C5A-452A-8496-C11CBD1CADEA}" destId="{7F5D2D83-A348-401D-9632-DCE6540A6356}" srcOrd="0" destOrd="0" presId="urn:microsoft.com/office/officeart/2005/8/layout/radial6"/>
    <dgm:cxn modelId="{81179C23-F390-4D43-8225-1EE6A07D2098}" srcId="{A73859F2-D8E6-4498-9BD1-9F279F789795}" destId="{50A8C28D-3C5A-452A-8496-C11CBD1CADEA}" srcOrd="0" destOrd="0" parTransId="{87A0FCB3-982B-4123-89BA-8AE125F1FAB5}" sibTransId="{F5383EBA-603A-4CD0-A9A3-4DC85CA059F9}"/>
    <dgm:cxn modelId="{CBE9BA37-5490-4044-9E45-5FC203DC5A4F}" type="presOf" srcId="{32769E6D-2C0B-4083-A7E9-0E5AE3361412}" destId="{86CE59A3-CD53-4279-8ADB-637AF9DC97D1}" srcOrd="0" destOrd="0" presId="urn:microsoft.com/office/officeart/2005/8/layout/radial6"/>
    <dgm:cxn modelId="{AB8C923B-3557-4E42-BC5A-0954E2D01A4B}" srcId="{9E142E33-809E-4325-B7A1-291CE8428D7E}" destId="{A73859F2-D8E6-4498-9BD1-9F279F789795}" srcOrd="0" destOrd="0" parTransId="{6BD5E698-54BE-4B86-AB6D-93BF20FE86FD}" sibTransId="{7C1B69A1-C837-4ADF-8C6D-715D4534A4D0}"/>
    <dgm:cxn modelId="{7748F346-CEAC-4D2C-9009-6309B44EC936}" type="presOf" srcId="{8FA1BF9B-906F-4EB1-A98A-1EB9150E752A}" destId="{E5CE93D9-B984-4882-972E-4A17B02509B5}" srcOrd="0" destOrd="0" presId="urn:microsoft.com/office/officeart/2005/8/layout/radial6"/>
    <dgm:cxn modelId="{A9819E85-5C2E-4BE8-94A3-8117E8ACBCEB}" type="presOf" srcId="{8EA8DD61-D376-4C10-877C-530750EF8318}" destId="{A566815D-ED9D-4452-B376-D29E2642A132}" srcOrd="0" destOrd="0" presId="urn:microsoft.com/office/officeart/2005/8/layout/radial6"/>
    <dgm:cxn modelId="{F8B63498-AE98-4DEF-A4CD-7CE3CF262030}" srcId="{A73859F2-D8E6-4498-9BD1-9F279F789795}" destId="{8FA1BF9B-906F-4EB1-A98A-1EB9150E752A}" srcOrd="2" destOrd="0" parTransId="{BFBF85E7-20F1-42C7-B078-3DC3391A700F}" sibTransId="{AB3DA575-A0FE-45B5-80E8-9053EC67BA0F}"/>
    <dgm:cxn modelId="{4A4B57A2-1353-493C-9E25-8A307C6F21A4}" type="presOf" srcId="{F5383EBA-603A-4CD0-A9A3-4DC85CA059F9}" destId="{67121EBB-101B-40F8-89F9-42E94732B7AC}" srcOrd="0" destOrd="0" presId="urn:microsoft.com/office/officeart/2005/8/layout/radial6"/>
    <dgm:cxn modelId="{6CD0D2A2-4147-4162-B50E-59C3C30C200B}" type="presOf" srcId="{A73859F2-D8E6-4498-9BD1-9F279F789795}" destId="{DF4994B9-3D09-47E3-AAE1-702AECB2A51F}" srcOrd="0" destOrd="0" presId="urn:microsoft.com/office/officeart/2005/8/layout/radial6"/>
    <dgm:cxn modelId="{15D308D1-2EC8-4D65-B154-6A0A0E0A3275}" srcId="{A73859F2-D8E6-4498-9BD1-9F279F789795}" destId="{32769E6D-2C0B-4083-A7E9-0E5AE3361412}" srcOrd="1" destOrd="0" parTransId="{5BC4E863-FFCA-46A3-B9B7-8EE139BB85A7}" sibTransId="{8EA8DD61-D376-4C10-877C-530750EF8318}"/>
    <dgm:cxn modelId="{EC04EAD3-8B81-4D53-B4A2-CD16C9BCD4BF}" type="presOf" srcId="{AB3DA575-A0FE-45B5-80E8-9053EC67BA0F}" destId="{87021CBC-DF74-480D-AF89-7077DC88816B}" srcOrd="0" destOrd="0" presId="urn:microsoft.com/office/officeart/2005/8/layout/radial6"/>
    <dgm:cxn modelId="{6363E7EE-0671-4919-8298-29826832192D}" type="presOf" srcId="{9E142E33-809E-4325-B7A1-291CE8428D7E}" destId="{0419D2E0-663F-461C-9BE5-828DD7B16960}" srcOrd="0" destOrd="0" presId="urn:microsoft.com/office/officeart/2005/8/layout/radial6"/>
    <dgm:cxn modelId="{FA061C94-50F2-4A48-9046-1371AFAF7289}" type="presParOf" srcId="{0419D2E0-663F-461C-9BE5-828DD7B16960}" destId="{DF4994B9-3D09-47E3-AAE1-702AECB2A51F}" srcOrd="0" destOrd="0" presId="urn:microsoft.com/office/officeart/2005/8/layout/radial6"/>
    <dgm:cxn modelId="{0B20CD41-2534-4F4E-B96B-144D7E44EA5B}" type="presParOf" srcId="{0419D2E0-663F-461C-9BE5-828DD7B16960}" destId="{7F5D2D83-A348-401D-9632-DCE6540A6356}" srcOrd="1" destOrd="0" presId="urn:microsoft.com/office/officeart/2005/8/layout/radial6"/>
    <dgm:cxn modelId="{9AACC5F5-3EEE-4FD5-B30C-D64E555A5A85}" type="presParOf" srcId="{0419D2E0-663F-461C-9BE5-828DD7B16960}" destId="{518849CF-DCD9-4D3D-8195-67EB7CB32828}" srcOrd="2" destOrd="0" presId="urn:microsoft.com/office/officeart/2005/8/layout/radial6"/>
    <dgm:cxn modelId="{B173FE83-3AFB-4843-B501-63301D62FF13}" type="presParOf" srcId="{0419D2E0-663F-461C-9BE5-828DD7B16960}" destId="{67121EBB-101B-40F8-89F9-42E94732B7AC}" srcOrd="3" destOrd="0" presId="urn:microsoft.com/office/officeart/2005/8/layout/radial6"/>
    <dgm:cxn modelId="{0C5E387A-1DC3-47EF-A01C-3C23B4F700FF}" type="presParOf" srcId="{0419D2E0-663F-461C-9BE5-828DD7B16960}" destId="{86CE59A3-CD53-4279-8ADB-637AF9DC97D1}" srcOrd="4" destOrd="0" presId="urn:microsoft.com/office/officeart/2005/8/layout/radial6"/>
    <dgm:cxn modelId="{F87AF6B5-16C5-456D-977B-31D7E71DE0B1}" type="presParOf" srcId="{0419D2E0-663F-461C-9BE5-828DD7B16960}" destId="{13C9A281-D758-450D-ABC9-54BD56E56DE4}" srcOrd="5" destOrd="0" presId="urn:microsoft.com/office/officeart/2005/8/layout/radial6"/>
    <dgm:cxn modelId="{0DFC362A-BF36-4F81-8350-E8FA5F994F1C}" type="presParOf" srcId="{0419D2E0-663F-461C-9BE5-828DD7B16960}" destId="{A566815D-ED9D-4452-B376-D29E2642A132}" srcOrd="6" destOrd="0" presId="urn:microsoft.com/office/officeart/2005/8/layout/radial6"/>
    <dgm:cxn modelId="{128B8D59-19DD-4CE0-AA48-58DB0716032A}" type="presParOf" srcId="{0419D2E0-663F-461C-9BE5-828DD7B16960}" destId="{E5CE93D9-B984-4882-972E-4A17B02509B5}" srcOrd="7" destOrd="0" presId="urn:microsoft.com/office/officeart/2005/8/layout/radial6"/>
    <dgm:cxn modelId="{3041B1FC-D1D1-46EA-A397-5DC1EDF6F4B6}" type="presParOf" srcId="{0419D2E0-663F-461C-9BE5-828DD7B16960}" destId="{FD6BF82E-A675-4496-80E8-E10EEBEE5181}" srcOrd="8" destOrd="0" presId="urn:microsoft.com/office/officeart/2005/8/layout/radial6"/>
    <dgm:cxn modelId="{FC37E0A5-2A04-4D41-B015-90FAC4B13146}" type="presParOf" srcId="{0419D2E0-663F-461C-9BE5-828DD7B16960}" destId="{87021CBC-DF74-480D-AF89-7077DC88816B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E4DE7AA-92E7-4C0A-B5CE-76E4F108519C}" type="doc">
      <dgm:prSet loTypeId="urn:microsoft.com/office/officeart/2005/8/layout/vList2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82D1850-38E2-457B-83DE-D277733D02FF}">
      <dgm:prSet phldrT="[Tekst]" phldr="0"/>
      <dgm:spPr/>
      <dgm:t>
        <a:bodyPr/>
        <a:lstStyle/>
        <a:p>
          <a:pPr rtl="0"/>
          <a:r>
            <a:rPr lang="hr-HR">
              <a:latin typeface="Calibri Light" panose="020F0302020204030204"/>
              <a:hlinkClick xmlns:r="http://schemas.openxmlformats.org/officeDocument/2006/relationships" r:id="rId1"/>
            </a:rPr>
            <a:t>Google</a:t>
          </a:r>
          <a:r>
            <a:rPr lang="hr-HR" b="0" i="0" u="none" strike="noStrike" cap="none" baseline="0" noProof="0">
              <a:latin typeface="Calibri Light"/>
              <a:cs typeface="Calibri Light"/>
              <a:hlinkClick xmlns:r="http://schemas.openxmlformats.org/officeDocument/2006/relationships" r:id="rId1"/>
            </a:rPr>
            <a:t> forms</a:t>
          </a:r>
          <a:endParaRPr lang="hr-HR" err="1"/>
        </a:p>
      </dgm:t>
    </dgm:pt>
    <dgm:pt modelId="{A8C2F0E3-2057-4409-A738-AB574491C4DA}" type="parTrans" cxnId="{FC4DAACB-FD69-4EB4-8D57-91C0D3266241}">
      <dgm:prSet/>
      <dgm:spPr/>
      <dgm:t>
        <a:bodyPr/>
        <a:lstStyle/>
        <a:p>
          <a:endParaRPr lang="en-US"/>
        </a:p>
      </dgm:t>
    </dgm:pt>
    <dgm:pt modelId="{2C00CF36-F29C-45C4-9307-21A8D6FBC3FD}" type="sibTrans" cxnId="{FC4DAACB-FD69-4EB4-8D57-91C0D3266241}">
      <dgm:prSet/>
      <dgm:spPr/>
      <dgm:t>
        <a:bodyPr/>
        <a:lstStyle/>
        <a:p>
          <a:endParaRPr lang="en-US"/>
        </a:p>
      </dgm:t>
    </dgm:pt>
    <dgm:pt modelId="{4D3E6098-8340-40A2-9F1B-0B6DE672C9C0}">
      <dgm:prSet phldrT="[Tekst]"/>
      <dgm:spPr/>
      <dgm:t>
        <a:bodyPr/>
        <a:lstStyle/>
        <a:p>
          <a:pPr rtl="0"/>
          <a:r>
            <a:rPr lang="hr-HR">
              <a:latin typeface="Calibri Light" panose="020F0302020204030204"/>
              <a:hlinkClick xmlns:r="http://schemas.openxmlformats.org/officeDocument/2006/relationships" r:id="rId2"/>
            </a:rPr>
            <a:t>Google site</a:t>
          </a:r>
          <a:endParaRPr lang="en-US"/>
        </a:p>
      </dgm:t>
    </dgm:pt>
    <dgm:pt modelId="{ECEEDE63-19DA-4F4E-BA2A-51E2D408CA20}" type="parTrans" cxnId="{9F2F5840-D56D-46B1-B327-13A6CB0A82AD}">
      <dgm:prSet/>
      <dgm:spPr/>
      <dgm:t>
        <a:bodyPr/>
        <a:lstStyle/>
        <a:p>
          <a:endParaRPr lang="en-US"/>
        </a:p>
      </dgm:t>
    </dgm:pt>
    <dgm:pt modelId="{D268319B-EB07-4716-A66C-9831B5FF4C52}" type="sibTrans" cxnId="{9F2F5840-D56D-46B1-B327-13A6CB0A82AD}">
      <dgm:prSet/>
      <dgm:spPr/>
      <dgm:t>
        <a:bodyPr/>
        <a:lstStyle/>
        <a:p>
          <a:endParaRPr lang="en-US"/>
        </a:p>
      </dgm:t>
    </dgm:pt>
    <dgm:pt modelId="{4933AF23-704F-442B-8586-C612FB38080B}">
      <dgm:prSet phldrT="[Tekst]"/>
      <dgm:spPr/>
      <dgm:t>
        <a:bodyPr/>
        <a:lstStyle/>
        <a:p>
          <a:pPr rtl="0"/>
          <a:r>
            <a:rPr lang="hr-HR" dirty="0">
              <a:latin typeface="Calibri Light" panose="020F0302020204030204"/>
            </a:rPr>
            <a:t>GOOGLE  ALATI</a:t>
          </a:r>
          <a:endParaRPr lang="en-US" dirty="0"/>
        </a:p>
      </dgm:t>
    </dgm:pt>
    <dgm:pt modelId="{71FE3CCF-AE8F-41C9-9E59-A7F196A786F4}" type="parTrans" cxnId="{92E72ABF-D5EC-4D61-8B21-051E05257EC2}">
      <dgm:prSet/>
      <dgm:spPr/>
      <dgm:t>
        <a:bodyPr/>
        <a:lstStyle/>
        <a:p>
          <a:endParaRPr lang="en-US"/>
        </a:p>
      </dgm:t>
    </dgm:pt>
    <dgm:pt modelId="{12B32109-55F6-4DA5-B6B8-9C3A00921F60}" type="sibTrans" cxnId="{92E72ABF-D5EC-4D61-8B21-051E05257EC2}">
      <dgm:prSet/>
      <dgm:spPr/>
      <dgm:t>
        <a:bodyPr/>
        <a:lstStyle/>
        <a:p>
          <a:endParaRPr lang="en-US"/>
        </a:p>
      </dgm:t>
    </dgm:pt>
    <dgm:pt modelId="{1AA64AA6-72F4-4C6C-9E62-6E96337ADCFB}" type="pres">
      <dgm:prSet presAssocID="{3E4DE7AA-92E7-4C0A-B5CE-76E4F108519C}" presName="linear" presStyleCnt="0">
        <dgm:presLayoutVars>
          <dgm:animLvl val="lvl"/>
          <dgm:resizeHandles val="exact"/>
        </dgm:presLayoutVars>
      </dgm:prSet>
      <dgm:spPr/>
    </dgm:pt>
    <dgm:pt modelId="{7961C6AA-48FC-4FD3-8A76-F08434DE6E99}" type="pres">
      <dgm:prSet presAssocID="{482D1850-38E2-457B-83DE-D277733D02F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8FA4B3D-35DD-4AA7-B429-3A80C0C41C2E}" type="pres">
      <dgm:prSet presAssocID="{2C00CF36-F29C-45C4-9307-21A8D6FBC3FD}" presName="spacer" presStyleCnt="0"/>
      <dgm:spPr/>
    </dgm:pt>
    <dgm:pt modelId="{15975F3C-BDC4-4763-B65F-966F7701F4E3}" type="pres">
      <dgm:prSet presAssocID="{4D3E6098-8340-40A2-9F1B-0B6DE672C9C0}" presName="parentText" presStyleLbl="node1" presStyleIdx="1" presStyleCnt="3" custLinFactNeighborY="38973">
        <dgm:presLayoutVars>
          <dgm:chMax val="0"/>
          <dgm:bulletEnabled val="1"/>
        </dgm:presLayoutVars>
      </dgm:prSet>
      <dgm:spPr/>
    </dgm:pt>
    <dgm:pt modelId="{A467FF0E-BEB3-402D-823B-8CD7534A903A}" type="pres">
      <dgm:prSet presAssocID="{D268319B-EB07-4716-A66C-9831B5FF4C52}" presName="spacer" presStyleCnt="0"/>
      <dgm:spPr/>
    </dgm:pt>
    <dgm:pt modelId="{22798FD5-6E11-482E-8FDE-4C06AEA157FB}" type="pres">
      <dgm:prSet presAssocID="{4933AF23-704F-442B-8586-C612FB38080B}" presName="parentText" presStyleLbl="node1" presStyleIdx="2" presStyleCnt="3" custLinFactNeighborY="19453">
        <dgm:presLayoutVars>
          <dgm:chMax val="0"/>
          <dgm:bulletEnabled val="1"/>
        </dgm:presLayoutVars>
      </dgm:prSet>
      <dgm:spPr/>
    </dgm:pt>
  </dgm:ptLst>
  <dgm:cxnLst>
    <dgm:cxn modelId="{47532D22-951F-4CDD-B2E9-EB74B5D5DE95}" type="presOf" srcId="{482D1850-38E2-457B-83DE-D277733D02FF}" destId="{7961C6AA-48FC-4FD3-8A76-F08434DE6E99}" srcOrd="0" destOrd="0" presId="urn:microsoft.com/office/officeart/2005/8/layout/vList2"/>
    <dgm:cxn modelId="{9F2F5840-D56D-46B1-B327-13A6CB0A82AD}" srcId="{3E4DE7AA-92E7-4C0A-B5CE-76E4F108519C}" destId="{4D3E6098-8340-40A2-9F1B-0B6DE672C9C0}" srcOrd="1" destOrd="0" parTransId="{ECEEDE63-19DA-4F4E-BA2A-51E2D408CA20}" sibTransId="{D268319B-EB07-4716-A66C-9831B5FF4C52}"/>
    <dgm:cxn modelId="{B5A9A570-23FA-46F7-83C5-5B2662D431B8}" type="presOf" srcId="{4D3E6098-8340-40A2-9F1B-0B6DE672C9C0}" destId="{15975F3C-BDC4-4763-B65F-966F7701F4E3}" srcOrd="0" destOrd="0" presId="urn:microsoft.com/office/officeart/2005/8/layout/vList2"/>
    <dgm:cxn modelId="{9E466755-3B1D-413B-98FC-EE5A3A5A01F5}" type="presOf" srcId="{3E4DE7AA-92E7-4C0A-B5CE-76E4F108519C}" destId="{1AA64AA6-72F4-4C6C-9E62-6E96337ADCFB}" srcOrd="0" destOrd="0" presId="urn:microsoft.com/office/officeart/2005/8/layout/vList2"/>
    <dgm:cxn modelId="{F0D02BAE-63A1-4705-8082-25EFA941EA4B}" type="presOf" srcId="{4933AF23-704F-442B-8586-C612FB38080B}" destId="{22798FD5-6E11-482E-8FDE-4C06AEA157FB}" srcOrd="0" destOrd="0" presId="urn:microsoft.com/office/officeart/2005/8/layout/vList2"/>
    <dgm:cxn modelId="{92E72ABF-D5EC-4D61-8B21-051E05257EC2}" srcId="{3E4DE7AA-92E7-4C0A-B5CE-76E4F108519C}" destId="{4933AF23-704F-442B-8586-C612FB38080B}" srcOrd="2" destOrd="0" parTransId="{71FE3CCF-AE8F-41C9-9E59-A7F196A786F4}" sibTransId="{12B32109-55F6-4DA5-B6B8-9C3A00921F60}"/>
    <dgm:cxn modelId="{FC4DAACB-FD69-4EB4-8D57-91C0D3266241}" srcId="{3E4DE7AA-92E7-4C0A-B5CE-76E4F108519C}" destId="{482D1850-38E2-457B-83DE-D277733D02FF}" srcOrd="0" destOrd="0" parTransId="{A8C2F0E3-2057-4409-A738-AB574491C4DA}" sibTransId="{2C00CF36-F29C-45C4-9307-21A8D6FBC3FD}"/>
    <dgm:cxn modelId="{74448BF1-7FCF-4B38-9208-5BE8588B115F}" type="presParOf" srcId="{1AA64AA6-72F4-4C6C-9E62-6E96337ADCFB}" destId="{7961C6AA-48FC-4FD3-8A76-F08434DE6E99}" srcOrd="0" destOrd="0" presId="urn:microsoft.com/office/officeart/2005/8/layout/vList2"/>
    <dgm:cxn modelId="{16B818CB-93CF-4A82-8B33-9A9A0C7416BB}" type="presParOf" srcId="{1AA64AA6-72F4-4C6C-9E62-6E96337ADCFB}" destId="{A8FA4B3D-35DD-4AA7-B429-3A80C0C41C2E}" srcOrd="1" destOrd="0" presId="urn:microsoft.com/office/officeart/2005/8/layout/vList2"/>
    <dgm:cxn modelId="{3F25D144-4244-4559-9681-8F7B8698C378}" type="presParOf" srcId="{1AA64AA6-72F4-4C6C-9E62-6E96337ADCFB}" destId="{15975F3C-BDC4-4763-B65F-966F7701F4E3}" srcOrd="2" destOrd="0" presId="urn:microsoft.com/office/officeart/2005/8/layout/vList2"/>
    <dgm:cxn modelId="{27771F91-8F6F-40D4-955B-25DAEF8B2A6A}" type="presParOf" srcId="{1AA64AA6-72F4-4C6C-9E62-6E96337ADCFB}" destId="{A467FF0E-BEB3-402D-823B-8CD7534A903A}" srcOrd="3" destOrd="0" presId="urn:microsoft.com/office/officeart/2005/8/layout/vList2"/>
    <dgm:cxn modelId="{D22CE4B6-56AA-4EE9-A8BE-16A64F899182}" type="presParOf" srcId="{1AA64AA6-72F4-4C6C-9E62-6E96337ADCFB}" destId="{22798FD5-6E11-482E-8FDE-4C06AEA157F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E4DE7AA-92E7-4C0A-B5CE-76E4F108519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82D1850-38E2-457B-83DE-D277733D02FF}">
      <dgm:prSet phldrT="[Tekst]" phldr="0"/>
      <dgm:spPr/>
      <dgm:t>
        <a:bodyPr/>
        <a:lstStyle/>
        <a:p>
          <a:r>
            <a:rPr lang="hr-HR" b="0" i="0" u="none" strike="noStrike" cap="none" baseline="0" noProof="0" dirty="0" err="1">
              <a:latin typeface="Calibri Light"/>
              <a:cs typeface="Calibri Light"/>
              <a:hlinkClick xmlns:r="http://schemas.openxmlformats.org/officeDocument/2006/relationships" r:id="rId1"/>
            </a:rPr>
            <a:t>Surveymonkey</a:t>
          </a:r>
          <a:endParaRPr lang="hr-HR" b="0" i="0" u="none" strike="noStrike" cap="none" baseline="0" noProof="0" dirty="0">
            <a:latin typeface="Calibri Light"/>
            <a:cs typeface="Calibri Light"/>
          </a:endParaRPr>
        </a:p>
      </dgm:t>
    </dgm:pt>
    <dgm:pt modelId="{A8C2F0E3-2057-4409-A738-AB574491C4DA}" type="parTrans" cxnId="{FC4DAACB-FD69-4EB4-8D57-91C0D3266241}">
      <dgm:prSet/>
      <dgm:spPr/>
      <dgm:t>
        <a:bodyPr/>
        <a:lstStyle/>
        <a:p>
          <a:endParaRPr lang="en-US"/>
        </a:p>
      </dgm:t>
    </dgm:pt>
    <dgm:pt modelId="{2C00CF36-F29C-45C4-9307-21A8D6FBC3FD}" type="sibTrans" cxnId="{FC4DAACB-FD69-4EB4-8D57-91C0D3266241}">
      <dgm:prSet/>
      <dgm:spPr/>
      <dgm:t>
        <a:bodyPr/>
        <a:lstStyle/>
        <a:p>
          <a:endParaRPr lang="en-US"/>
        </a:p>
      </dgm:t>
    </dgm:pt>
    <dgm:pt modelId="{4933AF23-704F-442B-8586-C612FB38080B}">
      <dgm:prSet phldrT="[Tekst]" phldr="0"/>
      <dgm:spPr/>
      <dgm:t>
        <a:bodyPr/>
        <a:lstStyle/>
        <a:p>
          <a:pPr rtl="0"/>
          <a:r>
            <a:rPr lang="hr-HR" dirty="0">
              <a:solidFill>
                <a:srgbClr val="C00000"/>
              </a:solidFill>
            </a:rPr>
            <a:t>Alati za izradu online anketa</a:t>
          </a:r>
        </a:p>
      </dgm:t>
    </dgm:pt>
    <dgm:pt modelId="{71FE3CCF-AE8F-41C9-9E59-A7F196A786F4}" type="parTrans" cxnId="{92E72ABF-D5EC-4D61-8B21-051E05257EC2}">
      <dgm:prSet/>
      <dgm:spPr/>
      <dgm:t>
        <a:bodyPr/>
        <a:lstStyle/>
        <a:p>
          <a:endParaRPr lang="en-US"/>
        </a:p>
      </dgm:t>
    </dgm:pt>
    <dgm:pt modelId="{12B32109-55F6-4DA5-B6B8-9C3A00921F60}" type="sibTrans" cxnId="{92E72ABF-D5EC-4D61-8B21-051E05257EC2}">
      <dgm:prSet/>
      <dgm:spPr/>
      <dgm:t>
        <a:bodyPr/>
        <a:lstStyle/>
        <a:p>
          <a:endParaRPr lang="en-US"/>
        </a:p>
      </dgm:t>
    </dgm:pt>
    <dgm:pt modelId="{D1087259-1FA5-4ED6-86AE-C10A56806557}">
      <dgm:prSet phldr="0"/>
      <dgm:spPr/>
      <dgm:t>
        <a:bodyPr/>
        <a:lstStyle/>
        <a:p>
          <a:pPr rtl="0"/>
          <a:r>
            <a:rPr lang="hr-HR" dirty="0" err="1">
              <a:latin typeface="Calibri Light" panose="020F0302020204030204"/>
              <a:hlinkClick xmlns:r="http://schemas.openxmlformats.org/officeDocument/2006/relationships" r:id="rId2"/>
            </a:rPr>
            <a:t>Easypolls</a:t>
          </a:r>
          <a:endParaRPr lang="hr-HR" dirty="0">
            <a:latin typeface="Calibri Light" panose="020F0302020204030204"/>
            <a:hlinkClick xmlns:r="http://schemas.openxmlformats.org/officeDocument/2006/relationships" r:id="rId3"/>
          </a:endParaRPr>
        </a:p>
      </dgm:t>
    </dgm:pt>
    <dgm:pt modelId="{D071E623-84E1-484A-B91D-59BC0A341FB5}" type="parTrans" cxnId="{9DD5E231-7DC4-4FA0-B423-BE4DC9E39287}">
      <dgm:prSet/>
      <dgm:spPr/>
      <dgm:t>
        <a:bodyPr/>
        <a:lstStyle/>
        <a:p>
          <a:endParaRPr lang="en-US"/>
        </a:p>
      </dgm:t>
    </dgm:pt>
    <dgm:pt modelId="{434D35F1-837F-4CC5-AA6F-04131CF03F1D}" type="sibTrans" cxnId="{9DD5E231-7DC4-4FA0-B423-BE4DC9E39287}">
      <dgm:prSet/>
      <dgm:spPr/>
      <dgm:t>
        <a:bodyPr/>
        <a:lstStyle/>
        <a:p>
          <a:endParaRPr lang="en-US"/>
        </a:p>
      </dgm:t>
    </dgm:pt>
    <dgm:pt modelId="{6D94C513-548F-41FB-9DAE-9A1E5355DDA1}">
      <dgm:prSet/>
      <dgm:spPr/>
      <dgm:t>
        <a:bodyPr/>
        <a:lstStyle/>
        <a:p>
          <a:r>
            <a:rPr lang="hr-HR" dirty="0" err="1">
              <a:hlinkClick xmlns:r="http://schemas.openxmlformats.org/officeDocument/2006/relationships" r:id="rId4"/>
            </a:rPr>
            <a:t>Tricider</a:t>
          </a:r>
          <a:endParaRPr lang="en-US" dirty="0"/>
        </a:p>
      </dgm:t>
    </dgm:pt>
    <dgm:pt modelId="{8BBF342B-5BDC-4F7F-B860-ABF23EEE3D22}" type="parTrans" cxnId="{63CB49A3-86A2-47EC-95E4-5F0FD06C2C2C}">
      <dgm:prSet/>
      <dgm:spPr/>
      <dgm:t>
        <a:bodyPr/>
        <a:lstStyle/>
        <a:p>
          <a:endParaRPr lang="en-US"/>
        </a:p>
      </dgm:t>
    </dgm:pt>
    <dgm:pt modelId="{390C45C3-CF51-4475-A5B9-9B19A4B2A651}" type="sibTrans" cxnId="{63CB49A3-86A2-47EC-95E4-5F0FD06C2C2C}">
      <dgm:prSet/>
      <dgm:spPr/>
      <dgm:t>
        <a:bodyPr/>
        <a:lstStyle/>
        <a:p>
          <a:endParaRPr lang="en-US"/>
        </a:p>
      </dgm:t>
    </dgm:pt>
    <dgm:pt modelId="{583FD1D4-3254-412F-8F78-E1194239059C}">
      <dgm:prSet/>
      <dgm:spPr/>
      <dgm:t>
        <a:bodyPr/>
        <a:lstStyle/>
        <a:p>
          <a:r>
            <a:rPr lang="hr-HR" dirty="0" err="1">
              <a:hlinkClick xmlns:r="http://schemas.openxmlformats.org/officeDocument/2006/relationships" r:id="rId5"/>
            </a:rPr>
            <a:t>Mentimeter</a:t>
          </a:r>
          <a:endParaRPr lang="en-US" dirty="0"/>
        </a:p>
      </dgm:t>
    </dgm:pt>
    <dgm:pt modelId="{F7687990-B7E3-4AE6-813A-64A9DD14B679}" type="parTrans" cxnId="{E6518667-87D1-4BC6-927F-BB4F953747DD}">
      <dgm:prSet/>
      <dgm:spPr/>
      <dgm:t>
        <a:bodyPr/>
        <a:lstStyle/>
        <a:p>
          <a:endParaRPr lang="en-US"/>
        </a:p>
      </dgm:t>
    </dgm:pt>
    <dgm:pt modelId="{6E23E386-D158-48B4-A88E-BFD7DFC9B918}" type="sibTrans" cxnId="{E6518667-87D1-4BC6-927F-BB4F953747DD}">
      <dgm:prSet/>
      <dgm:spPr/>
      <dgm:t>
        <a:bodyPr/>
        <a:lstStyle/>
        <a:p>
          <a:endParaRPr lang="en-US"/>
        </a:p>
      </dgm:t>
    </dgm:pt>
    <dgm:pt modelId="{E332A057-C048-46FB-BA24-69BCA84B771E}" type="pres">
      <dgm:prSet presAssocID="{3E4DE7AA-92E7-4C0A-B5CE-76E4F108519C}" presName="linear" presStyleCnt="0">
        <dgm:presLayoutVars>
          <dgm:animLvl val="lvl"/>
          <dgm:resizeHandles val="exact"/>
        </dgm:presLayoutVars>
      </dgm:prSet>
      <dgm:spPr/>
    </dgm:pt>
    <dgm:pt modelId="{BECA928A-63BC-4D28-9D38-2D37AFA90540}" type="pres">
      <dgm:prSet presAssocID="{482D1850-38E2-457B-83DE-D277733D02FF}" presName="parentText" presStyleLbl="node1" presStyleIdx="0" presStyleCnt="5" custLinFactY="-8081" custLinFactNeighborY="-100000">
        <dgm:presLayoutVars>
          <dgm:chMax val="0"/>
          <dgm:bulletEnabled val="1"/>
        </dgm:presLayoutVars>
      </dgm:prSet>
      <dgm:spPr/>
    </dgm:pt>
    <dgm:pt modelId="{34C3F3B2-2E66-4D31-9ECF-3CDF12837FA8}" type="pres">
      <dgm:prSet presAssocID="{2C00CF36-F29C-45C4-9307-21A8D6FBC3FD}" presName="spacer" presStyleCnt="0"/>
      <dgm:spPr/>
    </dgm:pt>
    <dgm:pt modelId="{3B97D4D9-7A3B-4CBB-A250-FAB9B5A2FE23}" type="pres">
      <dgm:prSet presAssocID="{D1087259-1FA5-4ED6-86AE-C10A56806557}" presName="parentText" presStyleLbl="node1" presStyleIdx="1" presStyleCnt="5" custLinFactNeighborY="-70398">
        <dgm:presLayoutVars>
          <dgm:chMax val="0"/>
          <dgm:bulletEnabled val="1"/>
        </dgm:presLayoutVars>
      </dgm:prSet>
      <dgm:spPr/>
    </dgm:pt>
    <dgm:pt modelId="{7CFF2BCE-CE90-44A8-9A1F-6844B8569C42}" type="pres">
      <dgm:prSet presAssocID="{434D35F1-837F-4CC5-AA6F-04131CF03F1D}" presName="spacer" presStyleCnt="0"/>
      <dgm:spPr/>
    </dgm:pt>
    <dgm:pt modelId="{590F120D-1245-4E62-A654-0602516F2105}" type="pres">
      <dgm:prSet presAssocID="{6D94C513-548F-41FB-9DAE-9A1E5355DDA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405A661-3F3B-4E8C-B1B3-A6D5C550B6D2}" type="pres">
      <dgm:prSet presAssocID="{390C45C3-CF51-4475-A5B9-9B19A4B2A651}" presName="spacer" presStyleCnt="0"/>
      <dgm:spPr/>
    </dgm:pt>
    <dgm:pt modelId="{34411178-0E71-445F-A84B-EC1E8D350A92}" type="pres">
      <dgm:prSet presAssocID="{583FD1D4-3254-412F-8F78-E1194239059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841185D-BD9A-4BE5-AAA2-3D3B36D26A84}" type="pres">
      <dgm:prSet presAssocID="{6E23E386-D158-48B4-A88E-BFD7DFC9B918}" presName="spacer" presStyleCnt="0"/>
      <dgm:spPr/>
    </dgm:pt>
    <dgm:pt modelId="{15B17E67-2DFF-47FA-96B1-5E2538E2A313}" type="pres">
      <dgm:prSet presAssocID="{4933AF23-704F-442B-8586-C612FB38080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DD5E231-7DC4-4FA0-B423-BE4DC9E39287}" srcId="{3E4DE7AA-92E7-4C0A-B5CE-76E4F108519C}" destId="{D1087259-1FA5-4ED6-86AE-C10A56806557}" srcOrd="1" destOrd="0" parTransId="{D071E623-84E1-484A-B91D-59BC0A341FB5}" sibTransId="{434D35F1-837F-4CC5-AA6F-04131CF03F1D}"/>
    <dgm:cxn modelId="{E6518667-87D1-4BC6-927F-BB4F953747DD}" srcId="{3E4DE7AA-92E7-4C0A-B5CE-76E4F108519C}" destId="{583FD1D4-3254-412F-8F78-E1194239059C}" srcOrd="3" destOrd="0" parTransId="{F7687990-B7E3-4AE6-813A-64A9DD14B679}" sibTransId="{6E23E386-D158-48B4-A88E-BFD7DFC9B918}"/>
    <dgm:cxn modelId="{F3F32951-CC3A-4F02-BFF6-B81C97B72B0F}" type="presOf" srcId="{482D1850-38E2-457B-83DE-D277733D02FF}" destId="{BECA928A-63BC-4D28-9D38-2D37AFA90540}" srcOrd="0" destOrd="0" presId="urn:microsoft.com/office/officeart/2005/8/layout/vList2"/>
    <dgm:cxn modelId="{565DB58C-1FD7-4307-A841-758421BFED37}" type="presOf" srcId="{6D94C513-548F-41FB-9DAE-9A1E5355DDA1}" destId="{590F120D-1245-4E62-A654-0602516F2105}" srcOrd="0" destOrd="0" presId="urn:microsoft.com/office/officeart/2005/8/layout/vList2"/>
    <dgm:cxn modelId="{5BBCAD97-CAA2-4495-85FC-7FEBCD877935}" type="presOf" srcId="{D1087259-1FA5-4ED6-86AE-C10A56806557}" destId="{3B97D4D9-7A3B-4CBB-A250-FAB9B5A2FE23}" srcOrd="0" destOrd="0" presId="urn:microsoft.com/office/officeart/2005/8/layout/vList2"/>
    <dgm:cxn modelId="{63CB49A3-86A2-47EC-95E4-5F0FD06C2C2C}" srcId="{3E4DE7AA-92E7-4C0A-B5CE-76E4F108519C}" destId="{6D94C513-548F-41FB-9DAE-9A1E5355DDA1}" srcOrd="2" destOrd="0" parTransId="{8BBF342B-5BDC-4F7F-B860-ABF23EEE3D22}" sibTransId="{390C45C3-CF51-4475-A5B9-9B19A4B2A651}"/>
    <dgm:cxn modelId="{223E5FBB-858D-4D40-995A-13F9B048A482}" type="presOf" srcId="{4933AF23-704F-442B-8586-C612FB38080B}" destId="{15B17E67-2DFF-47FA-96B1-5E2538E2A313}" srcOrd="0" destOrd="0" presId="urn:microsoft.com/office/officeart/2005/8/layout/vList2"/>
    <dgm:cxn modelId="{92E72ABF-D5EC-4D61-8B21-051E05257EC2}" srcId="{3E4DE7AA-92E7-4C0A-B5CE-76E4F108519C}" destId="{4933AF23-704F-442B-8586-C612FB38080B}" srcOrd="4" destOrd="0" parTransId="{71FE3CCF-AE8F-41C9-9E59-A7F196A786F4}" sibTransId="{12B32109-55F6-4DA5-B6B8-9C3A00921F60}"/>
    <dgm:cxn modelId="{FC4DAACB-FD69-4EB4-8D57-91C0D3266241}" srcId="{3E4DE7AA-92E7-4C0A-B5CE-76E4F108519C}" destId="{482D1850-38E2-457B-83DE-D277733D02FF}" srcOrd="0" destOrd="0" parTransId="{A8C2F0E3-2057-4409-A738-AB574491C4DA}" sibTransId="{2C00CF36-F29C-45C4-9307-21A8D6FBC3FD}"/>
    <dgm:cxn modelId="{02A5EAF5-2248-40D8-AD0E-8C2751260AF4}" type="presOf" srcId="{3E4DE7AA-92E7-4C0A-B5CE-76E4F108519C}" destId="{E332A057-C048-46FB-BA24-69BCA84B771E}" srcOrd="0" destOrd="0" presId="urn:microsoft.com/office/officeart/2005/8/layout/vList2"/>
    <dgm:cxn modelId="{AEF7C4FF-126B-4537-9F2F-E55F4009B188}" type="presOf" srcId="{583FD1D4-3254-412F-8F78-E1194239059C}" destId="{34411178-0E71-445F-A84B-EC1E8D350A92}" srcOrd="0" destOrd="0" presId="urn:microsoft.com/office/officeart/2005/8/layout/vList2"/>
    <dgm:cxn modelId="{10CE8DCF-BB7F-45B8-B91D-AD99ACFF16C7}" type="presParOf" srcId="{E332A057-C048-46FB-BA24-69BCA84B771E}" destId="{BECA928A-63BC-4D28-9D38-2D37AFA90540}" srcOrd="0" destOrd="0" presId="urn:microsoft.com/office/officeart/2005/8/layout/vList2"/>
    <dgm:cxn modelId="{DD6A8967-4C47-4867-9722-BAC77709DA3F}" type="presParOf" srcId="{E332A057-C048-46FB-BA24-69BCA84B771E}" destId="{34C3F3B2-2E66-4D31-9ECF-3CDF12837FA8}" srcOrd="1" destOrd="0" presId="urn:microsoft.com/office/officeart/2005/8/layout/vList2"/>
    <dgm:cxn modelId="{CBE4D8B0-FEB6-4B4F-87A3-98F6E7AFADAC}" type="presParOf" srcId="{E332A057-C048-46FB-BA24-69BCA84B771E}" destId="{3B97D4D9-7A3B-4CBB-A250-FAB9B5A2FE23}" srcOrd="2" destOrd="0" presId="urn:microsoft.com/office/officeart/2005/8/layout/vList2"/>
    <dgm:cxn modelId="{4BB29198-07D1-45E9-AB1A-49336A96BBB0}" type="presParOf" srcId="{E332A057-C048-46FB-BA24-69BCA84B771E}" destId="{7CFF2BCE-CE90-44A8-9A1F-6844B8569C42}" srcOrd="3" destOrd="0" presId="urn:microsoft.com/office/officeart/2005/8/layout/vList2"/>
    <dgm:cxn modelId="{ACA5548A-1912-4E24-8476-2C0B0A0F3072}" type="presParOf" srcId="{E332A057-C048-46FB-BA24-69BCA84B771E}" destId="{590F120D-1245-4E62-A654-0602516F2105}" srcOrd="4" destOrd="0" presId="urn:microsoft.com/office/officeart/2005/8/layout/vList2"/>
    <dgm:cxn modelId="{EED30991-B492-470F-BC6A-3E57BF36BAEA}" type="presParOf" srcId="{E332A057-C048-46FB-BA24-69BCA84B771E}" destId="{4405A661-3F3B-4E8C-B1B3-A6D5C550B6D2}" srcOrd="5" destOrd="0" presId="urn:microsoft.com/office/officeart/2005/8/layout/vList2"/>
    <dgm:cxn modelId="{E38A47A8-6CD4-4364-B26C-FF4AB23C2576}" type="presParOf" srcId="{E332A057-C048-46FB-BA24-69BCA84B771E}" destId="{34411178-0E71-445F-A84B-EC1E8D350A92}" srcOrd="6" destOrd="0" presId="urn:microsoft.com/office/officeart/2005/8/layout/vList2"/>
    <dgm:cxn modelId="{3ABBD60B-8392-4567-A509-F997AC95A0F4}" type="presParOf" srcId="{E332A057-C048-46FB-BA24-69BCA84B771E}" destId="{5841185D-BD9A-4BE5-AAA2-3D3B36D26A84}" srcOrd="7" destOrd="0" presId="urn:microsoft.com/office/officeart/2005/8/layout/vList2"/>
    <dgm:cxn modelId="{0DEB2C26-35A4-416F-A498-EA8B156E5610}" type="presParOf" srcId="{E332A057-C048-46FB-BA24-69BCA84B771E}" destId="{15B17E67-2DFF-47FA-96B1-5E2538E2A31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B0959DE-B52D-4AA5-AFD2-C9D24A0CE75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9C55A46-ADD7-4F71-BAC5-58BD382614D8}">
      <dgm:prSet/>
      <dgm:spPr/>
      <dgm:t>
        <a:bodyPr/>
        <a:lstStyle/>
        <a:p>
          <a:r>
            <a:rPr lang="hr-HR"/>
            <a:t>EVALUACIJA:</a:t>
          </a:r>
          <a:endParaRPr lang="en-US"/>
        </a:p>
      </dgm:t>
    </dgm:pt>
    <dgm:pt modelId="{606578B9-9C41-4244-87E1-8B8356742BC5}" type="parTrans" cxnId="{46A5FA80-723D-4456-935D-CF3AC28CD72A}">
      <dgm:prSet/>
      <dgm:spPr/>
      <dgm:t>
        <a:bodyPr/>
        <a:lstStyle/>
        <a:p>
          <a:endParaRPr lang="en-US"/>
        </a:p>
      </dgm:t>
    </dgm:pt>
    <dgm:pt modelId="{123D2EC7-C37F-42CA-A2A8-B495C76CD2CE}" type="sibTrans" cxnId="{46A5FA80-723D-4456-935D-CF3AC28CD72A}">
      <dgm:prSet/>
      <dgm:spPr/>
      <dgm:t>
        <a:bodyPr/>
        <a:lstStyle/>
        <a:p>
          <a:endParaRPr lang="en-US"/>
        </a:p>
      </dgm:t>
    </dgm:pt>
    <dgm:pt modelId="{46C2A6F6-A076-4842-8094-0F081B06345E}">
      <dgm:prSet custT="1"/>
      <dgm:spPr/>
      <dgm:t>
        <a:bodyPr/>
        <a:lstStyle/>
        <a:p>
          <a:r>
            <a:rPr lang="en-US" sz="5400" dirty="0">
              <a:hlinkClick xmlns:r="http://schemas.openxmlformats.org/officeDocument/2006/relationships" r:id="rId1"/>
            </a:rPr>
            <a:t>http://bit.ly/2qswz0B</a:t>
          </a:r>
          <a:endParaRPr lang="hr-HR" sz="5400" dirty="0"/>
        </a:p>
        <a:p>
          <a:r>
            <a:rPr lang="hr-HR" sz="2800" dirty="0"/>
            <a:t>                                                                (nula)</a:t>
          </a:r>
          <a:endParaRPr lang="en-US" sz="2800" dirty="0"/>
        </a:p>
      </dgm:t>
    </dgm:pt>
    <dgm:pt modelId="{9E77812B-5001-418E-B241-85EBFEC757B1}" type="parTrans" cxnId="{83B878B6-667D-4C09-BF24-B33C3B4E3BCC}">
      <dgm:prSet/>
      <dgm:spPr/>
      <dgm:t>
        <a:bodyPr/>
        <a:lstStyle/>
        <a:p>
          <a:endParaRPr lang="en-US"/>
        </a:p>
      </dgm:t>
    </dgm:pt>
    <dgm:pt modelId="{F1AF1ED4-4324-4807-870A-04F90362B295}" type="sibTrans" cxnId="{83B878B6-667D-4C09-BF24-B33C3B4E3BCC}">
      <dgm:prSet/>
      <dgm:spPr/>
      <dgm:t>
        <a:bodyPr/>
        <a:lstStyle/>
        <a:p>
          <a:endParaRPr lang="en-US"/>
        </a:p>
      </dgm:t>
    </dgm:pt>
    <dgm:pt modelId="{D1CAEA77-451A-4014-8609-DCF0B4F42F0C}" type="pres">
      <dgm:prSet presAssocID="{AB0959DE-B52D-4AA5-AFD2-C9D24A0CE75E}" presName="vert0" presStyleCnt="0">
        <dgm:presLayoutVars>
          <dgm:dir/>
          <dgm:animOne val="branch"/>
          <dgm:animLvl val="lvl"/>
        </dgm:presLayoutVars>
      </dgm:prSet>
      <dgm:spPr/>
    </dgm:pt>
    <dgm:pt modelId="{84AB1131-9A68-453B-955B-E2794AFC0CE6}" type="pres">
      <dgm:prSet presAssocID="{19C55A46-ADD7-4F71-BAC5-58BD382614D8}" presName="thickLine" presStyleLbl="alignNode1" presStyleIdx="0" presStyleCnt="2"/>
      <dgm:spPr/>
    </dgm:pt>
    <dgm:pt modelId="{06457BF7-7CF5-4195-8CD9-29EB6ED6CEB7}" type="pres">
      <dgm:prSet presAssocID="{19C55A46-ADD7-4F71-BAC5-58BD382614D8}" presName="horz1" presStyleCnt="0"/>
      <dgm:spPr/>
    </dgm:pt>
    <dgm:pt modelId="{2360BC64-C765-4213-A787-9C0E322C6EBE}" type="pres">
      <dgm:prSet presAssocID="{19C55A46-ADD7-4F71-BAC5-58BD382614D8}" presName="tx1" presStyleLbl="revTx" presStyleIdx="0" presStyleCnt="2"/>
      <dgm:spPr/>
    </dgm:pt>
    <dgm:pt modelId="{D907C9A2-8644-459A-A646-45418C644019}" type="pres">
      <dgm:prSet presAssocID="{19C55A46-ADD7-4F71-BAC5-58BD382614D8}" presName="vert1" presStyleCnt="0"/>
      <dgm:spPr/>
    </dgm:pt>
    <dgm:pt modelId="{98E4E22A-4E2F-495E-87AB-F84207A926D7}" type="pres">
      <dgm:prSet presAssocID="{46C2A6F6-A076-4842-8094-0F081B06345E}" presName="thickLine" presStyleLbl="alignNode1" presStyleIdx="1" presStyleCnt="2"/>
      <dgm:spPr/>
    </dgm:pt>
    <dgm:pt modelId="{8D1E7F24-A092-4B1A-A31D-A60C7EEF6DDC}" type="pres">
      <dgm:prSet presAssocID="{46C2A6F6-A076-4842-8094-0F081B06345E}" presName="horz1" presStyleCnt="0"/>
      <dgm:spPr/>
    </dgm:pt>
    <dgm:pt modelId="{9133F8B5-5055-4B68-BEF5-255D2E57FB25}" type="pres">
      <dgm:prSet presAssocID="{46C2A6F6-A076-4842-8094-0F081B06345E}" presName="tx1" presStyleLbl="revTx" presStyleIdx="1" presStyleCnt="2"/>
      <dgm:spPr/>
    </dgm:pt>
    <dgm:pt modelId="{80D3AD3D-2D08-4D43-ACC9-D3A009E8C69C}" type="pres">
      <dgm:prSet presAssocID="{46C2A6F6-A076-4842-8094-0F081B06345E}" presName="vert1" presStyleCnt="0"/>
      <dgm:spPr/>
    </dgm:pt>
  </dgm:ptLst>
  <dgm:cxnLst>
    <dgm:cxn modelId="{60F4D97B-425C-4567-AB55-08F499DA4EF6}" type="presOf" srcId="{46C2A6F6-A076-4842-8094-0F081B06345E}" destId="{9133F8B5-5055-4B68-BEF5-255D2E57FB25}" srcOrd="0" destOrd="0" presId="urn:microsoft.com/office/officeart/2008/layout/LinedList"/>
    <dgm:cxn modelId="{46A5FA80-723D-4456-935D-CF3AC28CD72A}" srcId="{AB0959DE-B52D-4AA5-AFD2-C9D24A0CE75E}" destId="{19C55A46-ADD7-4F71-BAC5-58BD382614D8}" srcOrd="0" destOrd="0" parTransId="{606578B9-9C41-4244-87E1-8B8356742BC5}" sibTransId="{123D2EC7-C37F-42CA-A2A8-B495C76CD2CE}"/>
    <dgm:cxn modelId="{749B0E99-FB19-4F4D-8FC1-D4BBF4D64A56}" type="presOf" srcId="{AB0959DE-B52D-4AA5-AFD2-C9D24A0CE75E}" destId="{D1CAEA77-451A-4014-8609-DCF0B4F42F0C}" srcOrd="0" destOrd="0" presId="urn:microsoft.com/office/officeart/2008/layout/LinedList"/>
    <dgm:cxn modelId="{83B878B6-667D-4C09-BF24-B33C3B4E3BCC}" srcId="{AB0959DE-B52D-4AA5-AFD2-C9D24A0CE75E}" destId="{46C2A6F6-A076-4842-8094-0F081B06345E}" srcOrd="1" destOrd="0" parTransId="{9E77812B-5001-418E-B241-85EBFEC757B1}" sibTransId="{F1AF1ED4-4324-4807-870A-04F90362B295}"/>
    <dgm:cxn modelId="{6BFE66F1-05D0-4639-914B-AD27EA06884D}" type="presOf" srcId="{19C55A46-ADD7-4F71-BAC5-58BD382614D8}" destId="{2360BC64-C765-4213-A787-9C0E322C6EBE}" srcOrd="0" destOrd="0" presId="urn:microsoft.com/office/officeart/2008/layout/LinedList"/>
    <dgm:cxn modelId="{031A4B32-EA37-41CB-BD9A-1D63CA4FA725}" type="presParOf" srcId="{D1CAEA77-451A-4014-8609-DCF0B4F42F0C}" destId="{84AB1131-9A68-453B-955B-E2794AFC0CE6}" srcOrd="0" destOrd="0" presId="urn:microsoft.com/office/officeart/2008/layout/LinedList"/>
    <dgm:cxn modelId="{65187E93-8908-4D52-A659-9F28BDF3132B}" type="presParOf" srcId="{D1CAEA77-451A-4014-8609-DCF0B4F42F0C}" destId="{06457BF7-7CF5-4195-8CD9-29EB6ED6CEB7}" srcOrd="1" destOrd="0" presId="urn:microsoft.com/office/officeart/2008/layout/LinedList"/>
    <dgm:cxn modelId="{F91B86C2-0891-4F92-81AE-8D7AE120A486}" type="presParOf" srcId="{06457BF7-7CF5-4195-8CD9-29EB6ED6CEB7}" destId="{2360BC64-C765-4213-A787-9C0E322C6EBE}" srcOrd="0" destOrd="0" presId="urn:microsoft.com/office/officeart/2008/layout/LinedList"/>
    <dgm:cxn modelId="{65E9FDBE-F1E9-42D9-80C8-84BB2E17FCCC}" type="presParOf" srcId="{06457BF7-7CF5-4195-8CD9-29EB6ED6CEB7}" destId="{D907C9A2-8644-459A-A646-45418C644019}" srcOrd="1" destOrd="0" presId="urn:microsoft.com/office/officeart/2008/layout/LinedList"/>
    <dgm:cxn modelId="{08B10BDB-859C-4552-AF6B-16B4CF5F1036}" type="presParOf" srcId="{D1CAEA77-451A-4014-8609-DCF0B4F42F0C}" destId="{98E4E22A-4E2F-495E-87AB-F84207A926D7}" srcOrd="2" destOrd="0" presId="urn:microsoft.com/office/officeart/2008/layout/LinedList"/>
    <dgm:cxn modelId="{D34EDA7F-C309-4669-89E8-DA62BCC5550E}" type="presParOf" srcId="{D1CAEA77-451A-4014-8609-DCF0B4F42F0C}" destId="{8D1E7F24-A092-4B1A-A31D-A60C7EEF6DDC}" srcOrd="3" destOrd="0" presId="urn:microsoft.com/office/officeart/2008/layout/LinedList"/>
    <dgm:cxn modelId="{B6379F59-2920-4517-A3BB-527E36336252}" type="presParOf" srcId="{8D1E7F24-A092-4B1A-A31D-A60C7EEF6DDC}" destId="{9133F8B5-5055-4B68-BEF5-255D2E57FB25}" srcOrd="0" destOrd="0" presId="urn:microsoft.com/office/officeart/2008/layout/LinedList"/>
    <dgm:cxn modelId="{C84AA8C6-60E9-43DE-A719-DDCDFCB5BEB7}" type="presParOf" srcId="{8D1E7F24-A092-4B1A-A31D-A60C7EEF6DDC}" destId="{80D3AD3D-2D08-4D43-ACC9-D3A009E8C69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233DE6-B17B-4B17-BEAC-EAE20D73B02E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697F002-FBD1-4BE1-9D29-A60CF83CFDB5}">
      <dgm:prSet/>
      <dgm:spPr/>
      <dgm:t>
        <a:bodyPr/>
        <a:lstStyle/>
        <a:p>
          <a:r>
            <a:rPr lang="hr-HR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www.menti.com</a:t>
          </a:r>
          <a:endParaRPr lang="en-US">
            <a:solidFill>
              <a:schemeClr val="bg1"/>
            </a:solidFill>
          </a:endParaRPr>
        </a:p>
      </dgm:t>
    </dgm:pt>
    <dgm:pt modelId="{42D67C63-7739-47AA-A768-AB00FECB2CCC}" type="parTrans" cxnId="{B16CFD49-0A72-415B-BF35-8BA55F16A924}">
      <dgm:prSet/>
      <dgm:spPr/>
      <dgm:t>
        <a:bodyPr/>
        <a:lstStyle/>
        <a:p>
          <a:endParaRPr lang="en-US"/>
        </a:p>
      </dgm:t>
    </dgm:pt>
    <dgm:pt modelId="{ABA6FA07-8A8E-460C-8860-545BDBF51DAA}" type="sibTrans" cxnId="{B16CFD49-0A72-415B-BF35-8BA55F16A924}">
      <dgm:prSet/>
      <dgm:spPr/>
      <dgm:t>
        <a:bodyPr/>
        <a:lstStyle/>
        <a:p>
          <a:endParaRPr lang="en-US"/>
        </a:p>
      </dgm:t>
    </dgm:pt>
    <dgm:pt modelId="{77C84523-E43E-4390-BA39-C1D8448992B9}" type="pres">
      <dgm:prSet presAssocID="{AA233DE6-B17B-4B17-BEAC-EAE20D73B02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144C3AF-C66F-4B96-896F-C49A71A2F33F}" type="pres">
      <dgm:prSet presAssocID="{6697F002-FBD1-4BE1-9D29-A60CF83CFDB5}" presName="hierRoot1" presStyleCnt="0">
        <dgm:presLayoutVars>
          <dgm:hierBranch val="init"/>
        </dgm:presLayoutVars>
      </dgm:prSet>
      <dgm:spPr/>
    </dgm:pt>
    <dgm:pt modelId="{49AAE7D6-AC84-45AF-9C4A-823BFED33A9C}" type="pres">
      <dgm:prSet presAssocID="{6697F002-FBD1-4BE1-9D29-A60CF83CFDB5}" presName="rootComposite1" presStyleCnt="0"/>
      <dgm:spPr/>
    </dgm:pt>
    <dgm:pt modelId="{D4EEBF39-97B3-4081-A4DE-DB157D023DC4}" type="pres">
      <dgm:prSet presAssocID="{6697F002-FBD1-4BE1-9D29-A60CF83CFDB5}" presName="rootText1" presStyleLbl="node0" presStyleIdx="0" presStyleCnt="1">
        <dgm:presLayoutVars>
          <dgm:chPref val="3"/>
        </dgm:presLayoutVars>
      </dgm:prSet>
      <dgm:spPr/>
    </dgm:pt>
    <dgm:pt modelId="{BEAA9060-31F1-4EF5-B3BC-5D5B6813AA2A}" type="pres">
      <dgm:prSet presAssocID="{6697F002-FBD1-4BE1-9D29-A60CF83CFDB5}" presName="rootConnector1" presStyleLbl="node1" presStyleIdx="0" presStyleCnt="0"/>
      <dgm:spPr/>
    </dgm:pt>
    <dgm:pt modelId="{CB5F936A-4473-4E80-A393-C0E1AD5D6BA5}" type="pres">
      <dgm:prSet presAssocID="{6697F002-FBD1-4BE1-9D29-A60CF83CFDB5}" presName="hierChild2" presStyleCnt="0"/>
      <dgm:spPr/>
    </dgm:pt>
    <dgm:pt modelId="{35C044A8-90D3-4E1F-BC1A-DE9B1130AB46}" type="pres">
      <dgm:prSet presAssocID="{6697F002-FBD1-4BE1-9D29-A60CF83CFDB5}" presName="hierChild3" presStyleCnt="0"/>
      <dgm:spPr/>
    </dgm:pt>
  </dgm:ptLst>
  <dgm:cxnLst>
    <dgm:cxn modelId="{24316918-F851-44F1-8154-93E0AEDDDB11}" type="presOf" srcId="{AA233DE6-B17B-4B17-BEAC-EAE20D73B02E}" destId="{77C84523-E43E-4390-BA39-C1D8448992B9}" srcOrd="0" destOrd="0" presId="urn:microsoft.com/office/officeart/2005/8/layout/orgChart1"/>
    <dgm:cxn modelId="{A7F6F533-0DFB-4999-ACCC-8CE121BE8824}" type="presOf" srcId="{6697F002-FBD1-4BE1-9D29-A60CF83CFDB5}" destId="{BEAA9060-31F1-4EF5-B3BC-5D5B6813AA2A}" srcOrd="1" destOrd="0" presId="urn:microsoft.com/office/officeart/2005/8/layout/orgChart1"/>
    <dgm:cxn modelId="{B16CFD49-0A72-415B-BF35-8BA55F16A924}" srcId="{AA233DE6-B17B-4B17-BEAC-EAE20D73B02E}" destId="{6697F002-FBD1-4BE1-9D29-A60CF83CFDB5}" srcOrd="0" destOrd="0" parTransId="{42D67C63-7739-47AA-A768-AB00FECB2CCC}" sibTransId="{ABA6FA07-8A8E-460C-8860-545BDBF51DAA}"/>
    <dgm:cxn modelId="{548D9674-3740-4EEB-AC66-A4D5BF28D1E8}" type="presOf" srcId="{6697F002-FBD1-4BE1-9D29-A60CF83CFDB5}" destId="{D4EEBF39-97B3-4081-A4DE-DB157D023DC4}" srcOrd="0" destOrd="0" presId="urn:microsoft.com/office/officeart/2005/8/layout/orgChart1"/>
    <dgm:cxn modelId="{4D4DC5ED-B54E-4EEE-BBB5-25F2A3D61779}" type="presParOf" srcId="{77C84523-E43E-4390-BA39-C1D8448992B9}" destId="{9144C3AF-C66F-4B96-896F-C49A71A2F33F}" srcOrd="0" destOrd="0" presId="urn:microsoft.com/office/officeart/2005/8/layout/orgChart1"/>
    <dgm:cxn modelId="{F04D87C5-84D7-4402-BAC4-E9F698FC9AB0}" type="presParOf" srcId="{9144C3AF-C66F-4B96-896F-C49A71A2F33F}" destId="{49AAE7D6-AC84-45AF-9C4A-823BFED33A9C}" srcOrd="0" destOrd="0" presId="urn:microsoft.com/office/officeart/2005/8/layout/orgChart1"/>
    <dgm:cxn modelId="{7C203B4A-2DED-414E-9C60-649B9EABEABB}" type="presParOf" srcId="{49AAE7D6-AC84-45AF-9C4A-823BFED33A9C}" destId="{D4EEBF39-97B3-4081-A4DE-DB157D023DC4}" srcOrd="0" destOrd="0" presId="urn:microsoft.com/office/officeart/2005/8/layout/orgChart1"/>
    <dgm:cxn modelId="{1828D28C-61B7-460C-941B-1EBDD924DEFA}" type="presParOf" srcId="{49AAE7D6-AC84-45AF-9C4A-823BFED33A9C}" destId="{BEAA9060-31F1-4EF5-B3BC-5D5B6813AA2A}" srcOrd="1" destOrd="0" presId="urn:microsoft.com/office/officeart/2005/8/layout/orgChart1"/>
    <dgm:cxn modelId="{BA0AF282-E055-48D3-9ADC-D36522123A7A}" type="presParOf" srcId="{9144C3AF-C66F-4B96-896F-C49A71A2F33F}" destId="{CB5F936A-4473-4E80-A393-C0E1AD5D6BA5}" srcOrd="1" destOrd="0" presId="urn:microsoft.com/office/officeart/2005/8/layout/orgChart1"/>
    <dgm:cxn modelId="{F6E96982-F162-4732-9C1E-DE7023180AA7}" type="presParOf" srcId="{9144C3AF-C66F-4B96-896F-C49A71A2F33F}" destId="{35C044A8-90D3-4E1F-BC1A-DE9B1130AB4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4DE7AA-92E7-4C0A-B5CE-76E4F108519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82D1850-38E2-457B-83DE-D277733D02FF}">
      <dgm:prSet phldrT="[Tekst]" phldr="0"/>
      <dgm:spPr/>
      <dgm:t>
        <a:bodyPr/>
        <a:lstStyle/>
        <a:p>
          <a:pPr rtl="0"/>
          <a:r>
            <a:rPr lang="hr-HR" b="0" i="0" u="none" strike="noStrike" cap="none" baseline="0" noProof="0">
              <a:solidFill>
                <a:schemeClr val="accent2">
                  <a:lumMod val="75000"/>
                </a:schemeClr>
              </a:solidFill>
              <a:latin typeface="Calibri Light"/>
              <a:cs typeface="Calibri Light"/>
              <a:hlinkClick xmlns:r="http://schemas.openxmlformats.org/officeDocument/2006/relationships" r:id="rId1"/>
            </a:rPr>
            <a:t>Crossword Labs</a:t>
          </a:r>
          <a:endParaRPr lang="hr-HR" b="0" i="0" u="none" strike="noStrike" cap="none" baseline="0" noProof="0">
            <a:solidFill>
              <a:schemeClr val="accent2">
                <a:lumMod val="75000"/>
              </a:schemeClr>
            </a:solidFill>
            <a:latin typeface="Calibri Light"/>
            <a:cs typeface="Calibri Light"/>
          </a:endParaRPr>
        </a:p>
      </dgm:t>
    </dgm:pt>
    <dgm:pt modelId="{A8C2F0E3-2057-4409-A738-AB574491C4DA}" type="parTrans" cxnId="{FC4DAACB-FD69-4EB4-8D57-91C0D3266241}">
      <dgm:prSet/>
      <dgm:spPr/>
      <dgm:t>
        <a:bodyPr/>
        <a:lstStyle/>
        <a:p>
          <a:endParaRPr lang="en-US"/>
        </a:p>
      </dgm:t>
    </dgm:pt>
    <dgm:pt modelId="{2C00CF36-F29C-45C4-9307-21A8D6FBC3FD}" type="sibTrans" cxnId="{FC4DAACB-FD69-4EB4-8D57-91C0D3266241}">
      <dgm:prSet/>
      <dgm:spPr/>
      <dgm:t>
        <a:bodyPr/>
        <a:lstStyle/>
        <a:p>
          <a:endParaRPr lang="en-US"/>
        </a:p>
      </dgm:t>
    </dgm:pt>
    <dgm:pt modelId="{4933AF23-704F-442B-8586-C612FB38080B}">
      <dgm:prSet phldrT="[Tekst]" phldr="0"/>
      <dgm:spPr/>
      <dgm:t>
        <a:bodyPr/>
        <a:lstStyle/>
        <a:p>
          <a:pPr rtl="0"/>
          <a:r>
            <a:rPr lang="hr-HR" dirty="0">
              <a:solidFill>
                <a:srgbClr val="C00000"/>
              </a:solidFill>
              <a:latin typeface="Calibri Light" panose="020F0302020204030204"/>
            </a:rPr>
            <a:t>Izrada križaljki, </a:t>
          </a:r>
          <a:r>
            <a:rPr lang="hr-HR" dirty="0" err="1">
              <a:solidFill>
                <a:srgbClr val="C00000"/>
              </a:solidFill>
              <a:latin typeface="Calibri Light" panose="020F0302020204030204"/>
            </a:rPr>
            <a:t>osmosmjerki</a:t>
          </a:r>
          <a:r>
            <a:rPr lang="hr-HR" dirty="0">
              <a:solidFill>
                <a:srgbClr val="C00000"/>
              </a:solidFill>
              <a:latin typeface="Calibri Light" panose="020F0302020204030204"/>
            </a:rPr>
            <a:t>, slagalica, labirinata</a:t>
          </a:r>
          <a:endParaRPr lang="hr-HR" dirty="0">
            <a:solidFill>
              <a:srgbClr val="C00000"/>
            </a:solidFill>
          </a:endParaRPr>
        </a:p>
      </dgm:t>
    </dgm:pt>
    <dgm:pt modelId="{71FE3CCF-AE8F-41C9-9E59-A7F196A786F4}" type="parTrans" cxnId="{92E72ABF-D5EC-4D61-8B21-051E05257EC2}">
      <dgm:prSet/>
      <dgm:spPr/>
      <dgm:t>
        <a:bodyPr/>
        <a:lstStyle/>
        <a:p>
          <a:endParaRPr lang="en-US"/>
        </a:p>
      </dgm:t>
    </dgm:pt>
    <dgm:pt modelId="{12B32109-55F6-4DA5-B6B8-9C3A00921F60}" type="sibTrans" cxnId="{92E72ABF-D5EC-4D61-8B21-051E05257EC2}">
      <dgm:prSet/>
      <dgm:spPr/>
      <dgm:t>
        <a:bodyPr/>
        <a:lstStyle/>
        <a:p>
          <a:endParaRPr lang="en-US"/>
        </a:p>
      </dgm:t>
    </dgm:pt>
    <dgm:pt modelId="{EDA6A619-7448-40AF-ACC7-8888C681B584}">
      <dgm:prSet phldr="0"/>
      <dgm:spPr/>
      <dgm:t>
        <a:bodyPr/>
        <a:lstStyle/>
        <a:p>
          <a:r>
            <a:rPr lang="hr-HR">
              <a:latin typeface="Calibri Light" panose="020F0302020204030204"/>
              <a:hlinkClick xmlns:r="http://schemas.openxmlformats.org/officeDocument/2006/relationships" r:id="rId2"/>
            </a:rPr>
            <a:t>Jigsawplanet</a:t>
          </a:r>
        </a:p>
      </dgm:t>
    </dgm:pt>
    <dgm:pt modelId="{1C128A60-14B0-4E25-8785-D9F2D10053F3}" type="parTrans" cxnId="{0660A9A6-331E-4B6B-A68E-0FECAF87E6D7}">
      <dgm:prSet/>
      <dgm:spPr/>
      <dgm:t>
        <a:bodyPr/>
        <a:lstStyle/>
        <a:p>
          <a:endParaRPr lang="en-US"/>
        </a:p>
      </dgm:t>
    </dgm:pt>
    <dgm:pt modelId="{CC5064EE-815F-47C6-81B7-A26697507E8B}" type="sibTrans" cxnId="{0660A9A6-331E-4B6B-A68E-0FECAF87E6D7}">
      <dgm:prSet/>
      <dgm:spPr/>
      <dgm:t>
        <a:bodyPr/>
        <a:lstStyle/>
        <a:p>
          <a:endParaRPr lang="en-US"/>
        </a:p>
      </dgm:t>
    </dgm:pt>
    <dgm:pt modelId="{C6C69073-ABD7-404C-998F-102A65382E86}" type="pres">
      <dgm:prSet presAssocID="{3E4DE7AA-92E7-4C0A-B5CE-76E4F108519C}" presName="linear" presStyleCnt="0">
        <dgm:presLayoutVars>
          <dgm:animLvl val="lvl"/>
          <dgm:resizeHandles val="exact"/>
        </dgm:presLayoutVars>
      </dgm:prSet>
      <dgm:spPr/>
    </dgm:pt>
    <dgm:pt modelId="{B92B9D1E-EA8B-40A8-9F28-CB2154DD1928}" type="pres">
      <dgm:prSet presAssocID="{482D1850-38E2-457B-83DE-D277733D02F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43F88A2-BAE1-4DC9-8A51-212E47A9A82A}" type="pres">
      <dgm:prSet presAssocID="{2C00CF36-F29C-45C4-9307-21A8D6FBC3FD}" presName="spacer" presStyleCnt="0"/>
      <dgm:spPr/>
    </dgm:pt>
    <dgm:pt modelId="{FE150C59-6EB9-4859-9333-F48473740C5A}" type="pres">
      <dgm:prSet presAssocID="{EDA6A619-7448-40AF-ACC7-8888C681B58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3398F07-3E26-42DC-9C41-FB4C2428CDC5}" type="pres">
      <dgm:prSet presAssocID="{CC5064EE-815F-47C6-81B7-A26697507E8B}" presName="spacer" presStyleCnt="0"/>
      <dgm:spPr/>
    </dgm:pt>
    <dgm:pt modelId="{57745190-128F-4403-B63F-BA06CCFC322B}" type="pres">
      <dgm:prSet presAssocID="{4933AF23-704F-442B-8586-C612FB38080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651A404-4B76-423E-BC36-F96A7503F4A1}" type="presOf" srcId="{3E4DE7AA-92E7-4C0A-B5CE-76E4F108519C}" destId="{C6C69073-ABD7-404C-998F-102A65382E86}" srcOrd="0" destOrd="0" presId="urn:microsoft.com/office/officeart/2005/8/layout/vList2"/>
    <dgm:cxn modelId="{8DF31B24-1E6A-43BA-970B-25D6FD36C6B3}" type="presOf" srcId="{482D1850-38E2-457B-83DE-D277733D02FF}" destId="{B92B9D1E-EA8B-40A8-9F28-CB2154DD1928}" srcOrd="0" destOrd="0" presId="urn:microsoft.com/office/officeart/2005/8/layout/vList2"/>
    <dgm:cxn modelId="{D3B20E5D-129A-49DD-A923-31EF30AFDC69}" type="presOf" srcId="{EDA6A619-7448-40AF-ACC7-8888C681B584}" destId="{FE150C59-6EB9-4859-9333-F48473740C5A}" srcOrd="0" destOrd="0" presId="urn:microsoft.com/office/officeart/2005/8/layout/vList2"/>
    <dgm:cxn modelId="{0660A9A6-331E-4B6B-A68E-0FECAF87E6D7}" srcId="{3E4DE7AA-92E7-4C0A-B5CE-76E4F108519C}" destId="{EDA6A619-7448-40AF-ACC7-8888C681B584}" srcOrd="1" destOrd="0" parTransId="{1C128A60-14B0-4E25-8785-D9F2D10053F3}" sibTransId="{CC5064EE-815F-47C6-81B7-A26697507E8B}"/>
    <dgm:cxn modelId="{92E72ABF-D5EC-4D61-8B21-051E05257EC2}" srcId="{3E4DE7AA-92E7-4C0A-B5CE-76E4F108519C}" destId="{4933AF23-704F-442B-8586-C612FB38080B}" srcOrd="2" destOrd="0" parTransId="{71FE3CCF-AE8F-41C9-9E59-A7F196A786F4}" sibTransId="{12B32109-55F6-4DA5-B6B8-9C3A00921F60}"/>
    <dgm:cxn modelId="{FC4DAACB-FD69-4EB4-8D57-91C0D3266241}" srcId="{3E4DE7AA-92E7-4C0A-B5CE-76E4F108519C}" destId="{482D1850-38E2-457B-83DE-D277733D02FF}" srcOrd="0" destOrd="0" parTransId="{A8C2F0E3-2057-4409-A738-AB574491C4DA}" sibTransId="{2C00CF36-F29C-45C4-9307-21A8D6FBC3FD}"/>
    <dgm:cxn modelId="{8B1070ED-47E1-421F-9309-4116A17A0C47}" type="presOf" srcId="{4933AF23-704F-442B-8586-C612FB38080B}" destId="{57745190-128F-4403-B63F-BA06CCFC322B}" srcOrd="0" destOrd="0" presId="urn:microsoft.com/office/officeart/2005/8/layout/vList2"/>
    <dgm:cxn modelId="{733CD779-9D04-4D91-912A-0CB194166424}" type="presParOf" srcId="{C6C69073-ABD7-404C-998F-102A65382E86}" destId="{B92B9D1E-EA8B-40A8-9F28-CB2154DD1928}" srcOrd="0" destOrd="0" presId="urn:microsoft.com/office/officeart/2005/8/layout/vList2"/>
    <dgm:cxn modelId="{FE4B31AE-883D-450B-B74B-C18F2E7A135D}" type="presParOf" srcId="{C6C69073-ABD7-404C-998F-102A65382E86}" destId="{843F88A2-BAE1-4DC9-8A51-212E47A9A82A}" srcOrd="1" destOrd="0" presId="urn:microsoft.com/office/officeart/2005/8/layout/vList2"/>
    <dgm:cxn modelId="{B6BA9677-2913-43F5-8011-F9C77E982A97}" type="presParOf" srcId="{C6C69073-ABD7-404C-998F-102A65382E86}" destId="{FE150C59-6EB9-4859-9333-F48473740C5A}" srcOrd="2" destOrd="0" presId="urn:microsoft.com/office/officeart/2005/8/layout/vList2"/>
    <dgm:cxn modelId="{454D7782-34C8-4AB0-B350-8C0CF4D2B4D6}" type="presParOf" srcId="{C6C69073-ABD7-404C-998F-102A65382E86}" destId="{53398F07-3E26-42DC-9C41-FB4C2428CDC5}" srcOrd="3" destOrd="0" presId="urn:microsoft.com/office/officeart/2005/8/layout/vList2"/>
    <dgm:cxn modelId="{41312D46-7FE9-4BA4-9AEE-10F330DCC20D}" type="presParOf" srcId="{C6C69073-ABD7-404C-998F-102A65382E86}" destId="{57745190-128F-4403-B63F-BA06CCFC322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4DE7AA-92E7-4C0A-B5CE-76E4F108519C}" type="doc">
      <dgm:prSet loTypeId="urn:microsoft.com/office/officeart/2005/8/layout/vList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82D1850-38E2-457B-83DE-D277733D02FF}">
      <dgm:prSet phldrT="[Tekst]" phldr="0"/>
      <dgm:spPr/>
      <dgm:t>
        <a:bodyPr/>
        <a:lstStyle/>
        <a:p>
          <a:r>
            <a:rPr lang="hr-HR" b="0" i="0" u="none" strike="noStrike" cap="none" baseline="0" noProof="0">
              <a:latin typeface="Calibri Light"/>
              <a:cs typeface="Calibri Light"/>
              <a:hlinkClick xmlns:r="http://schemas.openxmlformats.org/officeDocument/2006/relationships" r:id="rId1"/>
            </a:rPr>
            <a:t>Youtube</a:t>
          </a:r>
          <a:endParaRPr lang="hr-HR" b="0" i="0" u="none" strike="noStrike" cap="none" baseline="0" noProof="0">
            <a:latin typeface="Calibri Light"/>
            <a:cs typeface="Calibri Light"/>
          </a:endParaRPr>
        </a:p>
      </dgm:t>
    </dgm:pt>
    <dgm:pt modelId="{A8C2F0E3-2057-4409-A738-AB574491C4DA}" type="parTrans" cxnId="{FC4DAACB-FD69-4EB4-8D57-91C0D3266241}">
      <dgm:prSet/>
      <dgm:spPr/>
      <dgm:t>
        <a:bodyPr/>
        <a:lstStyle/>
        <a:p>
          <a:endParaRPr lang="en-US"/>
        </a:p>
      </dgm:t>
    </dgm:pt>
    <dgm:pt modelId="{2C00CF36-F29C-45C4-9307-21A8D6FBC3FD}" type="sibTrans" cxnId="{FC4DAACB-FD69-4EB4-8D57-91C0D3266241}">
      <dgm:prSet/>
      <dgm:spPr/>
      <dgm:t>
        <a:bodyPr/>
        <a:lstStyle/>
        <a:p>
          <a:endParaRPr lang="en-US"/>
        </a:p>
      </dgm:t>
    </dgm:pt>
    <dgm:pt modelId="{4933AF23-704F-442B-8586-C612FB38080B}">
      <dgm:prSet phldrT="[Tekst]" phldr="0"/>
      <dgm:spPr/>
      <dgm:t>
        <a:bodyPr/>
        <a:lstStyle/>
        <a:p>
          <a:pPr rtl="0"/>
          <a:r>
            <a:rPr lang="hr-HR"/>
            <a:t>Prezentacija filmova, videa</a:t>
          </a:r>
        </a:p>
      </dgm:t>
    </dgm:pt>
    <dgm:pt modelId="{71FE3CCF-AE8F-41C9-9E59-A7F196A786F4}" type="parTrans" cxnId="{92E72ABF-D5EC-4D61-8B21-051E05257EC2}">
      <dgm:prSet/>
      <dgm:spPr/>
      <dgm:t>
        <a:bodyPr/>
        <a:lstStyle/>
        <a:p>
          <a:endParaRPr lang="en-US"/>
        </a:p>
      </dgm:t>
    </dgm:pt>
    <dgm:pt modelId="{12B32109-55F6-4DA5-B6B8-9C3A00921F60}" type="sibTrans" cxnId="{92E72ABF-D5EC-4D61-8B21-051E05257EC2}">
      <dgm:prSet/>
      <dgm:spPr/>
      <dgm:t>
        <a:bodyPr/>
        <a:lstStyle/>
        <a:p>
          <a:endParaRPr lang="en-US"/>
        </a:p>
      </dgm:t>
    </dgm:pt>
    <dgm:pt modelId="{D1087259-1FA5-4ED6-86AE-C10A56806557}">
      <dgm:prSet phldr="0"/>
      <dgm:spPr/>
      <dgm:t>
        <a:bodyPr/>
        <a:lstStyle/>
        <a:p>
          <a:pPr rtl="0"/>
          <a:r>
            <a:rPr lang="hr-HR">
              <a:latin typeface="Calibri Light" panose="020F0302020204030204"/>
              <a:hlinkClick xmlns:r="http://schemas.openxmlformats.org/officeDocument/2006/relationships" r:id="rId2"/>
            </a:rPr>
            <a:t>Adobe Spark</a:t>
          </a:r>
        </a:p>
      </dgm:t>
    </dgm:pt>
    <dgm:pt modelId="{D071E623-84E1-484A-B91D-59BC0A341FB5}" type="parTrans" cxnId="{9DD5E231-7DC4-4FA0-B423-BE4DC9E39287}">
      <dgm:prSet/>
      <dgm:spPr/>
      <dgm:t>
        <a:bodyPr/>
        <a:lstStyle/>
        <a:p>
          <a:endParaRPr lang="en-US"/>
        </a:p>
      </dgm:t>
    </dgm:pt>
    <dgm:pt modelId="{434D35F1-837F-4CC5-AA6F-04131CF03F1D}" type="sibTrans" cxnId="{9DD5E231-7DC4-4FA0-B423-BE4DC9E39287}">
      <dgm:prSet/>
      <dgm:spPr/>
      <dgm:t>
        <a:bodyPr/>
        <a:lstStyle/>
        <a:p>
          <a:endParaRPr lang="en-US"/>
        </a:p>
      </dgm:t>
    </dgm:pt>
    <dgm:pt modelId="{0894FC99-DB1F-4BA8-9211-C960ED2C4BE8}">
      <dgm:prSet/>
      <dgm:spPr/>
      <dgm:t>
        <a:bodyPr/>
        <a:lstStyle/>
        <a:p>
          <a:r>
            <a:rPr lang="hr-HR" dirty="0" err="1"/>
            <a:t>PowerDirector</a:t>
          </a:r>
          <a:endParaRPr lang="en-US" dirty="0"/>
        </a:p>
      </dgm:t>
    </dgm:pt>
    <dgm:pt modelId="{71E62099-7BA0-46A4-BFC4-1ED686A4E4B1}" type="parTrans" cxnId="{5B9B8EBA-F8DD-4E01-ABDF-6CA6CCEEB1DA}">
      <dgm:prSet/>
      <dgm:spPr/>
      <dgm:t>
        <a:bodyPr/>
        <a:lstStyle/>
        <a:p>
          <a:endParaRPr lang="en-US"/>
        </a:p>
      </dgm:t>
    </dgm:pt>
    <dgm:pt modelId="{801F09B0-865D-4C63-AFB9-742533E96B79}" type="sibTrans" cxnId="{5B9B8EBA-F8DD-4E01-ABDF-6CA6CCEEB1DA}">
      <dgm:prSet/>
      <dgm:spPr/>
      <dgm:t>
        <a:bodyPr/>
        <a:lstStyle/>
        <a:p>
          <a:endParaRPr lang="en-US"/>
        </a:p>
      </dgm:t>
    </dgm:pt>
    <dgm:pt modelId="{EE4AD9C7-2C57-4F19-8EA7-B17E4D45ED72}">
      <dgm:prSet/>
      <dgm:spPr/>
      <dgm:t>
        <a:bodyPr/>
        <a:lstStyle/>
        <a:p>
          <a:r>
            <a:rPr lang="hr-HR" dirty="0" err="1"/>
            <a:t>Kizoa</a:t>
          </a:r>
          <a:endParaRPr lang="en-US" dirty="0"/>
        </a:p>
      </dgm:t>
    </dgm:pt>
    <dgm:pt modelId="{FFF3D7F7-1E57-49C9-97C8-CB9A9789FF42}" type="parTrans" cxnId="{512D76BF-62D9-4DC8-9971-3AEBC3656D7C}">
      <dgm:prSet/>
      <dgm:spPr/>
      <dgm:t>
        <a:bodyPr/>
        <a:lstStyle/>
        <a:p>
          <a:endParaRPr lang="en-US"/>
        </a:p>
      </dgm:t>
    </dgm:pt>
    <dgm:pt modelId="{C4C31C84-EA70-400F-8DAD-926520B83222}" type="sibTrans" cxnId="{512D76BF-62D9-4DC8-9971-3AEBC3656D7C}">
      <dgm:prSet/>
      <dgm:spPr/>
      <dgm:t>
        <a:bodyPr/>
        <a:lstStyle/>
        <a:p>
          <a:endParaRPr lang="en-US"/>
        </a:p>
      </dgm:t>
    </dgm:pt>
    <dgm:pt modelId="{2F2F4F73-E056-4B86-82AC-73BEA621AF81}">
      <dgm:prSet/>
      <dgm:spPr/>
      <dgm:t>
        <a:bodyPr/>
        <a:lstStyle/>
        <a:p>
          <a:r>
            <a:rPr lang="hr-HR" dirty="0" err="1"/>
            <a:t>Animoto</a:t>
          </a:r>
          <a:endParaRPr lang="en-US" dirty="0"/>
        </a:p>
      </dgm:t>
    </dgm:pt>
    <dgm:pt modelId="{801464D0-297A-45EE-8324-334156D732EA}" type="parTrans" cxnId="{425D8C29-5562-4E74-BC81-2EB40C5A952F}">
      <dgm:prSet/>
      <dgm:spPr/>
      <dgm:t>
        <a:bodyPr/>
        <a:lstStyle/>
        <a:p>
          <a:endParaRPr lang="en-US"/>
        </a:p>
      </dgm:t>
    </dgm:pt>
    <dgm:pt modelId="{C58006A2-1B18-4461-84AA-FBBD61CFA443}" type="sibTrans" cxnId="{425D8C29-5562-4E74-BC81-2EB40C5A952F}">
      <dgm:prSet/>
      <dgm:spPr/>
      <dgm:t>
        <a:bodyPr/>
        <a:lstStyle/>
        <a:p>
          <a:endParaRPr lang="en-US"/>
        </a:p>
      </dgm:t>
    </dgm:pt>
    <dgm:pt modelId="{6C21EE93-A6F6-443A-936B-153DE6C385EE}" type="pres">
      <dgm:prSet presAssocID="{3E4DE7AA-92E7-4C0A-B5CE-76E4F108519C}" presName="linear" presStyleCnt="0">
        <dgm:presLayoutVars>
          <dgm:animLvl val="lvl"/>
          <dgm:resizeHandles val="exact"/>
        </dgm:presLayoutVars>
      </dgm:prSet>
      <dgm:spPr/>
    </dgm:pt>
    <dgm:pt modelId="{0DAE64CA-3709-4ACF-B044-E7C3A5A88C4D}" type="pres">
      <dgm:prSet presAssocID="{482D1850-38E2-457B-83DE-D277733D02FF}" presName="parentText" presStyleLbl="node1" presStyleIdx="0" presStyleCnt="6" custLinFactNeighborY="-16365">
        <dgm:presLayoutVars>
          <dgm:chMax val="0"/>
          <dgm:bulletEnabled val="1"/>
        </dgm:presLayoutVars>
      </dgm:prSet>
      <dgm:spPr/>
    </dgm:pt>
    <dgm:pt modelId="{1B2F1CD5-423E-42E3-903F-AC3E2BA1CA14}" type="pres">
      <dgm:prSet presAssocID="{2C00CF36-F29C-45C4-9307-21A8D6FBC3FD}" presName="spacer" presStyleCnt="0"/>
      <dgm:spPr/>
    </dgm:pt>
    <dgm:pt modelId="{8C5BB33D-46B0-43F7-8A22-F088E2769EF0}" type="pres">
      <dgm:prSet presAssocID="{D1087259-1FA5-4ED6-86AE-C10A5680655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7EC11CB-1669-474C-BB84-5D2E5459E563}" type="pres">
      <dgm:prSet presAssocID="{434D35F1-837F-4CC5-AA6F-04131CF03F1D}" presName="spacer" presStyleCnt="0"/>
      <dgm:spPr/>
    </dgm:pt>
    <dgm:pt modelId="{EC9B76C9-B211-4398-8A3A-C46A8B13063F}" type="pres">
      <dgm:prSet presAssocID="{0894FC99-DB1F-4BA8-9211-C960ED2C4BE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22B0542-F320-4CAF-A6BD-03EED26AD7F2}" type="pres">
      <dgm:prSet presAssocID="{801F09B0-865D-4C63-AFB9-742533E96B79}" presName="spacer" presStyleCnt="0"/>
      <dgm:spPr/>
    </dgm:pt>
    <dgm:pt modelId="{0BA5621A-9C48-4A4B-ADEF-2FDF6AA0F11C}" type="pres">
      <dgm:prSet presAssocID="{EE4AD9C7-2C57-4F19-8EA7-B17E4D45ED7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201D3A6-0835-4763-A8C2-76DB6906149D}" type="pres">
      <dgm:prSet presAssocID="{C4C31C84-EA70-400F-8DAD-926520B83222}" presName="spacer" presStyleCnt="0"/>
      <dgm:spPr/>
    </dgm:pt>
    <dgm:pt modelId="{55A24C1A-872A-47EA-9A21-9BF060F33584}" type="pres">
      <dgm:prSet presAssocID="{2F2F4F73-E056-4B86-82AC-73BEA621AF8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6495CAA-5EDF-4945-BDA2-27F80FED9D99}" type="pres">
      <dgm:prSet presAssocID="{C58006A2-1B18-4461-84AA-FBBD61CFA443}" presName="spacer" presStyleCnt="0"/>
      <dgm:spPr/>
    </dgm:pt>
    <dgm:pt modelId="{13EFB7C4-8618-411E-9D36-314933173248}" type="pres">
      <dgm:prSet presAssocID="{4933AF23-704F-442B-8586-C612FB38080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BA9F202-0EFC-481B-A09F-6356B9675E3A}" type="presOf" srcId="{482D1850-38E2-457B-83DE-D277733D02FF}" destId="{0DAE64CA-3709-4ACF-B044-E7C3A5A88C4D}" srcOrd="0" destOrd="0" presId="urn:microsoft.com/office/officeart/2005/8/layout/vList2"/>
    <dgm:cxn modelId="{5CF9A218-0761-48FD-A396-3B5A0D6BA9A0}" type="presOf" srcId="{0894FC99-DB1F-4BA8-9211-C960ED2C4BE8}" destId="{EC9B76C9-B211-4398-8A3A-C46A8B13063F}" srcOrd="0" destOrd="0" presId="urn:microsoft.com/office/officeart/2005/8/layout/vList2"/>
    <dgm:cxn modelId="{1ADD7E1E-ACFC-4B7F-A872-60F231CE9EE4}" type="presOf" srcId="{D1087259-1FA5-4ED6-86AE-C10A56806557}" destId="{8C5BB33D-46B0-43F7-8A22-F088E2769EF0}" srcOrd="0" destOrd="0" presId="urn:microsoft.com/office/officeart/2005/8/layout/vList2"/>
    <dgm:cxn modelId="{CD371022-2957-4698-B473-13C6383F492B}" type="presOf" srcId="{3E4DE7AA-92E7-4C0A-B5CE-76E4F108519C}" destId="{6C21EE93-A6F6-443A-936B-153DE6C385EE}" srcOrd="0" destOrd="0" presId="urn:microsoft.com/office/officeart/2005/8/layout/vList2"/>
    <dgm:cxn modelId="{425D8C29-5562-4E74-BC81-2EB40C5A952F}" srcId="{3E4DE7AA-92E7-4C0A-B5CE-76E4F108519C}" destId="{2F2F4F73-E056-4B86-82AC-73BEA621AF81}" srcOrd="4" destOrd="0" parTransId="{801464D0-297A-45EE-8324-334156D732EA}" sibTransId="{C58006A2-1B18-4461-84AA-FBBD61CFA443}"/>
    <dgm:cxn modelId="{9DD5E231-7DC4-4FA0-B423-BE4DC9E39287}" srcId="{3E4DE7AA-92E7-4C0A-B5CE-76E4F108519C}" destId="{D1087259-1FA5-4ED6-86AE-C10A56806557}" srcOrd="1" destOrd="0" parTransId="{D071E623-84E1-484A-B91D-59BC0A341FB5}" sibTransId="{434D35F1-837F-4CC5-AA6F-04131CF03F1D}"/>
    <dgm:cxn modelId="{03A97E49-36A5-4E23-882A-D2C5164579B6}" type="presOf" srcId="{EE4AD9C7-2C57-4F19-8EA7-B17E4D45ED72}" destId="{0BA5621A-9C48-4A4B-ADEF-2FDF6AA0F11C}" srcOrd="0" destOrd="0" presId="urn:microsoft.com/office/officeart/2005/8/layout/vList2"/>
    <dgm:cxn modelId="{5B9B8EBA-F8DD-4E01-ABDF-6CA6CCEEB1DA}" srcId="{3E4DE7AA-92E7-4C0A-B5CE-76E4F108519C}" destId="{0894FC99-DB1F-4BA8-9211-C960ED2C4BE8}" srcOrd="2" destOrd="0" parTransId="{71E62099-7BA0-46A4-BFC4-1ED686A4E4B1}" sibTransId="{801F09B0-865D-4C63-AFB9-742533E96B79}"/>
    <dgm:cxn modelId="{92E72ABF-D5EC-4D61-8B21-051E05257EC2}" srcId="{3E4DE7AA-92E7-4C0A-B5CE-76E4F108519C}" destId="{4933AF23-704F-442B-8586-C612FB38080B}" srcOrd="5" destOrd="0" parTransId="{71FE3CCF-AE8F-41C9-9E59-A7F196A786F4}" sibTransId="{12B32109-55F6-4DA5-B6B8-9C3A00921F60}"/>
    <dgm:cxn modelId="{512D76BF-62D9-4DC8-9971-3AEBC3656D7C}" srcId="{3E4DE7AA-92E7-4C0A-B5CE-76E4F108519C}" destId="{EE4AD9C7-2C57-4F19-8EA7-B17E4D45ED72}" srcOrd="3" destOrd="0" parTransId="{FFF3D7F7-1E57-49C9-97C8-CB9A9789FF42}" sibTransId="{C4C31C84-EA70-400F-8DAD-926520B83222}"/>
    <dgm:cxn modelId="{E67F3FC4-53C0-41FE-AF8D-3E6C49DF54B4}" type="presOf" srcId="{4933AF23-704F-442B-8586-C612FB38080B}" destId="{13EFB7C4-8618-411E-9D36-314933173248}" srcOrd="0" destOrd="0" presId="urn:microsoft.com/office/officeart/2005/8/layout/vList2"/>
    <dgm:cxn modelId="{08CA35C7-9514-43DD-8E39-CE191ED09B62}" type="presOf" srcId="{2F2F4F73-E056-4B86-82AC-73BEA621AF81}" destId="{55A24C1A-872A-47EA-9A21-9BF060F33584}" srcOrd="0" destOrd="0" presId="urn:microsoft.com/office/officeart/2005/8/layout/vList2"/>
    <dgm:cxn modelId="{FC4DAACB-FD69-4EB4-8D57-91C0D3266241}" srcId="{3E4DE7AA-92E7-4C0A-B5CE-76E4F108519C}" destId="{482D1850-38E2-457B-83DE-D277733D02FF}" srcOrd="0" destOrd="0" parTransId="{A8C2F0E3-2057-4409-A738-AB574491C4DA}" sibTransId="{2C00CF36-F29C-45C4-9307-21A8D6FBC3FD}"/>
    <dgm:cxn modelId="{C1A0BD5E-63C9-42DA-8054-87CFEDD7A19F}" type="presParOf" srcId="{6C21EE93-A6F6-443A-936B-153DE6C385EE}" destId="{0DAE64CA-3709-4ACF-B044-E7C3A5A88C4D}" srcOrd="0" destOrd="0" presId="urn:microsoft.com/office/officeart/2005/8/layout/vList2"/>
    <dgm:cxn modelId="{A7B050A8-F627-4DCB-9374-DCF6906A5519}" type="presParOf" srcId="{6C21EE93-A6F6-443A-936B-153DE6C385EE}" destId="{1B2F1CD5-423E-42E3-903F-AC3E2BA1CA14}" srcOrd="1" destOrd="0" presId="urn:microsoft.com/office/officeart/2005/8/layout/vList2"/>
    <dgm:cxn modelId="{D611EDC2-9E25-47CE-99E8-1C97CB4B7615}" type="presParOf" srcId="{6C21EE93-A6F6-443A-936B-153DE6C385EE}" destId="{8C5BB33D-46B0-43F7-8A22-F088E2769EF0}" srcOrd="2" destOrd="0" presId="urn:microsoft.com/office/officeart/2005/8/layout/vList2"/>
    <dgm:cxn modelId="{0E3C0F99-DEF5-4D82-BF4F-7DC48914CE92}" type="presParOf" srcId="{6C21EE93-A6F6-443A-936B-153DE6C385EE}" destId="{27EC11CB-1669-474C-BB84-5D2E5459E563}" srcOrd="3" destOrd="0" presId="urn:microsoft.com/office/officeart/2005/8/layout/vList2"/>
    <dgm:cxn modelId="{67B7698E-F15C-4292-A531-EE487FE32DE7}" type="presParOf" srcId="{6C21EE93-A6F6-443A-936B-153DE6C385EE}" destId="{EC9B76C9-B211-4398-8A3A-C46A8B13063F}" srcOrd="4" destOrd="0" presId="urn:microsoft.com/office/officeart/2005/8/layout/vList2"/>
    <dgm:cxn modelId="{FC2926FD-8F7B-4F00-B9E7-E53FAC57832E}" type="presParOf" srcId="{6C21EE93-A6F6-443A-936B-153DE6C385EE}" destId="{122B0542-F320-4CAF-A6BD-03EED26AD7F2}" srcOrd="5" destOrd="0" presId="urn:microsoft.com/office/officeart/2005/8/layout/vList2"/>
    <dgm:cxn modelId="{1451C81D-0A32-4D3A-8444-F38DFF697F74}" type="presParOf" srcId="{6C21EE93-A6F6-443A-936B-153DE6C385EE}" destId="{0BA5621A-9C48-4A4B-ADEF-2FDF6AA0F11C}" srcOrd="6" destOrd="0" presId="urn:microsoft.com/office/officeart/2005/8/layout/vList2"/>
    <dgm:cxn modelId="{363F6379-54FC-480B-968B-5FD4D0F91D51}" type="presParOf" srcId="{6C21EE93-A6F6-443A-936B-153DE6C385EE}" destId="{9201D3A6-0835-4763-A8C2-76DB6906149D}" srcOrd="7" destOrd="0" presId="urn:microsoft.com/office/officeart/2005/8/layout/vList2"/>
    <dgm:cxn modelId="{F5D9FB11-DBA6-4551-9669-5F08AE0A6132}" type="presParOf" srcId="{6C21EE93-A6F6-443A-936B-153DE6C385EE}" destId="{55A24C1A-872A-47EA-9A21-9BF060F33584}" srcOrd="8" destOrd="0" presId="urn:microsoft.com/office/officeart/2005/8/layout/vList2"/>
    <dgm:cxn modelId="{2F20F5EC-F2C8-4F2C-A86F-8388B3512E29}" type="presParOf" srcId="{6C21EE93-A6F6-443A-936B-153DE6C385EE}" destId="{66495CAA-5EDF-4945-BDA2-27F80FED9D99}" srcOrd="9" destOrd="0" presId="urn:microsoft.com/office/officeart/2005/8/layout/vList2"/>
    <dgm:cxn modelId="{E3785427-8FA1-4330-9EF1-22C7D0D6049F}" type="presParOf" srcId="{6C21EE93-A6F6-443A-936B-153DE6C385EE}" destId="{13EFB7C4-8618-411E-9D36-31493317324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4DE7AA-92E7-4C0A-B5CE-76E4F108519C}" type="doc">
      <dgm:prSet loTypeId="urn:microsoft.com/office/officeart/2005/8/layout/vList2" loCatId="list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82D1850-38E2-457B-83DE-D277733D02FF}">
      <dgm:prSet phldrT="[Tekst]" phldr="0"/>
      <dgm:spPr/>
      <dgm:t>
        <a:bodyPr/>
        <a:lstStyle/>
        <a:p>
          <a:r>
            <a:rPr lang="hr-HR" b="0" i="0" u="none" strike="noStrike" cap="none" baseline="0" noProof="0">
              <a:latin typeface="Calibri Light"/>
              <a:cs typeface="Calibri Light"/>
              <a:hlinkClick xmlns:r="http://schemas.openxmlformats.org/officeDocument/2006/relationships" r:id="rId1"/>
            </a:rPr>
            <a:t>Bookcreator</a:t>
          </a:r>
          <a:endParaRPr lang="hr-HR" b="0" i="0" u="none" strike="noStrike" cap="none" baseline="0" noProof="0">
            <a:latin typeface="Calibri Light"/>
            <a:cs typeface="Calibri Light"/>
          </a:endParaRPr>
        </a:p>
      </dgm:t>
    </dgm:pt>
    <dgm:pt modelId="{A8C2F0E3-2057-4409-A738-AB574491C4DA}" type="parTrans" cxnId="{FC4DAACB-FD69-4EB4-8D57-91C0D3266241}">
      <dgm:prSet/>
      <dgm:spPr/>
      <dgm:t>
        <a:bodyPr/>
        <a:lstStyle/>
        <a:p>
          <a:endParaRPr lang="en-US"/>
        </a:p>
      </dgm:t>
    </dgm:pt>
    <dgm:pt modelId="{2C00CF36-F29C-45C4-9307-21A8D6FBC3FD}" type="sibTrans" cxnId="{FC4DAACB-FD69-4EB4-8D57-91C0D3266241}">
      <dgm:prSet/>
      <dgm:spPr/>
      <dgm:t>
        <a:bodyPr/>
        <a:lstStyle/>
        <a:p>
          <a:endParaRPr lang="en-US"/>
        </a:p>
      </dgm:t>
    </dgm:pt>
    <dgm:pt modelId="{4933AF23-704F-442B-8586-C612FB38080B}">
      <dgm:prSet phldrT="[Tekst]" phldr="0"/>
      <dgm:spPr/>
      <dgm:t>
        <a:bodyPr/>
        <a:lstStyle/>
        <a:p>
          <a:pPr rtl="0"/>
          <a:r>
            <a:rPr lang="hr-HR">
              <a:latin typeface="Calibri Light" panose="020F0302020204030204"/>
            </a:rPr>
            <a:t>Izrada digitalne knjige, slikovnice</a:t>
          </a:r>
          <a:endParaRPr lang="hr-HR"/>
        </a:p>
      </dgm:t>
    </dgm:pt>
    <dgm:pt modelId="{71FE3CCF-AE8F-41C9-9E59-A7F196A786F4}" type="parTrans" cxnId="{92E72ABF-D5EC-4D61-8B21-051E05257EC2}">
      <dgm:prSet/>
      <dgm:spPr/>
      <dgm:t>
        <a:bodyPr/>
        <a:lstStyle/>
        <a:p>
          <a:endParaRPr lang="en-US"/>
        </a:p>
      </dgm:t>
    </dgm:pt>
    <dgm:pt modelId="{12B32109-55F6-4DA5-B6B8-9C3A00921F60}" type="sibTrans" cxnId="{92E72ABF-D5EC-4D61-8B21-051E05257EC2}">
      <dgm:prSet/>
      <dgm:spPr/>
      <dgm:t>
        <a:bodyPr/>
        <a:lstStyle/>
        <a:p>
          <a:endParaRPr lang="en-US"/>
        </a:p>
      </dgm:t>
    </dgm:pt>
    <dgm:pt modelId="{D1087259-1FA5-4ED6-86AE-C10A56806557}">
      <dgm:prSet phldr="0"/>
      <dgm:spPr/>
      <dgm:t>
        <a:bodyPr/>
        <a:lstStyle/>
        <a:p>
          <a:pPr rtl="0"/>
          <a:r>
            <a:rPr lang="hr-HR" dirty="0" err="1">
              <a:latin typeface="Calibri Light" panose="020F0302020204030204"/>
              <a:hlinkClick xmlns:r="http://schemas.openxmlformats.org/officeDocument/2006/relationships" r:id="rId2"/>
            </a:rPr>
            <a:t>Flipsnack</a:t>
          </a:r>
          <a:endParaRPr lang="hr-HR" dirty="0">
            <a:latin typeface="Calibri Light" panose="020F0302020204030204"/>
            <a:hlinkClick xmlns:r="http://schemas.openxmlformats.org/officeDocument/2006/relationships" r:id="rId2"/>
          </a:endParaRPr>
        </a:p>
      </dgm:t>
    </dgm:pt>
    <dgm:pt modelId="{D071E623-84E1-484A-B91D-59BC0A341FB5}" type="parTrans" cxnId="{9DD5E231-7DC4-4FA0-B423-BE4DC9E39287}">
      <dgm:prSet/>
      <dgm:spPr/>
      <dgm:t>
        <a:bodyPr/>
        <a:lstStyle/>
        <a:p>
          <a:endParaRPr lang="en-US"/>
        </a:p>
      </dgm:t>
    </dgm:pt>
    <dgm:pt modelId="{434D35F1-837F-4CC5-AA6F-04131CF03F1D}" type="sibTrans" cxnId="{9DD5E231-7DC4-4FA0-B423-BE4DC9E39287}">
      <dgm:prSet/>
      <dgm:spPr/>
      <dgm:t>
        <a:bodyPr/>
        <a:lstStyle/>
        <a:p>
          <a:endParaRPr lang="en-US"/>
        </a:p>
      </dgm:t>
    </dgm:pt>
    <dgm:pt modelId="{E332A057-C048-46FB-BA24-69BCA84B771E}" type="pres">
      <dgm:prSet presAssocID="{3E4DE7AA-92E7-4C0A-B5CE-76E4F108519C}" presName="linear" presStyleCnt="0">
        <dgm:presLayoutVars>
          <dgm:animLvl val="lvl"/>
          <dgm:resizeHandles val="exact"/>
        </dgm:presLayoutVars>
      </dgm:prSet>
      <dgm:spPr/>
    </dgm:pt>
    <dgm:pt modelId="{BECA928A-63BC-4D28-9D38-2D37AFA90540}" type="pres">
      <dgm:prSet presAssocID="{482D1850-38E2-457B-83DE-D277733D02FF}" presName="parentText" presStyleLbl="node1" presStyleIdx="0" presStyleCnt="3" custLinFactNeighborY="90937">
        <dgm:presLayoutVars>
          <dgm:chMax val="0"/>
          <dgm:bulletEnabled val="1"/>
        </dgm:presLayoutVars>
      </dgm:prSet>
      <dgm:spPr/>
    </dgm:pt>
    <dgm:pt modelId="{34C3F3B2-2E66-4D31-9ECF-3CDF12837FA8}" type="pres">
      <dgm:prSet presAssocID="{2C00CF36-F29C-45C4-9307-21A8D6FBC3FD}" presName="spacer" presStyleCnt="0"/>
      <dgm:spPr/>
    </dgm:pt>
    <dgm:pt modelId="{3B97D4D9-7A3B-4CBB-A250-FAB9B5A2FE23}" type="pres">
      <dgm:prSet presAssocID="{D1087259-1FA5-4ED6-86AE-C10A5680655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CFF2BCE-CE90-44A8-9A1F-6844B8569C42}" type="pres">
      <dgm:prSet presAssocID="{434D35F1-837F-4CC5-AA6F-04131CF03F1D}" presName="spacer" presStyleCnt="0"/>
      <dgm:spPr/>
    </dgm:pt>
    <dgm:pt modelId="{15B17E67-2DFF-47FA-96B1-5E2538E2A313}" type="pres">
      <dgm:prSet presAssocID="{4933AF23-704F-442B-8586-C612FB38080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DD5E231-7DC4-4FA0-B423-BE4DC9E39287}" srcId="{3E4DE7AA-92E7-4C0A-B5CE-76E4F108519C}" destId="{D1087259-1FA5-4ED6-86AE-C10A56806557}" srcOrd="1" destOrd="0" parTransId="{D071E623-84E1-484A-B91D-59BC0A341FB5}" sibTransId="{434D35F1-837F-4CC5-AA6F-04131CF03F1D}"/>
    <dgm:cxn modelId="{F3F32951-CC3A-4F02-BFF6-B81C97B72B0F}" type="presOf" srcId="{482D1850-38E2-457B-83DE-D277733D02FF}" destId="{BECA928A-63BC-4D28-9D38-2D37AFA90540}" srcOrd="0" destOrd="0" presId="urn:microsoft.com/office/officeart/2005/8/layout/vList2"/>
    <dgm:cxn modelId="{5BBCAD97-CAA2-4495-85FC-7FEBCD877935}" type="presOf" srcId="{D1087259-1FA5-4ED6-86AE-C10A56806557}" destId="{3B97D4D9-7A3B-4CBB-A250-FAB9B5A2FE23}" srcOrd="0" destOrd="0" presId="urn:microsoft.com/office/officeart/2005/8/layout/vList2"/>
    <dgm:cxn modelId="{223E5FBB-858D-4D40-995A-13F9B048A482}" type="presOf" srcId="{4933AF23-704F-442B-8586-C612FB38080B}" destId="{15B17E67-2DFF-47FA-96B1-5E2538E2A313}" srcOrd="0" destOrd="0" presId="urn:microsoft.com/office/officeart/2005/8/layout/vList2"/>
    <dgm:cxn modelId="{92E72ABF-D5EC-4D61-8B21-051E05257EC2}" srcId="{3E4DE7AA-92E7-4C0A-B5CE-76E4F108519C}" destId="{4933AF23-704F-442B-8586-C612FB38080B}" srcOrd="2" destOrd="0" parTransId="{71FE3CCF-AE8F-41C9-9E59-A7F196A786F4}" sibTransId="{12B32109-55F6-4DA5-B6B8-9C3A00921F60}"/>
    <dgm:cxn modelId="{FC4DAACB-FD69-4EB4-8D57-91C0D3266241}" srcId="{3E4DE7AA-92E7-4C0A-B5CE-76E4F108519C}" destId="{482D1850-38E2-457B-83DE-D277733D02FF}" srcOrd="0" destOrd="0" parTransId="{A8C2F0E3-2057-4409-A738-AB574491C4DA}" sibTransId="{2C00CF36-F29C-45C4-9307-21A8D6FBC3FD}"/>
    <dgm:cxn modelId="{02A5EAF5-2248-40D8-AD0E-8C2751260AF4}" type="presOf" srcId="{3E4DE7AA-92E7-4C0A-B5CE-76E4F108519C}" destId="{E332A057-C048-46FB-BA24-69BCA84B771E}" srcOrd="0" destOrd="0" presId="urn:microsoft.com/office/officeart/2005/8/layout/vList2"/>
    <dgm:cxn modelId="{10CE8DCF-BB7F-45B8-B91D-AD99ACFF16C7}" type="presParOf" srcId="{E332A057-C048-46FB-BA24-69BCA84B771E}" destId="{BECA928A-63BC-4D28-9D38-2D37AFA90540}" srcOrd="0" destOrd="0" presId="urn:microsoft.com/office/officeart/2005/8/layout/vList2"/>
    <dgm:cxn modelId="{DD6A8967-4C47-4867-9722-BAC77709DA3F}" type="presParOf" srcId="{E332A057-C048-46FB-BA24-69BCA84B771E}" destId="{34C3F3B2-2E66-4D31-9ECF-3CDF12837FA8}" srcOrd="1" destOrd="0" presId="urn:microsoft.com/office/officeart/2005/8/layout/vList2"/>
    <dgm:cxn modelId="{CBE4D8B0-FEB6-4B4F-87A3-98F6E7AFADAC}" type="presParOf" srcId="{E332A057-C048-46FB-BA24-69BCA84B771E}" destId="{3B97D4D9-7A3B-4CBB-A250-FAB9B5A2FE23}" srcOrd="2" destOrd="0" presId="urn:microsoft.com/office/officeart/2005/8/layout/vList2"/>
    <dgm:cxn modelId="{4BB29198-07D1-45E9-AB1A-49336A96BBB0}" type="presParOf" srcId="{E332A057-C048-46FB-BA24-69BCA84B771E}" destId="{7CFF2BCE-CE90-44A8-9A1F-6844B8569C42}" srcOrd="3" destOrd="0" presId="urn:microsoft.com/office/officeart/2005/8/layout/vList2"/>
    <dgm:cxn modelId="{0DEB2C26-35A4-416F-A498-EA8B156E5610}" type="presParOf" srcId="{E332A057-C048-46FB-BA24-69BCA84B771E}" destId="{15B17E67-2DFF-47FA-96B1-5E2538E2A31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E4DE7AA-92E7-4C0A-B5CE-76E4F108519C}" type="doc">
      <dgm:prSet loTypeId="urn:microsoft.com/office/officeart/2005/8/layout/vList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82D1850-38E2-457B-83DE-D277733D02FF}">
      <dgm:prSet phldrT="[Tekst]" phldr="0"/>
      <dgm:spPr/>
      <dgm:t>
        <a:bodyPr/>
        <a:lstStyle/>
        <a:p>
          <a:r>
            <a:rPr lang="hr-HR" b="0" i="0" u="none" strike="noStrike" cap="none" baseline="0" noProof="0" dirty="0" err="1">
              <a:latin typeface="Calibri Light"/>
              <a:cs typeface="Calibri Light"/>
              <a:hlinkClick xmlns:r="http://schemas.openxmlformats.org/officeDocument/2006/relationships" r:id="rId1"/>
            </a:rPr>
            <a:t>Matchthememory</a:t>
          </a:r>
          <a:endParaRPr lang="hr-HR" b="0" i="0" u="none" strike="noStrike" cap="none" baseline="0" noProof="0" dirty="0">
            <a:latin typeface="Calibri Light"/>
            <a:cs typeface="Calibri Light"/>
          </a:endParaRPr>
        </a:p>
      </dgm:t>
    </dgm:pt>
    <dgm:pt modelId="{A8C2F0E3-2057-4409-A738-AB574491C4DA}" type="parTrans" cxnId="{FC4DAACB-FD69-4EB4-8D57-91C0D3266241}">
      <dgm:prSet/>
      <dgm:spPr/>
      <dgm:t>
        <a:bodyPr/>
        <a:lstStyle/>
        <a:p>
          <a:endParaRPr lang="en-US"/>
        </a:p>
      </dgm:t>
    </dgm:pt>
    <dgm:pt modelId="{2C00CF36-F29C-45C4-9307-21A8D6FBC3FD}" type="sibTrans" cxnId="{FC4DAACB-FD69-4EB4-8D57-91C0D3266241}">
      <dgm:prSet/>
      <dgm:spPr/>
      <dgm:t>
        <a:bodyPr/>
        <a:lstStyle/>
        <a:p>
          <a:endParaRPr lang="en-US"/>
        </a:p>
      </dgm:t>
    </dgm:pt>
    <dgm:pt modelId="{4933AF23-704F-442B-8586-C612FB38080B}">
      <dgm:prSet phldrT="[Tekst]" phldr="0"/>
      <dgm:spPr/>
      <dgm:t>
        <a:bodyPr/>
        <a:lstStyle/>
        <a:p>
          <a:pPr rtl="0"/>
          <a:r>
            <a:rPr lang="hr-HR" dirty="0">
              <a:latin typeface="Calibri Light" panose="020F0302020204030204"/>
            </a:rPr>
            <a:t>Izrada interaktivnih materijala za učenje</a:t>
          </a:r>
          <a:endParaRPr lang="hr-HR" dirty="0"/>
        </a:p>
      </dgm:t>
    </dgm:pt>
    <dgm:pt modelId="{71FE3CCF-AE8F-41C9-9E59-A7F196A786F4}" type="parTrans" cxnId="{92E72ABF-D5EC-4D61-8B21-051E05257EC2}">
      <dgm:prSet/>
      <dgm:spPr/>
      <dgm:t>
        <a:bodyPr/>
        <a:lstStyle/>
        <a:p>
          <a:endParaRPr lang="en-US"/>
        </a:p>
      </dgm:t>
    </dgm:pt>
    <dgm:pt modelId="{12B32109-55F6-4DA5-B6B8-9C3A00921F60}" type="sibTrans" cxnId="{92E72ABF-D5EC-4D61-8B21-051E05257EC2}">
      <dgm:prSet/>
      <dgm:spPr/>
      <dgm:t>
        <a:bodyPr/>
        <a:lstStyle/>
        <a:p>
          <a:endParaRPr lang="en-US"/>
        </a:p>
      </dgm:t>
    </dgm:pt>
    <dgm:pt modelId="{D1087259-1FA5-4ED6-86AE-C10A56806557}">
      <dgm:prSet phldr="0"/>
      <dgm:spPr/>
      <dgm:t>
        <a:bodyPr/>
        <a:lstStyle/>
        <a:p>
          <a:r>
            <a:rPr lang="hr-HR">
              <a:latin typeface="Calibri Light" panose="020F0302020204030204"/>
              <a:hlinkClick xmlns:r="http://schemas.openxmlformats.org/officeDocument/2006/relationships" r:id="rId2"/>
            </a:rPr>
            <a:t>Wheeldecide</a:t>
          </a:r>
          <a:endParaRPr lang="hr-HR">
            <a:hlinkClick xmlns:r="http://schemas.openxmlformats.org/officeDocument/2006/relationships" r:id="rId2"/>
          </a:endParaRPr>
        </a:p>
      </dgm:t>
    </dgm:pt>
    <dgm:pt modelId="{D071E623-84E1-484A-B91D-59BC0A341FB5}" type="parTrans" cxnId="{9DD5E231-7DC4-4FA0-B423-BE4DC9E39287}">
      <dgm:prSet/>
      <dgm:spPr/>
      <dgm:t>
        <a:bodyPr/>
        <a:lstStyle/>
        <a:p>
          <a:endParaRPr lang="en-US"/>
        </a:p>
      </dgm:t>
    </dgm:pt>
    <dgm:pt modelId="{434D35F1-837F-4CC5-AA6F-04131CF03F1D}" type="sibTrans" cxnId="{9DD5E231-7DC4-4FA0-B423-BE4DC9E39287}">
      <dgm:prSet/>
      <dgm:spPr/>
      <dgm:t>
        <a:bodyPr/>
        <a:lstStyle/>
        <a:p>
          <a:endParaRPr lang="en-US"/>
        </a:p>
      </dgm:t>
    </dgm:pt>
    <dgm:pt modelId="{C20F0DE1-7AA9-42FD-B2AE-B13F432FE21D}" type="pres">
      <dgm:prSet presAssocID="{3E4DE7AA-92E7-4C0A-B5CE-76E4F108519C}" presName="linear" presStyleCnt="0">
        <dgm:presLayoutVars>
          <dgm:animLvl val="lvl"/>
          <dgm:resizeHandles val="exact"/>
        </dgm:presLayoutVars>
      </dgm:prSet>
      <dgm:spPr/>
    </dgm:pt>
    <dgm:pt modelId="{20393A99-8B36-495D-A719-72B81772FCE2}" type="pres">
      <dgm:prSet presAssocID="{482D1850-38E2-457B-83DE-D277733D02FF}" presName="parentText" presStyleLbl="node1" presStyleIdx="0" presStyleCnt="3" custLinFactNeighborY="-55072">
        <dgm:presLayoutVars>
          <dgm:chMax val="0"/>
          <dgm:bulletEnabled val="1"/>
        </dgm:presLayoutVars>
      </dgm:prSet>
      <dgm:spPr/>
    </dgm:pt>
    <dgm:pt modelId="{CEA3136A-FBDE-41F8-983D-596D11F6EE02}" type="pres">
      <dgm:prSet presAssocID="{2C00CF36-F29C-45C4-9307-21A8D6FBC3FD}" presName="spacer" presStyleCnt="0"/>
      <dgm:spPr/>
    </dgm:pt>
    <dgm:pt modelId="{1D70AF7D-4275-4EA3-BFE5-B7A219F6BC66}" type="pres">
      <dgm:prSet presAssocID="{D1087259-1FA5-4ED6-86AE-C10A56806557}" presName="parentText" presStyleLbl="node1" presStyleIdx="1" presStyleCnt="3" custLinFactNeighborY="-60667">
        <dgm:presLayoutVars>
          <dgm:chMax val="0"/>
          <dgm:bulletEnabled val="1"/>
        </dgm:presLayoutVars>
      </dgm:prSet>
      <dgm:spPr/>
    </dgm:pt>
    <dgm:pt modelId="{82990415-F3E7-43D9-8260-45E36866B52D}" type="pres">
      <dgm:prSet presAssocID="{434D35F1-837F-4CC5-AA6F-04131CF03F1D}" presName="spacer" presStyleCnt="0"/>
      <dgm:spPr/>
    </dgm:pt>
    <dgm:pt modelId="{5AB87680-F385-4C7E-8D11-C0B3F5F57A2C}" type="pres">
      <dgm:prSet presAssocID="{4933AF23-704F-442B-8586-C612FB38080B}" presName="parentText" presStyleLbl="node1" presStyleIdx="2" presStyleCnt="3" custLinFactNeighborY="-49595">
        <dgm:presLayoutVars>
          <dgm:chMax val="0"/>
          <dgm:bulletEnabled val="1"/>
        </dgm:presLayoutVars>
      </dgm:prSet>
      <dgm:spPr/>
    </dgm:pt>
  </dgm:ptLst>
  <dgm:cxnLst>
    <dgm:cxn modelId="{9DD5E231-7DC4-4FA0-B423-BE4DC9E39287}" srcId="{3E4DE7AA-92E7-4C0A-B5CE-76E4F108519C}" destId="{D1087259-1FA5-4ED6-86AE-C10A56806557}" srcOrd="1" destOrd="0" parTransId="{D071E623-84E1-484A-B91D-59BC0A341FB5}" sibTransId="{434D35F1-837F-4CC5-AA6F-04131CF03F1D}"/>
    <dgm:cxn modelId="{24D3637B-56DB-4D18-9F99-D6C206750FD5}" type="presOf" srcId="{D1087259-1FA5-4ED6-86AE-C10A56806557}" destId="{1D70AF7D-4275-4EA3-BFE5-B7A219F6BC66}" srcOrd="0" destOrd="0" presId="urn:microsoft.com/office/officeart/2005/8/layout/vList2"/>
    <dgm:cxn modelId="{C524A280-D714-47F8-BA8E-BE42FA5B1457}" type="presOf" srcId="{4933AF23-704F-442B-8586-C612FB38080B}" destId="{5AB87680-F385-4C7E-8D11-C0B3F5F57A2C}" srcOrd="0" destOrd="0" presId="urn:microsoft.com/office/officeart/2005/8/layout/vList2"/>
    <dgm:cxn modelId="{66D868BA-FE5F-4451-BAEB-E66702D8F703}" type="presOf" srcId="{3E4DE7AA-92E7-4C0A-B5CE-76E4F108519C}" destId="{C20F0DE1-7AA9-42FD-B2AE-B13F432FE21D}" srcOrd="0" destOrd="0" presId="urn:microsoft.com/office/officeart/2005/8/layout/vList2"/>
    <dgm:cxn modelId="{92E72ABF-D5EC-4D61-8B21-051E05257EC2}" srcId="{3E4DE7AA-92E7-4C0A-B5CE-76E4F108519C}" destId="{4933AF23-704F-442B-8586-C612FB38080B}" srcOrd="2" destOrd="0" parTransId="{71FE3CCF-AE8F-41C9-9E59-A7F196A786F4}" sibTransId="{12B32109-55F6-4DA5-B6B8-9C3A00921F60}"/>
    <dgm:cxn modelId="{FC4DAACB-FD69-4EB4-8D57-91C0D3266241}" srcId="{3E4DE7AA-92E7-4C0A-B5CE-76E4F108519C}" destId="{482D1850-38E2-457B-83DE-D277733D02FF}" srcOrd="0" destOrd="0" parTransId="{A8C2F0E3-2057-4409-A738-AB574491C4DA}" sibTransId="{2C00CF36-F29C-45C4-9307-21A8D6FBC3FD}"/>
    <dgm:cxn modelId="{B478D5CF-643F-4864-BE49-C21526448A9D}" type="presOf" srcId="{482D1850-38E2-457B-83DE-D277733D02FF}" destId="{20393A99-8B36-495D-A719-72B81772FCE2}" srcOrd="0" destOrd="0" presId="urn:microsoft.com/office/officeart/2005/8/layout/vList2"/>
    <dgm:cxn modelId="{6F709DFE-0401-41B1-B4C2-079F2469663E}" type="presParOf" srcId="{C20F0DE1-7AA9-42FD-B2AE-B13F432FE21D}" destId="{20393A99-8B36-495D-A719-72B81772FCE2}" srcOrd="0" destOrd="0" presId="urn:microsoft.com/office/officeart/2005/8/layout/vList2"/>
    <dgm:cxn modelId="{3E690FAC-11D9-49B2-9DA6-82909D458B04}" type="presParOf" srcId="{C20F0DE1-7AA9-42FD-B2AE-B13F432FE21D}" destId="{CEA3136A-FBDE-41F8-983D-596D11F6EE02}" srcOrd="1" destOrd="0" presId="urn:microsoft.com/office/officeart/2005/8/layout/vList2"/>
    <dgm:cxn modelId="{E8202615-16AF-4723-9DC3-54360DF62E06}" type="presParOf" srcId="{C20F0DE1-7AA9-42FD-B2AE-B13F432FE21D}" destId="{1D70AF7D-4275-4EA3-BFE5-B7A219F6BC66}" srcOrd="2" destOrd="0" presId="urn:microsoft.com/office/officeart/2005/8/layout/vList2"/>
    <dgm:cxn modelId="{19A732BB-127D-4D25-A308-6D8308EB0483}" type="presParOf" srcId="{C20F0DE1-7AA9-42FD-B2AE-B13F432FE21D}" destId="{82990415-F3E7-43D9-8260-45E36866B52D}" srcOrd="3" destOrd="0" presId="urn:microsoft.com/office/officeart/2005/8/layout/vList2"/>
    <dgm:cxn modelId="{DC201655-F0AC-4D27-927D-BA4A2FE2ABC6}" type="presParOf" srcId="{C20F0DE1-7AA9-42FD-B2AE-B13F432FE21D}" destId="{5AB87680-F385-4C7E-8D11-C0B3F5F57A2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E4DE7AA-92E7-4C0A-B5CE-76E4F108519C}" type="doc">
      <dgm:prSet loTypeId="urn:microsoft.com/office/officeart/2005/8/layout/vList2" loCatId="list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82D1850-38E2-457B-83DE-D277733D02FF}">
      <dgm:prSet phldrT="[Tekst]" phldr="0"/>
      <dgm:spPr/>
      <dgm:t>
        <a:bodyPr/>
        <a:lstStyle/>
        <a:p>
          <a:r>
            <a:rPr lang="hr-HR">
              <a:latin typeface="Calibri Light" panose="020F0302020204030204"/>
              <a:hlinkClick xmlns:r="http://schemas.openxmlformats.org/officeDocument/2006/relationships" r:id="rId1"/>
            </a:rPr>
            <a:t>Thinglink</a:t>
          </a:r>
          <a:endParaRPr lang="hr-HR"/>
        </a:p>
      </dgm:t>
    </dgm:pt>
    <dgm:pt modelId="{A8C2F0E3-2057-4409-A738-AB574491C4DA}" type="parTrans" cxnId="{FC4DAACB-FD69-4EB4-8D57-91C0D3266241}">
      <dgm:prSet/>
      <dgm:spPr/>
      <dgm:t>
        <a:bodyPr/>
        <a:lstStyle/>
        <a:p>
          <a:endParaRPr lang="en-US"/>
        </a:p>
      </dgm:t>
    </dgm:pt>
    <dgm:pt modelId="{2C00CF36-F29C-45C4-9307-21A8D6FBC3FD}" type="sibTrans" cxnId="{FC4DAACB-FD69-4EB4-8D57-91C0D3266241}">
      <dgm:prSet/>
      <dgm:spPr/>
      <dgm:t>
        <a:bodyPr/>
        <a:lstStyle/>
        <a:p>
          <a:endParaRPr lang="en-US"/>
        </a:p>
      </dgm:t>
    </dgm:pt>
    <dgm:pt modelId="{4933AF23-704F-442B-8586-C612FB38080B}">
      <dgm:prSet phldrT="[Tekst]" phldr="0"/>
      <dgm:spPr/>
      <dgm:t>
        <a:bodyPr/>
        <a:lstStyle/>
        <a:p>
          <a:pPr rtl="0"/>
          <a:r>
            <a:rPr lang="hr-HR" dirty="0">
              <a:latin typeface="Calibri Light" panose="020F0302020204030204"/>
            </a:rPr>
            <a:t>Interaktivna fotografija i mentalne mape</a:t>
          </a:r>
          <a:endParaRPr lang="hr-HR" dirty="0"/>
        </a:p>
      </dgm:t>
    </dgm:pt>
    <dgm:pt modelId="{71FE3CCF-AE8F-41C9-9E59-A7F196A786F4}" type="parTrans" cxnId="{92E72ABF-D5EC-4D61-8B21-051E05257EC2}">
      <dgm:prSet/>
      <dgm:spPr/>
      <dgm:t>
        <a:bodyPr/>
        <a:lstStyle/>
        <a:p>
          <a:endParaRPr lang="en-US"/>
        </a:p>
      </dgm:t>
    </dgm:pt>
    <dgm:pt modelId="{12B32109-55F6-4DA5-B6B8-9C3A00921F60}" type="sibTrans" cxnId="{92E72ABF-D5EC-4D61-8B21-051E05257EC2}">
      <dgm:prSet/>
      <dgm:spPr/>
      <dgm:t>
        <a:bodyPr/>
        <a:lstStyle/>
        <a:p>
          <a:endParaRPr lang="en-US"/>
        </a:p>
      </dgm:t>
    </dgm:pt>
    <dgm:pt modelId="{B72082B5-2E26-4B30-BBF4-65D26D141A1A}" type="pres">
      <dgm:prSet presAssocID="{3E4DE7AA-92E7-4C0A-B5CE-76E4F108519C}" presName="linear" presStyleCnt="0">
        <dgm:presLayoutVars>
          <dgm:animLvl val="lvl"/>
          <dgm:resizeHandles val="exact"/>
        </dgm:presLayoutVars>
      </dgm:prSet>
      <dgm:spPr/>
    </dgm:pt>
    <dgm:pt modelId="{3F91AE52-0809-46C6-879E-72BA38C63D0D}" type="pres">
      <dgm:prSet presAssocID="{482D1850-38E2-457B-83DE-D277733D02FF}" presName="parentText" presStyleLbl="node1" presStyleIdx="0" presStyleCnt="2" custLinFactY="-55608" custLinFactNeighborX="-90" custLinFactNeighborY="-100000">
        <dgm:presLayoutVars>
          <dgm:chMax val="0"/>
          <dgm:bulletEnabled val="1"/>
        </dgm:presLayoutVars>
      </dgm:prSet>
      <dgm:spPr/>
    </dgm:pt>
    <dgm:pt modelId="{E30A129F-5E2B-4705-B245-2F9405A07DB9}" type="pres">
      <dgm:prSet presAssocID="{2C00CF36-F29C-45C4-9307-21A8D6FBC3FD}" presName="spacer" presStyleCnt="0"/>
      <dgm:spPr/>
    </dgm:pt>
    <dgm:pt modelId="{22251680-EC3E-433C-A873-9D04611B6F3B}" type="pres">
      <dgm:prSet presAssocID="{4933AF23-704F-442B-8586-C612FB38080B}" presName="parentText" presStyleLbl="node1" presStyleIdx="1" presStyleCnt="2" custLinFactY="-63390" custLinFactNeighborY="-100000">
        <dgm:presLayoutVars>
          <dgm:chMax val="0"/>
          <dgm:bulletEnabled val="1"/>
        </dgm:presLayoutVars>
      </dgm:prSet>
      <dgm:spPr/>
    </dgm:pt>
  </dgm:ptLst>
  <dgm:cxnLst>
    <dgm:cxn modelId="{43490427-14D3-47A3-90D6-38B0884276C0}" type="presOf" srcId="{4933AF23-704F-442B-8586-C612FB38080B}" destId="{22251680-EC3E-433C-A873-9D04611B6F3B}" srcOrd="0" destOrd="0" presId="urn:microsoft.com/office/officeart/2005/8/layout/vList2"/>
    <dgm:cxn modelId="{92E72ABF-D5EC-4D61-8B21-051E05257EC2}" srcId="{3E4DE7AA-92E7-4C0A-B5CE-76E4F108519C}" destId="{4933AF23-704F-442B-8586-C612FB38080B}" srcOrd="1" destOrd="0" parTransId="{71FE3CCF-AE8F-41C9-9E59-A7F196A786F4}" sibTransId="{12B32109-55F6-4DA5-B6B8-9C3A00921F60}"/>
    <dgm:cxn modelId="{32B1FDC6-62BB-4B88-86D3-D2A7B14A6F05}" type="presOf" srcId="{3E4DE7AA-92E7-4C0A-B5CE-76E4F108519C}" destId="{B72082B5-2E26-4B30-BBF4-65D26D141A1A}" srcOrd="0" destOrd="0" presId="urn:microsoft.com/office/officeart/2005/8/layout/vList2"/>
    <dgm:cxn modelId="{FC4DAACB-FD69-4EB4-8D57-91C0D3266241}" srcId="{3E4DE7AA-92E7-4C0A-B5CE-76E4F108519C}" destId="{482D1850-38E2-457B-83DE-D277733D02FF}" srcOrd="0" destOrd="0" parTransId="{A8C2F0E3-2057-4409-A738-AB574491C4DA}" sibTransId="{2C00CF36-F29C-45C4-9307-21A8D6FBC3FD}"/>
    <dgm:cxn modelId="{280260E7-9B08-4266-8287-C9CAFFA9E437}" type="presOf" srcId="{482D1850-38E2-457B-83DE-D277733D02FF}" destId="{3F91AE52-0809-46C6-879E-72BA38C63D0D}" srcOrd="0" destOrd="0" presId="urn:microsoft.com/office/officeart/2005/8/layout/vList2"/>
    <dgm:cxn modelId="{3653C5E9-5DC5-4638-AC8E-4DADA08B3CCD}" type="presParOf" srcId="{B72082B5-2E26-4B30-BBF4-65D26D141A1A}" destId="{3F91AE52-0809-46C6-879E-72BA38C63D0D}" srcOrd="0" destOrd="0" presId="urn:microsoft.com/office/officeart/2005/8/layout/vList2"/>
    <dgm:cxn modelId="{95B585C6-4BEA-454D-BC84-FAFDA3A090EB}" type="presParOf" srcId="{B72082B5-2E26-4B30-BBF4-65D26D141A1A}" destId="{E30A129F-5E2B-4705-B245-2F9405A07DB9}" srcOrd="1" destOrd="0" presId="urn:microsoft.com/office/officeart/2005/8/layout/vList2"/>
    <dgm:cxn modelId="{4D9E5C17-5E94-466F-AE88-6627E4EC4DA9}" type="presParOf" srcId="{B72082B5-2E26-4B30-BBF4-65D26D141A1A}" destId="{22251680-EC3E-433C-A873-9D04611B6F3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E4DE7AA-92E7-4C0A-B5CE-76E4F108519C}" type="doc">
      <dgm:prSet loTypeId="urn:microsoft.com/office/officeart/2005/8/layout/vList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82D1850-38E2-457B-83DE-D277733D02FF}">
      <dgm:prSet phldrT="[Tekst]"/>
      <dgm:spPr/>
      <dgm:t>
        <a:bodyPr/>
        <a:lstStyle/>
        <a:p>
          <a:r>
            <a:rPr lang="hr-HR">
              <a:latin typeface="Calibri Light" panose="020F0302020204030204"/>
              <a:hlinkClick xmlns:r="http://schemas.openxmlformats.org/officeDocument/2006/relationships" r:id="rId1"/>
            </a:rPr>
            <a:t>Quizizz</a:t>
          </a:r>
          <a:endParaRPr lang="en-US"/>
        </a:p>
      </dgm:t>
    </dgm:pt>
    <dgm:pt modelId="{A8C2F0E3-2057-4409-A738-AB574491C4DA}" type="parTrans" cxnId="{FC4DAACB-FD69-4EB4-8D57-91C0D3266241}">
      <dgm:prSet/>
      <dgm:spPr/>
      <dgm:t>
        <a:bodyPr/>
        <a:lstStyle/>
        <a:p>
          <a:endParaRPr lang="en-US"/>
        </a:p>
      </dgm:t>
    </dgm:pt>
    <dgm:pt modelId="{2C00CF36-F29C-45C4-9307-21A8D6FBC3FD}" type="sibTrans" cxnId="{FC4DAACB-FD69-4EB4-8D57-91C0D3266241}">
      <dgm:prSet/>
      <dgm:spPr/>
      <dgm:t>
        <a:bodyPr/>
        <a:lstStyle/>
        <a:p>
          <a:endParaRPr lang="en-US"/>
        </a:p>
      </dgm:t>
    </dgm:pt>
    <dgm:pt modelId="{4D3E6098-8340-40A2-9F1B-0B6DE672C9C0}">
      <dgm:prSet phldrT="[Tekst]"/>
      <dgm:spPr/>
      <dgm:t>
        <a:bodyPr/>
        <a:lstStyle/>
        <a:p>
          <a:r>
            <a:rPr lang="hr-HR" dirty="0" err="1">
              <a:latin typeface="Calibri Light" panose="020F0302020204030204"/>
              <a:hlinkClick xmlns:r="http://schemas.openxmlformats.org/officeDocument/2006/relationships" r:id="rId2"/>
            </a:rPr>
            <a:t>Learningapps</a:t>
          </a:r>
          <a:endParaRPr lang="en-US" dirty="0"/>
        </a:p>
      </dgm:t>
    </dgm:pt>
    <dgm:pt modelId="{ECEEDE63-19DA-4F4E-BA2A-51E2D408CA20}" type="parTrans" cxnId="{9F2F5840-D56D-46B1-B327-13A6CB0A82AD}">
      <dgm:prSet/>
      <dgm:spPr/>
      <dgm:t>
        <a:bodyPr/>
        <a:lstStyle/>
        <a:p>
          <a:endParaRPr lang="en-US"/>
        </a:p>
      </dgm:t>
    </dgm:pt>
    <dgm:pt modelId="{D268319B-EB07-4716-A66C-9831B5FF4C52}" type="sibTrans" cxnId="{9F2F5840-D56D-46B1-B327-13A6CB0A82AD}">
      <dgm:prSet/>
      <dgm:spPr/>
      <dgm:t>
        <a:bodyPr/>
        <a:lstStyle/>
        <a:p>
          <a:endParaRPr lang="en-US"/>
        </a:p>
      </dgm:t>
    </dgm:pt>
    <dgm:pt modelId="{4933AF23-704F-442B-8586-C612FB38080B}">
      <dgm:prSet phldrT="[Tekst]"/>
      <dgm:spPr/>
      <dgm:t>
        <a:bodyPr/>
        <a:lstStyle/>
        <a:p>
          <a:r>
            <a:rPr lang="hr-HR">
              <a:latin typeface="Calibri Light" panose="020F0302020204030204"/>
            </a:rPr>
            <a:t>Kvizovi</a:t>
          </a:r>
          <a:endParaRPr lang="en-US"/>
        </a:p>
      </dgm:t>
    </dgm:pt>
    <dgm:pt modelId="{71FE3CCF-AE8F-41C9-9E59-A7F196A786F4}" type="parTrans" cxnId="{92E72ABF-D5EC-4D61-8B21-051E05257EC2}">
      <dgm:prSet/>
      <dgm:spPr/>
      <dgm:t>
        <a:bodyPr/>
        <a:lstStyle/>
        <a:p>
          <a:endParaRPr lang="en-US"/>
        </a:p>
      </dgm:t>
    </dgm:pt>
    <dgm:pt modelId="{12B32109-55F6-4DA5-B6B8-9C3A00921F60}" type="sibTrans" cxnId="{92E72ABF-D5EC-4D61-8B21-051E05257EC2}">
      <dgm:prSet/>
      <dgm:spPr/>
      <dgm:t>
        <a:bodyPr/>
        <a:lstStyle/>
        <a:p>
          <a:endParaRPr lang="en-US"/>
        </a:p>
      </dgm:t>
    </dgm:pt>
    <dgm:pt modelId="{2415560D-7CD1-4DEE-9499-0476AA9EACDB}">
      <dgm:prSet custT="1"/>
      <dgm:spPr/>
      <dgm:t>
        <a:bodyPr/>
        <a:lstStyle/>
        <a:p>
          <a:r>
            <a:rPr lang="hr-HR" sz="4400" kern="1200" dirty="0" err="1">
              <a:solidFill>
                <a:schemeClr val="accent1">
                  <a:lumMod val="75000"/>
                </a:schemeClr>
              </a:solidFill>
              <a:latin typeface="Calibri Light" panose="020F0302020204030204"/>
              <a:ea typeface="+mn-ea"/>
              <a:cs typeface="+mn-cs"/>
            </a:rPr>
            <a:t>Kahoot</a:t>
          </a:r>
          <a:endParaRPr lang="en-US" sz="4400" kern="1200" dirty="0">
            <a:solidFill>
              <a:schemeClr val="accent1">
                <a:lumMod val="75000"/>
              </a:schemeClr>
            </a:solidFill>
            <a:latin typeface="Calibri Light" panose="020F0302020204030204"/>
            <a:ea typeface="+mn-ea"/>
            <a:cs typeface="+mn-cs"/>
          </a:endParaRPr>
        </a:p>
      </dgm:t>
    </dgm:pt>
    <dgm:pt modelId="{0F9BA15E-1029-4C1A-ACEA-1CBAD2F77365}" type="parTrans" cxnId="{231F49CC-E96E-4780-9590-D84A4257912C}">
      <dgm:prSet/>
      <dgm:spPr/>
      <dgm:t>
        <a:bodyPr/>
        <a:lstStyle/>
        <a:p>
          <a:endParaRPr lang="en-US"/>
        </a:p>
      </dgm:t>
    </dgm:pt>
    <dgm:pt modelId="{8F913788-7FD3-4DEA-8BBE-2C9330DC9981}" type="sibTrans" cxnId="{231F49CC-E96E-4780-9590-D84A4257912C}">
      <dgm:prSet/>
      <dgm:spPr/>
      <dgm:t>
        <a:bodyPr/>
        <a:lstStyle/>
        <a:p>
          <a:endParaRPr lang="en-US"/>
        </a:p>
      </dgm:t>
    </dgm:pt>
    <dgm:pt modelId="{7F98E3F8-BAEA-4F7A-81E6-2F7FD65C3287}" type="pres">
      <dgm:prSet presAssocID="{3E4DE7AA-92E7-4C0A-B5CE-76E4F108519C}" presName="linear" presStyleCnt="0">
        <dgm:presLayoutVars>
          <dgm:animLvl val="lvl"/>
          <dgm:resizeHandles val="exact"/>
        </dgm:presLayoutVars>
      </dgm:prSet>
      <dgm:spPr/>
    </dgm:pt>
    <dgm:pt modelId="{FFFEBF6B-BE4E-491C-BB9A-01445EF5A110}" type="pres">
      <dgm:prSet presAssocID="{482D1850-38E2-457B-83DE-D277733D02F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A4E4EC5-B8F4-432E-972F-356C4A48AA90}" type="pres">
      <dgm:prSet presAssocID="{2C00CF36-F29C-45C4-9307-21A8D6FBC3FD}" presName="spacer" presStyleCnt="0"/>
      <dgm:spPr/>
    </dgm:pt>
    <dgm:pt modelId="{2C06E52A-3AE3-42CC-95CE-6D02437592D5}" type="pres">
      <dgm:prSet presAssocID="{4D3E6098-8340-40A2-9F1B-0B6DE672C9C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8687B5B-8A19-497F-8D57-823B188E4ACB}" type="pres">
      <dgm:prSet presAssocID="{D268319B-EB07-4716-A66C-9831B5FF4C52}" presName="spacer" presStyleCnt="0"/>
      <dgm:spPr/>
    </dgm:pt>
    <dgm:pt modelId="{1F7BDC94-0654-480B-B460-638EA0E959C8}" type="pres">
      <dgm:prSet presAssocID="{2415560D-7CD1-4DEE-9499-0476AA9EACDB}" presName="parentText" presStyleLbl="node1" presStyleIdx="2" presStyleCnt="4" custLinFactNeighborX="-791" custLinFactNeighborY="-21866">
        <dgm:presLayoutVars>
          <dgm:chMax val="0"/>
          <dgm:bulletEnabled val="1"/>
        </dgm:presLayoutVars>
      </dgm:prSet>
      <dgm:spPr/>
    </dgm:pt>
    <dgm:pt modelId="{66CFCCBC-2345-4FFB-AE6A-D9068F93B93C}" type="pres">
      <dgm:prSet presAssocID="{8F913788-7FD3-4DEA-8BBE-2C9330DC9981}" presName="spacer" presStyleCnt="0"/>
      <dgm:spPr/>
    </dgm:pt>
    <dgm:pt modelId="{5B400B05-4EB0-4DE4-8BC3-B7CEDF92E2DA}" type="pres">
      <dgm:prSet presAssocID="{4933AF23-704F-442B-8586-C612FB38080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F2F5840-D56D-46B1-B327-13A6CB0A82AD}" srcId="{3E4DE7AA-92E7-4C0A-B5CE-76E4F108519C}" destId="{4D3E6098-8340-40A2-9F1B-0B6DE672C9C0}" srcOrd="1" destOrd="0" parTransId="{ECEEDE63-19DA-4F4E-BA2A-51E2D408CA20}" sibTransId="{D268319B-EB07-4716-A66C-9831B5FF4C52}"/>
    <dgm:cxn modelId="{EBCDE565-437E-40F3-99FC-F32884057BD7}" type="presOf" srcId="{4D3E6098-8340-40A2-9F1B-0B6DE672C9C0}" destId="{2C06E52A-3AE3-42CC-95CE-6D02437592D5}" srcOrd="0" destOrd="0" presId="urn:microsoft.com/office/officeart/2005/8/layout/vList2"/>
    <dgm:cxn modelId="{7358CF48-0D88-4928-A617-4B0B00C9D140}" type="presOf" srcId="{4933AF23-704F-442B-8586-C612FB38080B}" destId="{5B400B05-4EB0-4DE4-8BC3-B7CEDF92E2DA}" srcOrd="0" destOrd="0" presId="urn:microsoft.com/office/officeart/2005/8/layout/vList2"/>
    <dgm:cxn modelId="{6748084D-D362-418A-A1BF-AF89D66DCBF6}" type="presOf" srcId="{2415560D-7CD1-4DEE-9499-0476AA9EACDB}" destId="{1F7BDC94-0654-480B-B460-638EA0E959C8}" srcOrd="0" destOrd="0" presId="urn:microsoft.com/office/officeart/2005/8/layout/vList2"/>
    <dgm:cxn modelId="{3019C058-E0E7-495C-93CF-99DA2A7EE1E7}" type="presOf" srcId="{482D1850-38E2-457B-83DE-D277733D02FF}" destId="{FFFEBF6B-BE4E-491C-BB9A-01445EF5A110}" srcOrd="0" destOrd="0" presId="urn:microsoft.com/office/officeart/2005/8/layout/vList2"/>
    <dgm:cxn modelId="{14E0D07C-CA50-4B73-B703-451537A81170}" type="presOf" srcId="{3E4DE7AA-92E7-4C0A-B5CE-76E4F108519C}" destId="{7F98E3F8-BAEA-4F7A-81E6-2F7FD65C3287}" srcOrd="0" destOrd="0" presId="urn:microsoft.com/office/officeart/2005/8/layout/vList2"/>
    <dgm:cxn modelId="{92E72ABF-D5EC-4D61-8B21-051E05257EC2}" srcId="{3E4DE7AA-92E7-4C0A-B5CE-76E4F108519C}" destId="{4933AF23-704F-442B-8586-C612FB38080B}" srcOrd="3" destOrd="0" parTransId="{71FE3CCF-AE8F-41C9-9E59-A7F196A786F4}" sibTransId="{12B32109-55F6-4DA5-B6B8-9C3A00921F60}"/>
    <dgm:cxn modelId="{FC4DAACB-FD69-4EB4-8D57-91C0D3266241}" srcId="{3E4DE7AA-92E7-4C0A-B5CE-76E4F108519C}" destId="{482D1850-38E2-457B-83DE-D277733D02FF}" srcOrd="0" destOrd="0" parTransId="{A8C2F0E3-2057-4409-A738-AB574491C4DA}" sibTransId="{2C00CF36-F29C-45C4-9307-21A8D6FBC3FD}"/>
    <dgm:cxn modelId="{231F49CC-E96E-4780-9590-D84A4257912C}" srcId="{3E4DE7AA-92E7-4C0A-B5CE-76E4F108519C}" destId="{2415560D-7CD1-4DEE-9499-0476AA9EACDB}" srcOrd="2" destOrd="0" parTransId="{0F9BA15E-1029-4C1A-ACEA-1CBAD2F77365}" sibTransId="{8F913788-7FD3-4DEA-8BBE-2C9330DC9981}"/>
    <dgm:cxn modelId="{7441C531-1493-40AF-939E-86E790665C8C}" type="presParOf" srcId="{7F98E3F8-BAEA-4F7A-81E6-2F7FD65C3287}" destId="{FFFEBF6B-BE4E-491C-BB9A-01445EF5A110}" srcOrd="0" destOrd="0" presId="urn:microsoft.com/office/officeart/2005/8/layout/vList2"/>
    <dgm:cxn modelId="{B2AB1751-3E50-4C5B-AA81-E99C54704803}" type="presParOf" srcId="{7F98E3F8-BAEA-4F7A-81E6-2F7FD65C3287}" destId="{EA4E4EC5-B8F4-432E-972F-356C4A48AA90}" srcOrd="1" destOrd="0" presId="urn:microsoft.com/office/officeart/2005/8/layout/vList2"/>
    <dgm:cxn modelId="{D0826599-2A50-46E2-BF7F-1DE352D3B01F}" type="presParOf" srcId="{7F98E3F8-BAEA-4F7A-81E6-2F7FD65C3287}" destId="{2C06E52A-3AE3-42CC-95CE-6D02437592D5}" srcOrd="2" destOrd="0" presId="urn:microsoft.com/office/officeart/2005/8/layout/vList2"/>
    <dgm:cxn modelId="{807D4121-F5F0-4DAB-B4EA-0F0C329BCB77}" type="presParOf" srcId="{7F98E3F8-BAEA-4F7A-81E6-2F7FD65C3287}" destId="{38687B5B-8A19-497F-8D57-823B188E4ACB}" srcOrd="3" destOrd="0" presId="urn:microsoft.com/office/officeart/2005/8/layout/vList2"/>
    <dgm:cxn modelId="{2E52B555-958B-4CCC-A10F-A750B52ECD29}" type="presParOf" srcId="{7F98E3F8-BAEA-4F7A-81E6-2F7FD65C3287}" destId="{1F7BDC94-0654-480B-B460-638EA0E959C8}" srcOrd="4" destOrd="0" presId="urn:microsoft.com/office/officeart/2005/8/layout/vList2"/>
    <dgm:cxn modelId="{54AE21A6-E86B-4074-B761-A1958148B88B}" type="presParOf" srcId="{7F98E3F8-BAEA-4F7A-81E6-2F7FD65C3287}" destId="{66CFCCBC-2345-4FFB-AE6A-D9068F93B93C}" srcOrd="5" destOrd="0" presId="urn:microsoft.com/office/officeart/2005/8/layout/vList2"/>
    <dgm:cxn modelId="{C263B67E-645C-40DA-9C79-1422786076F0}" type="presParOf" srcId="{7F98E3F8-BAEA-4F7A-81E6-2F7FD65C3287}" destId="{5B400B05-4EB0-4DE4-8BC3-B7CEDF92E2D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8065E56-8C43-4C3E-99AF-899526BCC12A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5ABF5F0-81B7-45BE-AC48-4CC36EC241B1}">
      <dgm:prSet phldrT="[Text]" phldr="0"/>
      <dgm:spPr/>
      <dgm:t>
        <a:bodyPr/>
        <a:lstStyle/>
        <a:p>
          <a:r>
            <a:rPr lang="en-US" dirty="0" err="1">
              <a:solidFill>
                <a:srgbClr val="C00000"/>
              </a:solidFill>
              <a:latin typeface="Calibri Light" panose="020F0302020204030204"/>
            </a:rPr>
            <a:t>Oglasna</a:t>
          </a:r>
          <a:r>
            <a:rPr lang="en-US" b="0" i="0" u="none" strike="noStrike" cap="none" baseline="0" noProof="0" dirty="0">
              <a:solidFill>
                <a:srgbClr val="C00000"/>
              </a:solidFill>
              <a:latin typeface="Calibri Light"/>
              <a:cs typeface="Calibri Light"/>
            </a:rPr>
            <a:t> </a:t>
          </a:r>
          <a:r>
            <a:rPr lang="en-US" dirty="0" err="1">
              <a:solidFill>
                <a:srgbClr val="C00000"/>
              </a:solidFill>
              <a:latin typeface="Calibri Light" panose="020F0302020204030204"/>
            </a:rPr>
            <a:t>ploča</a:t>
          </a:r>
          <a:endParaRPr lang="en-US" dirty="0">
            <a:solidFill>
              <a:srgbClr val="C00000"/>
            </a:solidFill>
          </a:endParaRPr>
        </a:p>
      </dgm:t>
    </dgm:pt>
    <dgm:pt modelId="{B9E7C189-7A69-4F33-8BF9-83AC6AE4270D}" type="parTrans" cxnId="{5603AF12-F718-4C84-B589-C0F48F9330AF}">
      <dgm:prSet/>
      <dgm:spPr/>
      <dgm:t>
        <a:bodyPr/>
        <a:lstStyle/>
        <a:p>
          <a:endParaRPr lang="en-US"/>
        </a:p>
      </dgm:t>
    </dgm:pt>
    <dgm:pt modelId="{E1C374CA-94D0-4542-938B-267D368D20CC}" type="sibTrans" cxnId="{5603AF12-F718-4C84-B589-C0F48F9330AF}">
      <dgm:prSet/>
      <dgm:spPr/>
      <dgm:t>
        <a:bodyPr/>
        <a:lstStyle/>
        <a:p>
          <a:endParaRPr lang="en-US"/>
        </a:p>
      </dgm:t>
    </dgm:pt>
    <dgm:pt modelId="{EFCB776E-CCA0-4C03-8FD4-4D675AE06501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  <a:hlinkClick xmlns:r="http://schemas.openxmlformats.org/officeDocument/2006/relationships" r:id="rId1"/>
            </a:rPr>
            <a:t>Padlet</a:t>
          </a:r>
          <a:endParaRPr lang="en-US">
            <a:latin typeface="Calibri Light" panose="020F0302020204030204"/>
          </a:endParaRPr>
        </a:p>
      </dgm:t>
    </dgm:pt>
    <dgm:pt modelId="{02E485D3-B0B1-487D-99EC-9565BBE1AC0C}" type="parTrans" cxnId="{245CAAEE-ACF1-46EA-97AB-CAA078B7B459}">
      <dgm:prSet/>
      <dgm:spPr/>
      <dgm:t>
        <a:bodyPr/>
        <a:lstStyle/>
        <a:p>
          <a:endParaRPr lang="en-US"/>
        </a:p>
      </dgm:t>
    </dgm:pt>
    <dgm:pt modelId="{B1596CAA-7733-4840-940B-6D66A6FCD931}" type="sibTrans" cxnId="{245CAAEE-ACF1-46EA-97AB-CAA078B7B459}">
      <dgm:prSet/>
      <dgm:spPr/>
      <dgm:t>
        <a:bodyPr/>
        <a:lstStyle/>
        <a:p>
          <a:endParaRPr lang="en-US"/>
        </a:p>
      </dgm:t>
    </dgm:pt>
    <dgm:pt modelId="{3C50369E-B92C-475E-86D9-F9A3F3FA7BE0}">
      <dgm:prSet/>
      <dgm:spPr/>
      <dgm:t>
        <a:bodyPr/>
        <a:lstStyle/>
        <a:p>
          <a:r>
            <a:rPr lang="hr-HR" dirty="0"/>
            <a:t>Lino</a:t>
          </a:r>
          <a:endParaRPr lang="en-US" dirty="0"/>
        </a:p>
      </dgm:t>
    </dgm:pt>
    <dgm:pt modelId="{302AFC10-7C72-468E-BDFC-17288B324A13}" type="parTrans" cxnId="{146BFF74-12E0-40C5-81BE-50D798C3CE69}">
      <dgm:prSet/>
      <dgm:spPr/>
      <dgm:t>
        <a:bodyPr/>
        <a:lstStyle/>
        <a:p>
          <a:endParaRPr lang="en-US"/>
        </a:p>
      </dgm:t>
    </dgm:pt>
    <dgm:pt modelId="{D1F62C44-0456-4C54-8864-C9FB20929DB1}" type="sibTrans" cxnId="{146BFF74-12E0-40C5-81BE-50D798C3CE69}">
      <dgm:prSet/>
      <dgm:spPr/>
      <dgm:t>
        <a:bodyPr/>
        <a:lstStyle/>
        <a:p>
          <a:endParaRPr lang="en-US"/>
        </a:p>
      </dgm:t>
    </dgm:pt>
    <dgm:pt modelId="{2A54719D-0339-4C69-B054-C088CB94A52F}" type="pres">
      <dgm:prSet presAssocID="{18065E56-8C43-4C3E-99AF-899526BCC12A}" presName="outerComposite" presStyleCnt="0">
        <dgm:presLayoutVars>
          <dgm:chMax val="5"/>
          <dgm:dir/>
          <dgm:resizeHandles val="exact"/>
        </dgm:presLayoutVars>
      </dgm:prSet>
      <dgm:spPr/>
    </dgm:pt>
    <dgm:pt modelId="{B1F45AB2-9D11-4524-8FD8-212F3CDDED3C}" type="pres">
      <dgm:prSet presAssocID="{18065E56-8C43-4C3E-99AF-899526BCC12A}" presName="dummyMaxCanvas" presStyleCnt="0">
        <dgm:presLayoutVars/>
      </dgm:prSet>
      <dgm:spPr/>
    </dgm:pt>
    <dgm:pt modelId="{2F964F7F-22CE-415A-9CB2-27EBA762FC90}" type="pres">
      <dgm:prSet presAssocID="{18065E56-8C43-4C3E-99AF-899526BCC12A}" presName="ThreeNodes_1" presStyleLbl="node1" presStyleIdx="0" presStyleCnt="3">
        <dgm:presLayoutVars>
          <dgm:bulletEnabled val="1"/>
        </dgm:presLayoutVars>
      </dgm:prSet>
      <dgm:spPr/>
    </dgm:pt>
    <dgm:pt modelId="{A3D3C160-A13F-4B6F-9B95-BB4CD2F627FD}" type="pres">
      <dgm:prSet presAssocID="{18065E56-8C43-4C3E-99AF-899526BCC12A}" presName="ThreeNodes_2" presStyleLbl="node1" presStyleIdx="1" presStyleCnt="3">
        <dgm:presLayoutVars>
          <dgm:bulletEnabled val="1"/>
        </dgm:presLayoutVars>
      </dgm:prSet>
      <dgm:spPr/>
    </dgm:pt>
    <dgm:pt modelId="{1A3C8EF8-490F-43B0-BAE9-78BD75438E6B}" type="pres">
      <dgm:prSet presAssocID="{18065E56-8C43-4C3E-99AF-899526BCC12A}" presName="ThreeNodes_3" presStyleLbl="node1" presStyleIdx="2" presStyleCnt="3">
        <dgm:presLayoutVars>
          <dgm:bulletEnabled val="1"/>
        </dgm:presLayoutVars>
      </dgm:prSet>
      <dgm:spPr/>
    </dgm:pt>
    <dgm:pt modelId="{1032D54E-A535-42CC-AD37-D4C1819E21B7}" type="pres">
      <dgm:prSet presAssocID="{18065E56-8C43-4C3E-99AF-899526BCC12A}" presName="ThreeConn_1-2" presStyleLbl="fgAccFollowNode1" presStyleIdx="0" presStyleCnt="2">
        <dgm:presLayoutVars>
          <dgm:bulletEnabled val="1"/>
        </dgm:presLayoutVars>
      </dgm:prSet>
      <dgm:spPr/>
    </dgm:pt>
    <dgm:pt modelId="{E3A69511-3FB3-4746-BCD8-0F9533860E2D}" type="pres">
      <dgm:prSet presAssocID="{18065E56-8C43-4C3E-99AF-899526BCC12A}" presName="ThreeConn_2-3" presStyleLbl="fgAccFollowNode1" presStyleIdx="1" presStyleCnt="2">
        <dgm:presLayoutVars>
          <dgm:bulletEnabled val="1"/>
        </dgm:presLayoutVars>
      </dgm:prSet>
      <dgm:spPr/>
    </dgm:pt>
    <dgm:pt modelId="{1F3FCF3C-A4F1-4F5E-826E-0A738F93CA07}" type="pres">
      <dgm:prSet presAssocID="{18065E56-8C43-4C3E-99AF-899526BCC12A}" presName="ThreeNodes_1_text" presStyleLbl="node1" presStyleIdx="2" presStyleCnt="3">
        <dgm:presLayoutVars>
          <dgm:bulletEnabled val="1"/>
        </dgm:presLayoutVars>
      </dgm:prSet>
      <dgm:spPr/>
    </dgm:pt>
    <dgm:pt modelId="{71EDF71D-B054-4B67-848C-80E74F3BD1C3}" type="pres">
      <dgm:prSet presAssocID="{18065E56-8C43-4C3E-99AF-899526BCC12A}" presName="ThreeNodes_2_text" presStyleLbl="node1" presStyleIdx="2" presStyleCnt="3">
        <dgm:presLayoutVars>
          <dgm:bulletEnabled val="1"/>
        </dgm:presLayoutVars>
      </dgm:prSet>
      <dgm:spPr/>
    </dgm:pt>
    <dgm:pt modelId="{D4D90227-3A59-4296-A9A0-4E573565FE1F}" type="pres">
      <dgm:prSet presAssocID="{18065E56-8C43-4C3E-99AF-899526BCC12A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5603AF12-F718-4C84-B589-C0F48F9330AF}" srcId="{18065E56-8C43-4C3E-99AF-899526BCC12A}" destId="{F5ABF5F0-81B7-45BE-AC48-4CC36EC241B1}" srcOrd="2" destOrd="0" parTransId="{B9E7C189-7A69-4F33-8BF9-83AC6AE4270D}" sibTransId="{E1C374CA-94D0-4542-938B-267D368D20CC}"/>
    <dgm:cxn modelId="{722A4B15-704B-47D6-8154-A32430133A3E}" type="presOf" srcId="{3C50369E-B92C-475E-86D9-F9A3F3FA7BE0}" destId="{71EDF71D-B054-4B67-848C-80E74F3BD1C3}" srcOrd="1" destOrd="0" presId="urn:microsoft.com/office/officeart/2005/8/layout/vProcess5"/>
    <dgm:cxn modelId="{E853B71E-FBD4-4E76-8CE1-5F803C958C0F}" type="presOf" srcId="{18065E56-8C43-4C3E-99AF-899526BCC12A}" destId="{2A54719D-0339-4C69-B054-C088CB94A52F}" srcOrd="0" destOrd="0" presId="urn:microsoft.com/office/officeart/2005/8/layout/vProcess5"/>
    <dgm:cxn modelId="{018DE926-B0A1-4DFA-A4FB-7EC5D26374CB}" type="presOf" srcId="{D1F62C44-0456-4C54-8864-C9FB20929DB1}" destId="{E3A69511-3FB3-4746-BCD8-0F9533860E2D}" srcOrd="0" destOrd="0" presId="urn:microsoft.com/office/officeart/2005/8/layout/vProcess5"/>
    <dgm:cxn modelId="{8CFD172E-AD85-4D9B-8849-620B3CDA795C}" type="presOf" srcId="{F5ABF5F0-81B7-45BE-AC48-4CC36EC241B1}" destId="{1A3C8EF8-490F-43B0-BAE9-78BD75438E6B}" srcOrd="0" destOrd="0" presId="urn:microsoft.com/office/officeart/2005/8/layout/vProcess5"/>
    <dgm:cxn modelId="{0DC6F135-A47C-4C6C-94C9-324B6FEAF8DA}" type="presOf" srcId="{B1596CAA-7733-4840-940B-6D66A6FCD931}" destId="{1032D54E-A535-42CC-AD37-D4C1819E21B7}" srcOrd="0" destOrd="0" presId="urn:microsoft.com/office/officeart/2005/8/layout/vProcess5"/>
    <dgm:cxn modelId="{AE41C445-3444-4110-88CE-AC786125622B}" type="presOf" srcId="{F5ABF5F0-81B7-45BE-AC48-4CC36EC241B1}" destId="{D4D90227-3A59-4296-A9A0-4E573565FE1F}" srcOrd="1" destOrd="0" presId="urn:microsoft.com/office/officeart/2005/8/layout/vProcess5"/>
    <dgm:cxn modelId="{17B9C750-6ECB-46BE-A768-04DFB047AE69}" type="presOf" srcId="{EFCB776E-CCA0-4C03-8FD4-4D675AE06501}" destId="{2F964F7F-22CE-415A-9CB2-27EBA762FC90}" srcOrd="0" destOrd="0" presId="urn:microsoft.com/office/officeart/2005/8/layout/vProcess5"/>
    <dgm:cxn modelId="{146BFF74-12E0-40C5-81BE-50D798C3CE69}" srcId="{18065E56-8C43-4C3E-99AF-899526BCC12A}" destId="{3C50369E-B92C-475E-86D9-F9A3F3FA7BE0}" srcOrd="1" destOrd="0" parTransId="{302AFC10-7C72-468E-BDFC-17288B324A13}" sibTransId="{D1F62C44-0456-4C54-8864-C9FB20929DB1}"/>
    <dgm:cxn modelId="{461CF57C-6FA9-495B-85CE-9726534795B9}" type="presOf" srcId="{EFCB776E-CCA0-4C03-8FD4-4D675AE06501}" destId="{1F3FCF3C-A4F1-4F5E-826E-0A738F93CA07}" srcOrd="1" destOrd="0" presId="urn:microsoft.com/office/officeart/2005/8/layout/vProcess5"/>
    <dgm:cxn modelId="{455111E0-CE62-45EF-A480-3BFB75A93792}" type="presOf" srcId="{3C50369E-B92C-475E-86D9-F9A3F3FA7BE0}" destId="{A3D3C160-A13F-4B6F-9B95-BB4CD2F627FD}" srcOrd="0" destOrd="0" presId="urn:microsoft.com/office/officeart/2005/8/layout/vProcess5"/>
    <dgm:cxn modelId="{245CAAEE-ACF1-46EA-97AB-CAA078B7B459}" srcId="{18065E56-8C43-4C3E-99AF-899526BCC12A}" destId="{EFCB776E-CCA0-4C03-8FD4-4D675AE06501}" srcOrd="0" destOrd="0" parTransId="{02E485D3-B0B1-487D-99EC-9565BBE1AC0C}" sibTransId="{B1596CAA-7733-4840-940B-6D66A6FCD931}"/>
    <dgm:cxn modelId="{0A90AF70-8657-4093-BB18-B2EC571AD247}" type="presParOf" srcId="{2A54719D-0339-4C69-B054-C088CB94A52F}" destId="{B1F45AB2-9D11-4524-8FD8-212F3CDDED3C}" srcOrd="0" destOrd="0" presId="urn:microsoft.com/office/officeart/2005/8/layout/vProcess5"/>
    <dgm:cxn modelId="{314CE3DB-2862-4242-81CB-88A1760EB784}" type="presParOf" srcId="{2A54719D-0339-4C69-B054-C088CB94A52F}" destId="{2F964F7F-22CE-415A-9CB2-27EBA762FC90}" srcOrd="1" destOrd="0" presId="urn:microsoft.com/office/officeart/2005/8/layout/vProcess5"/>
    <dgm:cxn modelId="{7914BDC7-85AC-47C3-97C3-6702970C9E71}" type="presParOf" srcId="{2A54719D-0339-4C69-B054-C088CB94A52F}" destId="{A3D3C160-A13F-4B6F-9B95-BB4CD2F627FD}" srcOrd="2" destOrd="0" presId="urn:microsoft.com/office/officeart/2005/8/layout/vProcess5"/>
    <dgm:cxn modelId="{FD11F5C1-0B4C-47E2-92DF-5585233A2213}" type="presParOf" srcId="{2A54719D-0339-4C69-B054-C088CB94A52F}" destId="{1A3C8EF8-490F-43B0-BAE9-78BD75438E6B}" srcOrd="3" destOrd="0" presId="urn:microsoft.com/office/officeart/2005/8/layout/vProcess5"/>
    <dgm:cxn modelId="{EBD093E6-5607-4E2B-A8EE-C9B1F3855654}" type="presParOf" srcId="{2A54719D-0339-4C69-B054-C088CB94A52F}" destId="{1032D54E-A535-42CC-AD37-D4C1819E21B7}" srcOrd="4" destOrd="0" presId="urn:microsoft.com/office/officeart/2005/8/layout/vProcess5"/>
    <dgm:cxn modelId="{E5B6093F-D11B-4217-97E6-1C342C6E5899}" type="presParOf" srcId="{2A54719D-0339-4C69-B054-C088CB94A52F}" destId="{E3A69511-3FB3-4746-BCD8-0F9533860E2D}" srcOrd="5" destOrd="0" presId="urn:microsoft.com/office/officeart/2005/8/layout/vProcess5"/>
    <dgm:cxn modelId="{141322D1-8027-4839-83C4-3B4C2364098E}" type="presParOf" srcId="{2A54719D-0339-4C69-B054-C088CB94A52F}" destId="{1F3FCF3C-A4F1-4F5E-826E-0A738F93CA07}" srcOrd="6" destOrd="0" presId="urn:microsoft.com/office/officeart/2005/8/layout/vProcess5"/>
    <dgm:cxn modelId="{3F523BC4-E559-44B2-8BD7-47A186DB7528}" type="presParOf" srcId="{2A54719D-0339-4C69-B054-C088CB94A52F}" destId="{71EDF71D-B054-4B67-848C-80E74F3BD1C3}" srcOrd="7" destOrd="0" presId="urn:microsoft.com/office/officeart/2005/8/layout/vProcess5"/>
    <dgm:cxn modelId="{66E1652D-D75F-4539-977C-5B33F830A38D}" type="presParOf" srcId="{2A54719D-0339-4C69-B054-C088CB94A52F}" destId="{D4D90227-3A59-4296-A9A0-4E573565FE1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21CBC-DF74-480D-AF89-7077DC88816B}">
      <dsp:nvSpPr>
        <dsp:cNvPr id="0" name=""/>
        <dsp:cNvSpPr/>
      </dsp:nvSpPr>
      <dsp:spPr>
        <a:xfrm>
          <a:off x="2958703" y="775225"/>
          <a:ext cx="5173313" cy="5173313"/>
        </a:xfrm>
        <a:prstGeom prst="blockArc">
          <a:avLst>
            <a:gd name="adj1" fmla="val 9000000"/>
            <a:gd name="adj2" fmla="val 16200000"/>
            <a:gd name="adj3" fmla="val 464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66815D-ED9D-4452-B376-D29E2642A132}">
      <dsp:nvSpPr>
        <dsp:cNvPr id="0" name=""/>
        <dsp:cNvSpPr/>
      </dsp:nvSpPr>
      <dsp:spPr>
        <a:xfrm>
          <a:off x="2958703" y="775225"/>
          <a:ext cx="5173313" cy="5173313"/>
        </a:xfrm>
        <a:prstGeom prst="blockArc">
          <a:avLst>
            <a:gd name="adj1" fmla="val 1800000"/>
            <a:gd name="adj2" fmla="val 9000000"/>
            <a:gd name="adj3" fmla="val 464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121EBB-101B-40F8-89F9-42E94732B7AC}">
      <dsp:nvSpPr>
        <dsp:cNvPr id="0" name=""/>
        <dsp:cNvSpPr/>
      </dsp:nvSpPr>
      <dsp:spPr>
        <a:xfrm>
          <a:off x="2958703" y="775225"/>
          <a:ext cx="5173313" cy="5173313"/>
        </a:xfrm>
        <a:prstGeom prst="blockArc">
          <a:avLst>
            <a:gd name="adj1" fmla="val 16200000"/>
            <a:gd name="adj2" fmla="val 1800000"/>
            <a:gd name="adj3" fmla="val 46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4994B9-3D09-47E3-AAE1-702AECB2A51F}">
      <dsp:nvSpPr>
        <dsp:cNvPr id="0" name=""/>
        <dsp:cNvSpPr/>
      </dsp:nvSpPr>
      <dsp:spPr>
        <a:xfrm>
          <a:off x="4354733" y="2171254"/>
          <a:ext cx="2381254" cy="238125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/>
            <a:t>Alati za suradnju</a:t>
          </a:r>
          <a:endParaRPr lang="en-US" sz="3200" kern="1200"/>
        </a:p>
      </dsp:txBody>
      <dsp:txXfrm>
        <a:off x="4703460" y="2519981"/>
        <a:ext cx="1683800" cy="1683800"/>
      </dsp:txXfrm>
    </dsp:sp>
    <dsp:sp modelId="{7F5D2D83-A348-401D-9632-DCE6540A6356}">
      <dsp:nvSpPr>
        <dsp:cNvPr id="0" name=""/>
        <dsp:cNvSpPr/>
      </dsp:nvSpPr>
      <dsp:spPr>
        <a:xfrm>
          <a:off x="4350733" y="1794"/>
          <a:ext cx="2389253" cy="166687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Google </a:t>
          </a:r>
          <a:r>
            <a:rPr lang="hr-HR" sz="2400" kern="1200" dirty="0" err="1"/>
            <a:t>docs</a:t>
          </a:r>
          <a:endParaRPr lang="en-US" sz="2400" kern="1200" dirty="0"/>
        </a:p>
      </dsp:txBody>
      <dsp:txXfrm>
        <a:off x="4700631" y="245903"/>
        <a:ext cx="1689457" cy="1178660"/>
      </dsp:txXfrm>
    </dsp:sp>
    <dsp:sp modelId="{86CE59A3-CD53-4279-8ADB-637AF9DC97D1}">
      <dsp:nvSpPr>
        <dsp:cNvPr id="0" name=""/>
        <dsp:cNvSpPr/>
      </dsp:nvSpPr>
      <dsp:spPr>
        <a:xfrm>
          <a:off x="6475117" y="3791767"/>
          <a:ext cx="2516769" cy="1666878"/>
        </a:xfrm>
        <a:prstGeom prst="ellips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err="1"/>
            <a:t>eTwinning</a:t>
          </a:r>
          <a:endParaRPr lang="en-US" sz="2400" kern="1200"/>
        </a:p>
      </dsp:txBody>
      <dsp:txXfrm>
        <a:off x="6843689" y="4035876"/>
        <a:ext cx="1779625" cy="1178660"/>
      </dsp:txXfrm>
    </dsp:sp>
    <dsp:sp modelId="{E5CE93D9-B984-4882-972E-4A17B02509B5}">
      <dsp:nvSpPr>
        <dsp:cNvPr id="0" name=""/>
        <dsp:cNvSpPr/>
      </dsp:nvSpPr>
      <dsp:spPr>
        <a:xfrm>
          <a:off x="2066637" y="3791767"/>
          <a:ext cx="2581160" cy="1666878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Društvene mreže</a:t>
          </a:r>
          <a:endParaRPr lang="en-US" sz="2400" kern="1200" dirty="0"/>
        </a:p>
      </dsp:txBody>
      <dsp:txXfrm>
        <a:off x="2444639" y="4035876"/>
        <a:ext cx="1825156" cy="11786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1C6AA-48FC-4FD3-8A76-F08434DE6E99}">
      <dsp:nvSpPr>
        <dsp:cNvPr id="0" name=""/>
        <dsp:cNvSpPr/>
      </dsp:nvSpPr>
      <dsp:spPr>
        <a:xfrm>
          <a:off x="0" y="19896"/>
          <a:ext cx="6505280" cy="12472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200" kern="1200">
              <a:latin typeface="Calibri Light" panose="020F0302020204030204"/>
              <a:hlinkClick xmlns:r="http://schemas.openxmlformats.org/officeDocument/2006/relationships" r:id="rId1"/>
            </a:rPr>
            <a:t>Google</a:t>
          </a:r>
          <a:r>
            <a:rPr lang="hr-HR" sz="5200" b="0" i="0" u="none" strike="noStrike" kern="1200" cap="none" baseline="0" noProof="0">
              <a:latin typeface="Calibri Light"/>
              <a:cs typeface="Calibri Light"/>
              <a:hlinkClick xmlns:r="http://schemas.openxmlformats.org/officeDocument/2006/relationships" r:id="rId1"/>
            </a:rPr>
            <a:t> forms</a:t>
          </a:r>
          <a:endParaRPr lang="hr-HR" sz="5200" kern="1200" err="1"/>
        </a:p>
      </dsp:txBody>
      <dsp:txXfrm>
        <a:off x="60884" y="80780"/>
        <a:ext cx="6383512" cy="1125452"/>
      </dsp:txXfrm>
    </dsp:sp>
    <dsp:sp modelId="{15975F3C-BDC4-4763-B65F-966F7701F4E3}">
      <dsp:nvSpPr>
        <dsp:cNvPr id="0" name=""/>
        <dsp:cNvSpPr/>
      </dsp:nvSpPr>
      <dsp:spPr>
        <a:xfrm>
          <a:off x="0" y="1475242"/>
          <a:ext cx="6505280" cy="1247220"/>
        </a:xfrm>
        <a:prstGeom prst="round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200" kern="1200">
              <a:latin typeface="Calibri Light" panose="020F0302020204030204"/>
              <a:hlinkClick xmlns:r="http://schemas.openxmlformats.org/officeDocument/2006/relationships" r:id="rId2"/>
            </a:rPr>
            <a:t>Google site</a:t>
          </a:r>
          <a:endParaRPr lang="en-US" sz="5200" kern="1200"/>
        </a:p>
      </dsp:txBody>
      <dsp:txXfrm>
        <a:off x="60884" y="1536126"/>
        <a:ext cx="6383512" cy="1125452"/>
      </dsp:txXfrm>
    </dsp:sp>
    <dsp:sp modelId="{22798FD5-6E11-482E-8FDE-4C06AEA157FB}">
      <dsp:nvSpPr>
        <dsp:cNvPr id="0" name=""/>
        <dsp:cNvSpPr/>
      </dsp:nvSpPr>
      <dsp:spPr>
        <a:xfrm>
          <a:off x="0" y="2833753"/>
          <a:ext cx="6505280" cy="1247220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200" kern="1200" dirty="0">
              <a:latin typeface="Calibri Light" panose="020F0302020204030204"/>
            </a:rPr>
            <a:t>GOOGLE  ALATI</a:t>
          </a:r>
          <a:endParaRPr lang="en-US" sz="5200" kern="1200" dirty="0"/>
        </a:p>
      </dsp:txBody>
      <dsp:txXfrm>
        <a:off x="60884" y="2894637"/>
        <a:ext cx="6383512" cy="112545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A928A-63BC-4D28-9D38-2D37AFA90540}">
      <dsp:nvSpPr>
        <dsp:cNvPr id="0" name=""/>
        <dsp:cNvSpPr/>
      </dsp:nvSpPr>
      <dsp:spPr>
        <a:xfrm>
          <a:off x="0" y="122923"/>
          <a:ext cx="6354452" cy="9833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100" b="0" i="0" u="none" strike="noStrike" kern="1200" cap="none" baseline="0" noProof="0" dirty="0" err="1">
              <a:latin typeface="Calibri Light"/>
              <a:cs typeface="Calibri Light"/>
              <a:hlinkClick xmlns:r="http://schemas.openxmlformats.org/officeDocument/2006/relationships" r:id="rId1"/>
            </a:rPr>
            <a:t>Surveymonkey</a:t>
          </a:r>
          <a:endParaRPr lang="hr-HR" sz="4100" b="0" i="0" u="none" strike="noStrike" kern="1200" cap="none" baseline="0" noProof="0" dirty="0">
            <a:latin typeface="Calibri Light"/>
            <a:cs typeface="Calibri Light"/>
          </a:endParaRPr>
        </a:p>
      </dsp:txBody>
      <dsp:txXfrm>
        <a:off x="48005" y="170928"/>
        <a:ext cx="6258442" cy="887374"/>
      </dsp:txXfrm>
    </dsp:sp>
    <dsp:sp modelId="{3B97D4D9-7A3B-4CBB-A250-FAB9B5A2FE23}">
      <dsp:nvSpPr>
        <dsp:cNvPr id="0" name=""/>
        <dsp:cNvSpPr/>
      </dsp:nvSpPr>
      <dsp:spPr>
        <a:xfrm>
          <a:off x="0" y="1338809"/>
          <a:ext cx="6354452" cy="98338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100" kern="1200" dirty="0" err="1">
              <a:latin typeface="Calibri Light" panose="020F0302020204030204"/>
              <a:hlinkClick xmlns:r="http://schemas.openxmlformats.org/officeDocument/2006/relationships" r:id="rId2"/>
            </a:rPr>
            <a:t>Easypolls</a:t>
          </a:r>
          <a:endParaRPr lang="hr-HR" sz="4100" kern="1200" dirty="0">
            <a:latin typeface="Calibri Light" panose="020F0302020204030204"/>
            <a:hlinkClick xmlns:r="http://schemas.openxmlformats.org/officeDocument/2006/relationships" r:id="rId3"/>
          </a:endParaRPr>
        </a:p>
      </dsp:txBody>
      <dsp:txXfrm>
        <a:off x="48005" y="1386814"/>
        <a:ext cx="6258442" cy="887374"/>
      </dsp:txXfrm>
    </dsp:sp>
    <dsp:sp modelId="{590F120D-1245-4E62-A654-0602516F2105}">
      <dsp:nvSpPr>
        <dsp:cNvPr id="0" name=""/>
        <dsp:cNvSpPr/>
      </dsp:nvSpPr>
      <dsp:spPr>
        <a:xfrm>
          <a:off x="0" y="2523400"/>
          <a:ext cx="6354452" cy="98338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100" kern="1200" dirty="0" err="1">
              <a:hlinkClick xmlns:r="http://schemas.openxmlformats.org/officeDocument/2006/relationships" r:id="rId4"/>
            </a:rPr>
            <a:t>Tricider</a:t>
          </a:r>
          <a:endParaRPr lang="en-US" sz="4100" kern="1200" dirty="0"/>
        </a:p>
      </dsp:txBody>
      <dsp:txXfrm>
        <a:off x="48005" y="2571405"/>
        <a:ext cx="6258442" cy="887374"/>
      </dsp:txXfrm>
    </dsp:sp>
    <dsp:sp modelId="{34411178-0E71-445F-A84B-EC1E8D350A92}">
      <dsp:nvSpPr>
        <dsp:cNvPr id="0" name=""/>
        <dsp:cNvSpPr/>
      </dsp:nvSpPr>
      <dsp:spPr>
        <a:xfrm>
          <a:off x="0" y="3624865"/>
          <a:ext cx="6354452" cy="9833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100" kern="1200" dirty="0" err="1">
              <a:hlinkClick xmlns:r="http://schemas.openxmlformats.org/officeDocument/2006/relationships" r:id="rId5"/>
            </a:rPr>
            <a:t>Mentimeter</a:t>
          </a:r>
          <a:endParaRPr lang="en-US" sz="4100" kern="1200" dirty="0"/>
        </a:p>
      </dsp:txBody>
      <dsp:txXfrm>
        <a:off x="48005" y="3672870"/>
        <a:ext cx="6258442" cy="887374"/>
      </dsp:txXfrm>
    </dsp:sp>
    <dsp:sp modelId="{15B17E67-2DFF-47FA-96B1-5E2538E2A313}">
      <dsp:nvSpPr>
        <dsp:cNvPr id="0" name=""/>
        <dsp:cNvSpPr/>
      </dsp:nvSpPr>
      <dsp:spPr>
        <a:xfrm>
          <a:off x="0" y="4726330"/>
          <a:ext cx="6354452" cy="98338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100" kern="1200" dirty="0">
              <a:solidFill>
                <a:srgbClr val="C00000"/>
              </a:solidFill>
            </a:rPr>
            <a:t>Alati za izradu online anketa</a:t>
          </a:r>
        </a:p>
      </dsp:txBody>
      <dsp:txXfrm>
        <a:off x="48005" y="4774335"/>
        <a:ext cx="6258442" cy="88737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B1131-9A68-453B-955B-E2794AFC0CE6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60BC64-C765-4213-A787-9C0E322C6EBE}">
      <dsp:nvSpPr>
        <dsp:cNvPr id="0" name=""/>
        <dsp:cNvSpPr/>
      </dsp:nvSpPr>
      <dsp:spPr>
        <a:xfrm>
          <a:off x="0" y="0"/>
          <a:ext cx="6492875" cy="255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500" kern="1200"/>
            <a:t>EVALUACIJA:</a:t>
          </a:r>
          <a:endParaRPr lang="en-US" sz="6500" kern="1200"/>
        </a:p>
      </dsp:txBody>
      <dsp:txXfrm>
        <a:off x="0" y="0"/>
        <a:ext cx="6492875" cy="2552700"/>
      </dsp:txXfrm>
    </dsp:sp>
    <dsp:sp modelId="{98E4E22A-4E2F-495E-87AB-F84207A926D7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3F8B5-5055-4B68-BEF5-255D2E57FB25}">
      <dsp:nvSpPr>
        <dsp:cNvPr id="0" name=""/>
        <dsp:cNvSpPr/>
      </dsp:nvSpPr>
      <dsp:spPr>
        <a:xfrm>
          <a:off x="0" y="2552700"/>
          <a:ext cx="6492875" cy="255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hlinkClick xmlns:r="http://schemas.openxmlformats.org/officeDocument/2006/relationships" r:id="rId1"/>
            </a:rPr>
            <a:t>http://bit.ly/2qswz0B</a:t>
          </a:r>
          <a:endParaRPr lang="hr-HR" sz="5400" kern="1200" dirty="0"/>
        </a:p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                                                                (nula)</a:t>
          </a:r>
          <a:endParaRPr lang="en-US" sz="2800" kern="1200" dirty="0"/>
        </a:p>
      </dsp:txBody>
      <dsp:txXfrm>
        <a:off x="0" y="2552700"/>
        <a:ext cx="6492875" cy="25527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EBF39-97B3-4081-A4DE-DB157D023DC4}">
      <dsp:nvSpPr>
        <dsp:cNvPr id="0" name=""/>
        <dsp:cNvSpPr/>
      </dsp:nvSpPr>
      <dsp:spPr>
        <a:xfrm>
          <a:off x="1931350" y="1517"/>
          <a:ext cx="6256659" cy="3128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500" kern="120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www.menti.com</a:t>
          </a:r>
          <a:endParaRPr lang="en-US" sz="6500" kern="1200">
            <a:solidFill>
              <a:schemeClr val="bg1"/>
            </a:solidFill>
          </a:endParaRPr>
        </a:p>
      </dsp:txBody>
      <dsp:txXfrm>
        <a:off x="1931350" y="1517"/>
        <a:ext cx="6256659" cy="31283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B9D1E-EA8B-40A8-9F28-CB2154DD1928}">
      <dsp:nvSpPr>
        <dsp:cNvPr id="0" name=""/>
        <dsp:cNvSpPr/>
      </dsp:nvSpPr>
      <dsp:spPr>
        <a:xfrm>
          <a:off x="0" y="325793"/>
          <a:ext cx="10257150" cy="959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b="0" i="0" u="none" strike="noStrike" kern="1200" cap="none" baseline="0" noProof="0">
              <a:solidFill>
                <a:schemeClr val="accent2">
                  <a:lumMod val="75000"/>
                </a:schemeClr>
              </a:solidFill>
              <a:latin typeface="Calibri Light"/>
              <a:cs typeface="Calibri Light"/>
              <a:hlinkClick xmlns:r="http://schemas.openxmlformats.org/officeDocument/2006/relationships" r:id="rId1"/>
            </a:rPr>
            <a:t>Crossword Labs</a:t>
          </a:r>
          <a:endParaRPr lang="hr-HR" sz="4000" b="0" i="0" u="none" strike="noStrike" kern="1200" cap="none" baseline="0" noProof="0">
            <a:solidFill>
              <a:schemeClr val="accent2">
                <a:lumMod val="75000"/>
              </a:schemeClr>
            </a:solidFill>
            <a:latin typeface="Calibri Light"/>
            <a:cs typeface="Calibri Light"/>
          </a:endParaRPr>
        </a:p>
      </dsp:txBody>
      <dsp:txXfrm>
        <a:off x="46834" y="372627"/>
        <a:ext cx="10163482" cy="865732"/>
      </dsp:txXfrm>
    </dsp:sp>
    <dsp:sp modelId="{FE150C59-6EB9-4859-9333-F48473740C5A}">
      <dsp:nvSpPr>
        <dsp:cNvPr id="0" name=""/>
        <dsp:cNvSpPr/>
      </dsp:nvSpPr>
      <dsp:spPr>
        <a:xfrm>
          <a:off x="0" y="1400393"/>
          <a:ext cx="10257150" cy="9594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>
              <a:latin typeface="Calibri Light" panose="020F0302020204030204"/>
              <a:hlinkClick xmlns:r="http://schemas.openxmlformats.org/officeDocument/2006/relationships" r:id="rId2"/>
            </a:rPr>
            <a:t>Jigsawplanet</a:t>
          </a:r>
        </a:p>
      </dsp:txBody>
      <dsp:txXfrm>
        <a:off x="46834" y="1447227"/>
        <a:ext cx="10163482" cy="865732"/>
      </dsp:txXfrm>
    </dsp:sp>
    <dsp:sp modelId="{57745190-128F-4403-B63F-BA06CCFC322B}">
      <dsp:nvSpPr>
        <dsp:cNvPr id="0" name=""/>
        <dsp:cNvSpPr/>
      </dsp:nvSpPr>
      <dsp:spPr>
        <a:xfrm>
          <a:off x="0" y="2474993"/>
          <a:ext cx="10257150" cy="9594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 dirty="0">
              <a:solidFill>
                <a:srgbClr val="C00000"/>
              </a:solidFill>
              <a:latin typeface="Calibri Light" panose="020F0302020204030204"/>
            </a:rPr>
            <a:t>Izrada križaljki, </a:t>
          </a:r>
          <a:r>
            <a:rPr lang="hr-HR" sz="4000" kern="1200" dirty="0" err="1">
              <a:solidFill>
                <a:srgbClr val="C00000"/>
              </a:solidFill>
              <a:latin typeface="Calibri Light" panose="020F0302020204030204"/>
            </a:rPr>
            <a:t>osmosmjerki</a:t>
          </a:r>
          <a:r>
            <a:rPr lang="hr-HR" sz="4000" kern="1200" dirty="0">
              <a:solidFill>
                <a:srgbClr val="C00000"/>
              </a:solidFill>
              <a:latin typeface="Calibri Light" panose="020F0302020204030204"/>
            </a:rPr>
            <a:t>, slagalica, labirinata</a:t>
          </a:r>
          <a:endParaRPr lang="hr-HR" sz="4000" kern="1200" dirty="0">
            <a:solidFill>
              <a:srgbClr val="C00000"/>
            </a:solidFill>
          </a:endParaRPr>
        </a:p>
      </dsp:txBody>
      <dsp:txXfrm>
        <a:off x="46834" y="2521827"/>
        <a:ext cx="10163482" cy="8657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E64CA-3709-4ACF-B044-E7C3A5A88C4D}">
      <dsp:nvSpPr>
        <dsp:cNvPr id="0" name=""/>
        <dsp:cNvSpPr/>
      </dsp:nvSpPr>
      <dsp:spPr>
        <a:xfrm>
          <a:off x="0" y="59483"/>
          <a:ext cx="5943353" cy="74353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b="0" i="0" u="none" strike="noStrike" kern="1200" cap="none" baseline="0" noProof="0">
              <a:latin typeface="Calibri Light"/>
              <a:cs typeface="Calibri Light"/>
              <a:hlinkClick xmlns:r="http://schemas.openxmlformats.org/officeDocument/2006/relationships" r:id="rId1"/>
            </a:rPr>
            <a:t>Youtube</a:t>
          </a:r>
          <a:endParaRPr lang="hr-HR" sz="3100" b="0" i="0" u="none" strike="noStrike" kern="1200" cap="none" baseline="0" noProof="0">
            <a:latin typeface="Calibri Light"/>
            <a:cs typeface="Calibri Light"/>
          </a:endParaRPr>
        </a:p>
      </dsp:txBody>
      <dsp:txXfrm>
        <a:off x="36296" y="95779"/>
        <a:ext cx="5870761" cy="670943"/>
      </dsp:txXfrm>
    </dsp:sp>
    <dsp:sp modelId="{8C5BB33D-46B0-43F7-8A22-F088E2769EF0}">
      <dsp:nvSpPr>
        <dsp:cNvPr id="0" name=""/>
        <dsp:cNvSpPr/>
      </dsp:nvSpPr>
      <dsp:spPr>
        <a:xfrm>
          <a:off x="0" y="906908"/>
          <a:ext cx="5943353" cy="74353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kern="1200">
              <a:latin typeface="Calibri Light" panose="020F0302020204030204"/>
              <a:hlinkClick xmlns:r="http://schemas.openxmlformats.org/officeDocument/2006/relationships" r:id="rId2"/>
            </a:rPr>
            <a:t>Adobe Spark</a:t>
          </a:r>
        </a:p>
      </dsp:txBody>
      <dsp:txXfrm>
        <a:off x="36296" y="943204"/>
        <a:ext cx="5870761" cy="670943"/>
      </dsp:txXfrm>
    </dsp:sp>
    <dsp:sp modelId="{EC9B76C9-B211-4398-8A3A-C46A8B13063F}">
      <dsp:nvSpPr>
        <dsp:cNvPr id="0" name=""/>
        <dsp:cNvSpPr/>
      </dsp:nvSpPr>
      <dsp:spPr>
        <a:xfrm>
          <a:off x="0" y="1739723"/>
          <a:ext cx="5943353" cy="74353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kern="1200" dirty="0" err="1"/>
            <a:t>PowerDirector</a:t>
          </a:r>
          <a:endParaRPr lang="en-US" sz="3100" kern="1200" dirty="0"/>
        </a:p>
      </dsp:txBody>
      <dsp:txXfrm>
        <a:off x="36296" y="1776019"/>
        <a:ext cx="5870761" cy="670943"/>
      </dsp:txXfrm>
    </dsp:sp>
    <dsp:sp modelId="{0BA5621A-9C48-4A4B-ADEF-2FDF6AA0F11C}">
      <dsp:nvSpPr>
        <dsp:cNvPr id="0" name=""/>
        <dsp:cNvSpPr/>
      </dsp:nvSpPr>
      <dsp:spPr>
        <a:xfrm>
          <a:off x="0" y="2572538"/>
          <a:ext cx="5943353" cy="74353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kern="1200" dirty="0" err="1"/>
            <a:t>Kizoa</a:t>
          </a:r>
          <a:endParaRPr lang="en-US" sz="3100" kern="1200" dirty="0"/>
        </a:p>
      </dsp:txBody>
      <dsp:txXfrm>
        <a:off x="36296" y="2608834"/>
        <a:ext cx="5870761" cy="670943"/>
      </dsp:txXfrm>
    </dsp:sp>
    <dsp:sp modelId="{55A24C1A-872A-47EA-9A21-9BF060F33584}">
      <dsp:nvSpPr>
        <dsp:cNvPr id="0" name=""/>
        <dsp:cNvSpPr/>
      </dsp:nvSpPr>
      <dsp:spPr>
        <a:xfrm>
          <a:off x="0" y="3405354"/>
          <a:ext cx="5943353" cy="74353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kern="1200" dirty="0" err="1"/>
            <a:t>Animoto</a:t>
          </a:r>
          <a:endParaRPr lang="en-US" sz="3100" kern="1200" dirty="0"/>
        </a:p>
      </dsp:txBody>
      <dsp:txXfrm>
        <a:off x="36296" y="3441650"/>
        <a:ext cx="5870761" cy="670943"/>
      </dsp:txXfrm>
    </dsp:sp>
    <dsp:sp modelId="{13EFB7C4-8618-411E-9D36-314933173248}">
      <dsp:nvSpPr>
        <dsp:cNvPr id="0" name=""/>
        <dsp:cNvSpPr/>
      </dsp:nvSpPr>
      <dsp:spPr>
        <a:xfrm>
          <a:off x="0" y="4238169"/>
          <a:ext cx="5943353" cy="74353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kern="1200"/>
            <a:t>Prezentacija filmova, videa</a:t>
          </a:r>
        </a:p>
      </dsp:txBody>
      <dsp:txXfrm>
        <a:off x="36296" y="4274465"/>
        <a:ext cx="5870761" cy="6709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A928A-63BC-4D28-9D38-2D37AFA90540}">
      <dsp:nvSpPr>
        <dsp:cNvPr id="0" name=""/>
        <dsp:cNvSpPr/>
      </dsp:nvSpPr>
      <dsp:spPr>
        <a:xfrm>
          <a:off x="0" y="168481"/>
          <a:ext cx="4286338" cy="170818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300" b="0" i="0" u="none" strike="noStrike" kern="1200" cap="none" baseline="0" noProof="0">
              <a:latin typeface="Calibri Light"/>
              <a:cs typeface="Calibri Light"/>
              <a:hlinkClick xmlns:r="http://schemas.openxmlformats.org/officeDocument/2006/relationships" r:id="rId1"/>
            </a:rPr>
            <a:t>Bookcreator</a:t>
          </a:r>
          <a:endParaRPr lang="hr-HR" sz="4300" b="0" i="0" u="none" strike="noStrike" kern="1200" cap="none" baseline="0" noProof="0">
            <a:latin typeface="Calibri Light"/>
            <a:cs typeface="Calibri Light"/>
          </a:endParaRPr>
        </a:p>
      </dsp:txBody>
      <dsp:txXfrm>
        <a:off x="83387" y="251868"/>
        <a:ext cx="4119564" cy="1541407"/>
      </dsp:txXfrm>
    </dsp:sp>
    <dsp:sp modelId="{3B97D4D9-7A3B-4CBB-A250-FAB9B5A2FE23}">
      <dsp:nvSpPr>
        <dsp:cNvPr id="0" name=""/>
        <dsp:cNvSpPr/>
      </dsp:nvSpPr>
      <dsp:spPr>
        <a:xfrm>
          <a:off x="0" y="1887887"/>
          <a:ext cx="4286338" cy="1708181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300" kern="1200" dirty="0" err="1">
              <a:latin typeface="Calibri Light" panose="020F0302020204030204"/>
              <a:hlinkClick xmlns:r="http://schemas.openxmlformats.org/officeDocument/2006/relationships" r:id="rId2"/>
            </a:rPr>
            <a:t>Flipsnack</a:t>
          </a:r>
          <a:endParaRPr lang="hr-HR" sz="4300" kern="1200" dirty="0">
            <a:latin typeface="Calibri Light" panose="020F0302020204030204"/>
            <a:hlinkClick xmlns:r="http://schemas.openxmlformats.org/officeDocument/2006/relationships" r:id="rId2"/>
          </a:endParaRPr>
        </a:p>
      </dsp:txBody>
      <dsp:txXfrm>
        <a:off x="83387" y="1971274"/>
        <a:ext cx="4119564" cy="1541407"/>
      </dsp:txXfrm>
    </dsp:sp>
    <dsp:sp modelId="{15B17E67-2DFF-47FA-96B1-5E2538E2A313}">
      <dsp:nvSpPr>
        <dsp:cNvPr id="0" name=""/>
        <dsp:cNvSpPr/>
      </dsp:nvSpPr>
      <dsp:spPr>
        <a:xfrm>
          <a:off x="0" y="3719908"/>
          <a:ext cx="4286338" cy="1708181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300" kern="1200">
              <a:latin typeface="Calibri Light" panose="020F0302020204030204"/>
            </a:rPr>
            <a:t>Izrada digitalne knjige, slikovnice</a:t>
          </a:r>
          <a:endParaRPr lang="hr-HR" sz="4300" kern="1200"/>
        </a:p>
      </dsp:txBody>
      <dsp:txXfrm>
        <a:off x="83387" y="3803295"/>
        <a:ext cx="4119564" cy="15414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93A99-8B36-495D-A719-72B81772FCE2}">
      <dsp:nvSpPr>
        <dsp:cNvPr id="0" name=""/>
        <dsp:cNvSpPr/>
      </dsp:nvSpPr>
      <dsp:spPr>
        <a:xfrm>
          <a:off x="0" y="0"/>
          <a:ext cx="8311995" cy="79150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b="0" i="0" u="none" strike="noStrike" kern="1200" cap="none" baseline="0" noProof="0" dirty="0" err="1">
              <a:latin typeface="Calibri Light"/>
              <a:cs typeface="Calibri Light"/>
              <a:hlinkClick xmlns:r="http://schemas.openxmlformats.org/officeDocument/2006/relationships" r:id="rId1"/>
            </a:rPr>
            <a:t>Matchthememory</a:t>
          </a:r>
          <a:endParaRPr lang="hr-HR" sz="3300" b="0" i="0" u="none" strike="noStrike" kern="1200" cap="none" baseline="0" noProof="0" dirty="0">
            <a:latin typeface="Calibri Light"/>
            <a:cs typeface="Calibri Light"/>
          </a:endParaRPr>
        </a:p>
      </dsp:txBody>
      <dsp:txXfrm>
        <a:off x="38638" y="38638"/>
        <a:ext cx="8234719" cy="714229"/>
      </dsp:txXfrm>
    </dsp:sp>
    <dsp:sp modelId="{1D70AF7D-4275-4EA3-BFE5-B7A219F6BC66}">
      <dsp:nvSpPr>
        <dsp:cNvPr id="0" name=""/>
        <dsp:cNvSpPr/>
      </dsp:nvSpPr>
      <dsp:spPr>
        <a:xfrm>
          <a:off x="0" y="862373"/>
          <a:ext cx="8311995" cy="79150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>
              <a:latin typeface="Calibri Light" panose="020F0302020204030204"/>
              <a:hlinkClick xmlns:r="http://schemas.openxmlformats.org/officeDocument/2006/relationships" r:id="rId2"/>
            </a:rPr>
            <a:t>Wheeldecide</a:t>
          </a:r>
          <a:endParaRPr lang="hr-HR" sz="3300" kern="1200">
            <a:hlinkClick xmlns:r="http://schemas.openxmlformats.org/officeDocument/2006/relationships" r:id="rId2"/>
          </a:endParaRPr>
        </a:p>
      </dsp:txBody>
      <dsp:txXfrm>
        <a:off x="38638" y="901011"/>
        <a:ext cx="8234719" cy="714229"/>
      </dsp:txXfrm>
    </dsp:sp>
    <dsp:sp modelId="{5AB87680-F385-4C7E-8D11-C0B3F5F57A2C}">
      <dsp:nvSpPr>
        <dsp:cNvPr id="0" name=""/>
        <dsp:cNvSpPr/>
      </dsp:nvSpPr>
      <dsp:spPr>
        <a:xfrm>
          <a:off x="0" y="1759440"/>
          <a:ext cx="8311995" cy="79150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 dirty="0">
              <a:latin typeface="Calibri Light" panose="020F0302020204030204"/>
            </a:rPr>
            <a:t>Izrada interaktivnih materijala za učenje</a:t>
          </a:r>
          <a:endParaRPr lang="hr-HR" sz="3300" kern="1200" dirty="0"/>
        </a:p>
      </dsp:txBody>
      <dsp:txXfrm>
        <a:off x="38638" y="1798078"/>
        <a:ext cx="8234719" cy="71422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91AE52-0809-46C6-879E-72BA38C63D0D}">
      <dsp:nvSpPr>
        <dsp:cNvPr id="0" name=""/>
        <dsp:cNvSpPr/>
      </dsp:nvSpPr>
      <dsp:spPr>
        <a:xfrm>
          <a:off x="0" y="0"/>
          <a:ext cx="10515600" cy="117526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900" kern="1200">
              <a:latin typeface="Calibri Light" panose="020F0302020204030204"/>
              <a:hlinkClick xmlns:r="http://schemas.openxmlformats.org/officeDocument/2006/relationships" r:id="rId1"/>
            </a:rPr>
            <a:t>Thinglink</a:t>
          </a:r>
          <a:endParaRPr lang="hr-HR" sz="4900" kern="1200"/>
        </a:p>
      </dsp:txBody>
      <dsp:txXfrm>
        <a:off x="57372" y="57372"/>
        <a:ext cx="10400856" cy="1060520"/>
      </dsp:txXfrm>
    </dsp:sp>
    <dsp:sp modelId="{22251680-EC3E-433C-A873-9D04611B6F3B}">
      <dsp:nvSpPr>
        <dsp:cNvPr id="0" name=""/>
        <dsp:cNvSpPr/>
      </dsp:nvSpPr>
      <dsp:spPr>
        <a:xfrm>
          <a:off x="0" y="1224926"/>
          <a:ext cx="10515600" cy="1175264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900" kern="1200" dirty="0">
              <a:latin typeface="Calibri Light" panose="020F0302020204030204"/>
            </a:rPr>
            <a:t>Interaktivna fotografija i mentalne mape</a:t>
          </a:r>
          <a:endParaRPr lang="hr-HR" sz="4900" kern="1200" dirty="0"/>
        </a:p>
      </dsp:txBody>
      <dsp:txXfrm>
        <a:off x="57372" y="1282298"/>
        <a:ext cx="10400856" cy="10605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EBF6B-BE4E-491C-BB9A-01445EF5A110}">
      <dsp:nvSpPr>
        <dsp:cNvPr id="0" name=""/>
        <dsp:cNvSpPr/>
      </dsp:nvSpPr>
      <dsp:spPr>
        <a:xfrm>
          <a:off x="0" y="14488"/>
          <a:ext cx="10515600" cy="10553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400" kern="1200">
              <a:latin typeface="Calibri Light" panose="020F0302020204030204"/>
              <a:hlinkClick xmlns:r="http://schemas.openxmlformats.org/officeDocument/2006/relationships" r:id="rId1"/>
            </a:rPr>
            <a:t>Quizizz</a:t>
          </a:r>
          <a:endParaRPr lang="en-US" sz="4400" kern="1200"/>
        </a:p>
      </dsp:txBody>
      <dsp:txXfrm>
        <a:off x="51517" y="66005"/>
        <a:ext cx="10412566" cy="952306"/>
      </dsp:txXfrm>
    </dsp:sp>
    <dsp:sp modelId="{2C06E52A-3AE3-42CC-95CE-6D02437592D5}">
      <dsp:nvSpPr>
        <dsp:cNvPr id="0" name=""/>
        <dsp:cNvSpPr/>
      </dsp:nvSpPr>
      <dsp:spPr>
        <a:xfrm>
          <a:off x="0" y="1196548"/>
          <a:ext cx="10515600" cy="1055340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400" kern="1200" dirty="0" err="1">
              <a:latin typeface="Calibri Light" panose="020F0302020204030204"/>
              <a:hlinkClick xmlns:r="http://schemas.openxmlformats.org/officeDocument/2006/relationships" r:id="rId2"/>
            </a:rPr>
            <a:t>Learningapps</a:t>
          </a:r>
          <a:endParaRPr lang="en-US" sz="4400" kern="1200" dirty="0"/>
        </a:p>
      </dsp:txBody>
      <dsp:txXfrm>
        <a:off x="51517" y="1248065"/>
        <a:ext cx="10412566" cy="952306"/>
      </dsp:txXfrm>
    </dsp:sp>
    <dsp:sp modelId="{1F7BDC94-0654-480B-B460-638EA0E959C8}">
      <dsp:nvSpPr>
        <dsp:cNvPr id="0" name=""/>
        <dsp:cNvSpPr/>
      </dsp:nvSpPr>
      <dsp:spPr>
        <a:xfrm>
          <a:off x="0" y="2350899"/>
          <a:ext cx="10515600" cy="1055340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400" kern="1200" dirty="0" err="1">
              <a:solidFill>
                <a:schemeClr val="accent1">
                  <a:lumMod val="75000"/>
                </a:schemeClr>
              </a:solidFill>
              <a:latin typeface="Calibri Light" panose="020F0302020204030204"/>
              <a:ea typeface="+mn-ea"/>
              <a:cs typeface="+mn-cs"/>
            </a:rPr>
            <a:t>Kahoot</a:t>
          </a:r>
          <a:endParaRPr lang="en-US" sz="4400" kern="1200" dirty="0">
            <a:solidFill>
              <a:schemeClr val="accent1">
                <a:lumMod val="75000"/>
              </a:schemeClr>
            </a:solidFill>
            <a:latin typeface="Calibri Light" panose="020F0302020204030204"/>
            <a:ea typeface="+mn-ea"/>
            <a:cs typeface="+mn-cs"/>
          </a:endParaRPr>
        </a:p>
      </dsp:txBody>
      <dsp:txXfrm>
        <a:off x="51517" y="2402416"/>
        <a:ext cx="10412566" cy="952306"/>
      </dsp:txXfrm>
    </dsp:sp>
    <dsp:sp modelId="{5B400B05-4EB0-4DE4-8BC3-B7CEDF92E2DA}">
      <dsp:nvSpPr>
        <dsp:cNvPr id="0" name=""/>
        <dsp:cNvSpPr/>
      </dsp:nvSpPr>
      <dsp:spPr>
        <a:xfrm>
          <a:off x="0" y="3560668"/>
          <a:ext cx="10515600" cy="105534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400" kern="1200">
              <a:latin typeface="Calibri Light" panose="020F0302020204030204"/>
            </a:rPr>
            <a:t>Kvizovi</a:t>
          </a:r>
          <a:endParaRPr lang="en-US" sz="4400" kern="1200"/>
        </a:p>
      </dsp:txBody>
      <dsp:txXfrm>
        <a:off x="51517" y="3612185"/>
        <a:ext cx="10412566" cy="9523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64F7F-22CE-415A-9CB2-27EBA762FC90}">
      <dsp:nvSpPr>
        <dsp:cNvPr id="0" name=""/>
        <dsp:cNvSpPr/>
      </dsp:nvSpPr>
      <dsp:spPr>
        <a:xfrm>
          <a:off x="0" y="0"/>
          <a:ext cx="8914903" cy="9028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>
              <a:latin typeface="Calibri Light" panose="020F0302020204030204"/>
              <a:hlinkClick xmlns:r="http://schemas.openxmlformats.org/officeDocument/2006/relationships" r:id="rId1"/>
            </a:rPr>
            <a:t>Padlet</a:t>
          </a:r>
          <a:endParaRPr lang="en-US" sz="3900" kern="1200">
            <a:latin typeface="Calibri Light" panose="020F0302020204030204"/>
          </a:endParaRPr>
        </a:p>
      </dsp:txBody>
      <dsp:txXfrm>
        <a:off x="26445" y="26445"/>
        <a:ext cx="7940620" cy="849993"/>
      </dsp:txXfrm>
    </dsp:sp>
    <dsp:sp modelId="{A3D3C160-A13F-4B6F-9B95-BB4CD2F627FD}">
      <dsp:nvSpPr>
        <dsp:cNvPr id="0" name=""/>
        <dsp:cNvSpPr/>
      </dsp:nvSpPr>
      <dsp:spPr>
        <a:xfrm>
          <a:off x="786609" y="1053364"/>
          <a:ext cx="8914903" cy="902883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900" kern="1200" dirty="0"/>
            <a:t>Lino</a:t>
          </a:r>
          <a:endParaRPr lang="en-US" sz="3900" kern="1200" dirty="0"/>
        </a:p>
      </dsp:txBody>
      <dsp:txXfrm>
        <a:off x="813054" y="1079809"/>
        <a:ext cx="7488530" cy="849993"/>
      </dsp:txXfrm>
    </dsp:sp>
    <dsp:sp modelId="{1A3C8EF8-490F-43B0-BAE9-78BD75438E6B}">
      <dsp:nvSpPr>
        <dsp:cNvPr id="0" name=""/>
        <dsp:cNvSpPr/>
      </dsp:nvSpPr>
      <dsp:spPr>
        <a:xfrm>
          <a:off x="1573218" y="2106728"/>
          <a:ext cx="8914903" cy="902883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 err="1">
              <a:solidFill>
                <a:srgbClr val="C00000"/>
              </a:solidFill>
              <a:latin typeface="Calibri Light" panose="020F0302020204030204"/>
            </a:rPr>
            <a:t>Oglasna</a:t>
          </a:r>
          <a:r>
            <a:rPr lang="en-US" sz="3900" b="0" i="0" u="none" strike="noStrike" kern="1200" cap="none" baseline="0" noProof="0" dirty="0">
              <a:solidFill>
                <a:srgbClr val="C00000"/>
              </a:solidFill>
              <a:latin typeface="Calibri Light"/>
              <a:cs typeface="Calibri Light"/>
            </a:rPr>
            <a:t> </a:t>
          </a:r>
          <a:r>
            <a:rPr lang="en-US" sz="3900" kern="1200" dirty="0" err="1">
              <a:solidFill>
                <a:srgbClr val="C00000"/>
              </a:solidFill>
              <a:latin typeface="Calibri Light" panose="020F0302020204030204"/>
            </a:rPr>
            <a:t>ploča</a:t>
          </a:r>
          <a:endParaRPr lang="en-US" sz="3900" kern="1200" dirty="0">
            <a:solidFill>
              <a:srgbClr val="C00000"/>
            </a:solidFill>
          </a:endParaRPr>
        </a:p>
      </dsp:txBody>
      <dsp:txXfrm>
        <a:off x="1599663" y="2133173"/>
        <a:ext cx="7488530" cy="849993"/>
      </dsp:txXfrm>
    </dsp:sp>
    <dsp:sp modelId="{1032D54E-A535-42CC-AD37-D4C1819E21B7}">
      <dsp:nvSpPr>
        <dsp:cNvPr id="0" name=""/>
        <dsp:cNvSpPr/>
      </dsp:nvSpPr>
      <dsp:spPr>
        <a:xfrm>
          <a:off x="8328029" y="684686"/>
          <a:ext cx="586874" cy="58687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8460076" y="684686"/>
        <a:ext cx="322780" cy="441623"/>
      </dsp:txXfrm>
    </dsp:sp>
    <dsp:sp modelId="{E3A69511-3FB3-4746-BCD8-0F9533860E2D}">
      <dsp:nvSpPr>
        <dsp:cNvPr id="0" name=""/>
        <dsp:cNvSpPr/>
      </dsp:nvSpPr>
      <dsp:spPr>
        <a:xfrm>
          <a:off x="9114638" y="1732031"/>
          <a:ext cx="586874" cy="58687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9246685" y="1732031"/>
        <a:ext cx="322780" cy="441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F57B29-93A7-4B4D-8189-7A9AA7E6C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2F57D88-5283-42F5-BA0A-C7E66B7DD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CBB18A9-C290-46C2-995D-9D3899767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96E4-17E7-46F1-9394-97237B6B9F5C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01CB6BB-3871-4561-827B-42D1906D9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56285B3-8655-4BEA-A1C7-F9591204A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27C3-D199-4811-9232-51FB23D17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63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AC99B4-9B34-4E43-A1E3-C2038B47A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1C2C92A-95A2-4331-911A-45413B49A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5E401AA-25CE-4B0A-A311-D406A8155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96E4-17E7-46F1-9394-97237B6B9F5C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2B4258F-F3DB-40BD-8616-A203C43F2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DBFA978-C437-4B8C-A84A-2B15BA4DD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27C3-D199-4811-9232-51FB23D17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9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A4A3ACD-D48A-4AC2-90AE-8F887E4DD8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C50E207-9331-408F-A083-E7848FBBF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9415864-DE2C-41BB-9701-BD1CB5389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96E4-17E7-46F1-9394-97237B6B9F5C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BC41BB8-0010-4CB5-985F-95565D685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93EBF20-7E49-43F8-8C35-A8A8DD1C6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27C3-D199-4811-9232-51FB23D17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65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566131-8419-405C-A002-59E218D2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9DABB75-8A01-47B6-9038-6B3A8E591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6FA63C8-FB04-444E-816C-BA5C9C821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96E4-17E7-46F1-9394-97237B6B9F5C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EAC5198-138F-4189-9466-24EFC03E9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009A5B7-5506-46A9-9E3C-1FE1C1E07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27C3-D199-4811-9232-51FB23D17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7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203222-7982-4B1E-8007-4E394B33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EDC7150-059F-47B1-80A6-CAB046886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177F462-5911-47BC-B217-20380399C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96E4-17E7-46F1-9394-97237B6B9F5C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2A86F06-399B-4F8D-9507-13A50E63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D056EE9-B804-4906-9905-01746156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27C3-D199-4811-9232-51FB23D17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6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27F81B-0976-4CEF-8620-EC716E594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7E3A1EA-FCC9-4E5E-8F9D-6E8CED36D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CA8CF63-94C7-4A5A-84D7-1F4F945B2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51EC4E8-5136-4E18-8FE8-97AB18A46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96E4-17E7-46F1-9394-97237B6B9F5C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1734FD5-F829-4B22-AB8C-311653FAE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BB2BC59-218B-4DAE-96A6-DFF68617C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27C3-D199-4811-9232-51FB23D17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4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B537F0-CA72-4F6B-90BC-7E8274366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1084A4F-ED93-461D-AB95-3FC61468F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C8A9419-788C-4EF2-B14F-B5A8744B4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FB9583D-5DD3-45FA-A6DA-E45D684E3A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F9DF4B1D-21CD-47A5-A8FA-7E1D33E562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57BBBDDC-1C91-4E8A-8E81-251805FC3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96E4-17E7-46F1-9394-97237B6B9F5C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E5256CE2-B161-4E3C-9B2C-085B1AD0C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776871CA-4A72-4D53-B243-3173A687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27C3-D199-4811-9232-51FB23D17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9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39950D-A16C-4AC2-94BE-72D3D372B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29D5186-D8BF-440C-9C1E-F5D2F9269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96E4-17E7-46F1-9394-97237B6B9F5C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8364AFF-EC9B-4CCF-83B7-2763F3BA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5AFABF45-3FDB-4020-896B-B27B27E74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27C3-D199-4811-9232-51FB23D17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8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0D9B5FF8-D595-41AA-9004-C0291F687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96E4-17E7-46F1-9394-97237B6B9F5C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33A375D9-ABA1-4F8E-9D6B-0AFC20A0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05F08C6B-85C3-4D63-B7EC-46645F5FD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27C3-D199-4811-9232-51FB23D17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7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07B5F4-2B6E-486D-B93E-01DDD1700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500AB63-F054-4BD5-9549-EA0CDB5DB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C790929-965D-4AC1-8EA9-AF2F4F557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E7DFE75-7515-4C8A-8799-2CD2CCEDD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96E4-17E7-46F1-9394-97237B6B9F5C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6D0E24C-084E-4207-A843-8B965F03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2669A0F-C268-4109-93A4-E228E9B0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27C3-D199-4811-9232-51FB23D17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19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F25349-B1CA-40BA-8D6A-0FB1BAE83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60BEB8D7-53AC-464E-8A22-0D52DCE38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518755E-8BFB-4577-A86C-2FA7D5E30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AAC6D1B-FCFA-49CF-B8F9-2E189E000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396E4-17E7-46F1-9394-97237B6B9F5C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1128541-FE3D-4FE3-8E9F-4BC2EC06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00C6065-1486-4119-83C3-D31C4E8CE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27C3-D199-4811-9232-51FB23D17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8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2D5782F1-3AD2-4F46-AC7D-EB87C099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7391556-2F7D-4E38-BE40-0D73E584A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96BD66C-C23B-4EB8-A367-32703403BD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396E4-17E7-46F1-9394-97237B6B9F5C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C245FA9-5300-40B2-B660-E750560FB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B344CFB-00CC-4C14-8A5E-A21246C02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527C3-D199-4811-9232-51FB23D17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5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zdenka.jerkovic@skole.hr" TargetMode="External"/><Relationship Id="rId5" Type="http://schemas.openxmlformats.org/officeDocument/2006/relationships/hyperlink" Target="mailto:nives.bogdan@skole.hr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igsawplanet.com/?rc=play&amp;pid=3f6151b97056&amp;pieces=24" TargetMode="External"/><Relationship Id="rId3" Type="http://schemas.openxmlformats.org/officeDocument/2006/relationships/diagramLayout" Target="../diagrams/layout3.xml"/><Relationship Id="rId7" Type="http://schemas.openxmlformats.org/officeDocument/2006/relationships/image" Target="../media/image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25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inglink.com/scene/1140815902233591810" TargetMode="External"/><Relationship Id="rId3" Type="http://schemas.openxmlformats.org/officeDocument/2006/relationships/diagramLayout" Target="../diagrams/layout7.xml"/><Relationship Id="rId7" Type="http://schemas.openxmlformats.org/officeDocument/2006/relationships/image" Target="../media/image4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4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4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symbaloo.com/home/mix/13eP76HPC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quizizz.com/admin/quiz/5db8b93f7c53d9001aacd459/mali-ljudi-na-velikom-putovanju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jpeg"/><Relationship Id="rId7" Type="http://schemas.openxmlformats.org/officeDocument/2006/relationships/hyperlink" Target="https://www.youtube.com/watch?v=qjE-RI0Ghz8&amp;feature=youtu.b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qjE-RI0Ghz8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36">
            <a:extLst>
              <a:ext uri="{FF2B5EF4-FFF2-40B4-BE49-F238E27FC236}">
                <a16:creationId xmlns:a16="http://schemas.microsoft.com/office/drawing/2014/main" id="{74DEA32D-DC21-471A-97C9-7A43FF59A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likovni rezultat za erasmus">
            <a:extLst>
              <a:ext uri="{FF2B5EF4-FFF2-40B4-BE49-F238E27FC236}">
                <a16:creationId xmlns:a16="http://schemas.microsoft.com/office/drawing/2014/main" id="{7FEB75AA-10E0-4959-B371-7A976FBF4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7959" y="533149"/>
            <a:ext cx="4872309" cy="138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Slikovni rezultat za mystery of history erasmus">
            <a:extLst>
              <a:ext uri="{FF2B5EF4-FFF2-40B4-BE49-F238E27FC236}">
                <a16:creationId xmlns:a16="http://schemas.microsoft.com/office/drawing/2014/main" id="{D8EEA3C8-81B9-4DD0-B928-775D39A9D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r="21916"/>
          <a:stretch/>
        </p:blipFill>
        <p:spPr bwMode="auto">
          <a:xfrm>
            <a:off x="8948626" y="2426124"/>
            <a:ext cx="1752027" cy="181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ikovni rezultat za etwinning school">
            <a:extLst>
              <a:ext uri="{FF2B5EF4-FFF2-40B4-BE49-F238E27FC236}">
                <a16:creationId xmlns:a16="http://schemas.microsoft.com/office/drawing/2014/main" id="{3DFF9E3A-C1CF-44B8-9C80-EDDA6F592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04920" y="4559299"/>
            <a:ext cx="1644109" cy="17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Freeform 3">
            <a:extLst>
              <a:ext uri="{FF2B5EF4-FFF2-40B4-BE49-F238E27FC236}">
                <a16:creationId xmlns:a16="http://schemas.microsoft.com/office/drawing/2014/main" id="{7695D806-0BD6-41DF-81C3-D8C135B40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6" name="Freeform 4">
            <a:extLst>
              <a:ext uri="{FF2B5EF4-FFF2-40B4-BE49-F238E27FC236}">
                <a16:creationId xmlns:a16="http://schemas.microsoft.com/office/drawing/2014/main" id="{5351B1B0-ABAE-4DCC-9C3E-ACDF4485F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D753CAC-C109-49E6-94D0-14B0F58F7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331" y="1286454"/>
            <a:ext cx="5913668" cy="2254605"/>
          </a:xfrm>
        </p:spPr>
        <p:txBody>
          <a:bodyPr anchor="t">
            <a:normAutofit/>
          </a:bodyPr>
          <a:lstStyle/>
          <a:p>
            <a:r>
              <a:rPr lang="en-US" sz="7200" b="1">
                <a:solidFill>
                  <a:srgbClr val="FFFF0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Mali </a:t>
            </a:r>
            <a:r>
              <a:rPr lang="en-US" sz="7200" b="1" err="1">
                <a:solidFill>
                  <a:srgbClr val="FFFF0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ljudi</a:t>
            </a:r>
            <a:r>
              <a:rPr lang="en-US" sz="7200" b="1">
                <a:solidFill>
                  <a:srgbClr val="FFFF0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 </a:t>
            </a:r>
            <a:r>
              <a:rPr lang="en-US" sz="7200" b="1" err="1">
                <a:solidFill>
                  <a:srgbClr val="FFFF0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na</a:t>
            </a:r>
            <a:r>
              <a:rPr lang="en-US" sz="7200" b="1">
                <a:solidFill>
                  <a:srgbClr val="FFFF0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 </a:t>
            </a:r>
            <a:r>
              <a:rPr lang="en-US" sz="7200" b="1" err="1">
                <a:solidFill>
                  <a:srgbClr val="FFFF0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velikom</a:t>
            </a:r>
            <a:r>
              <a:rPr lang="en-US" sz="7200" b="1">
                <a:solidFill>
                  <a:srgbClr val="FFFF0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 </a:t>
            </a:r>
            <a:r>
              <a:rPr lang="en-US" sz="7200" b="1" err="1">
                <a:solidFill>
                  <a:srgbClr val="FFFF0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putovanju</a:t>
            </a:r>
            <a:endParaRPr lang="en-US" sz="7200" b="1">
              <a:solidFill>
                <a:srgbClr val="FFFF00"/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4F042C8-9230-42C8-83E2-7E6173447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3299" y="4339788"/>
            <a:ext cx="5173930" cy="1375159"/>
          </a:xfrm>
        </p:spPr>
        <p:txBody>
          <a:bodyPr anchor="b">
            <a:normAutofit fontScale="92500" lnSpcReduction="20000"/>
          </a:bodyPr>
          <a:lstStyle/>
          <a:p>
            <a:pPr algn="l"/>
            <a:endParaRPr lang="hr-HR" sz="200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l"/>
            <a:r>
              <a:rPr lang="hr-HR" sz="2000">
                <a:solidFill>
                  <a:schemeClr val="accent1">
                    <a:lumMod val="40000"/>
                    <a:lumOff val="60000"/>
                  </a:schemeClr>
                </a:solidFill>
              </a:rPr>
              <a:t>Osnovna škola kraljice Jelene, Solin</a:t>
            </a:r>
          </a:p>
          <a:p>
            <a:pPr algn="l"/>
            <a:r>
              <a:rPr lang="hr-HR" sz="2000">
                <a:solidFill>
                  <a:schemeClr val="accent1">
                    <a:lumMod val="40000"/>
                    <a:lumOff val="60000"/>
                  </a:schemeClr>
                </a:solidFill>
              </a:rPr>
              <a:t>Nives Bogdan, </a:t>
            </a:r>
            <a:r>
              <a:rPr lang="hr-HR" sz="2000">
                <a:solidFill>
                  <a:schemeClr val="accent1">
                    <a:lumMod val="40000"/>
                    <a:lumOff val="6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nives.bogdan@skole.hr</a:t>
            </a:r>
            <a:endParaRPr lang="hr-HR" sz="200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l"/>
            <a:r>
              <a:rPr lang="hr-HR" sz="2000">
                <a:solidFill>
                  <a:schemeClr val="accent1">
                    <a:lumMod val="40000"/>
                    <a:lumOff val="60000"/>
                  </a:schemeClr>
                </a:solidFill>
              </a:rPr>
              <a:t>Zdenka Jerković, </a:t>
            </a:r>
            <a:r>
              <a:rPr lang="hr-HR" sz="2000">
                <a:solidFill>
                  <a:schemeClr val="accent1">
                    <a:lumMod val="40000"/>
                    <a:lumOff val="6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zdenka.jerkovic@skole.hr</a:t>
            </a:r>
            <a:endParaRPr lang="hr-HR" sz="200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l"/>
            <a:endParaRPr lang="en-US" sz="200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AACFA67A-AD76-436F-98D0-5584795D2D5D}"/>
              </a:ext>
            </a:extLst>
          </p:cNvPr>
          <p:cNvSpPr txBox="1"/>
          <p:nvPr/>
        </p:nvSpPr>
        <p:spPr>
          <a:xfrm>
            <a:off x="1447129" y="5764901"/>
            <a:ext cx="4801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/>
              <a:t>Šibenik,  7. studenoga 2019.</a:t>
            </a:r>
            <a:endParaRPr lang="en-US" sz="2000" dirty="0"/>
          </a:p>
        </p:txBody>
      </p:sp>
      <p:pic>
        <p:nvPicPr>
          <p:cNvPr id="7" name="Picture 10" descr="Slikovni rezultat za cuc 2019">
            <a:extLst>
              <a:ext uri="{FF2B5EF4-FFF2-40B4-BE49-F238E27FC236}">
                <a16:creationId xmlns:a16="http://schemas.microsoft.com/office/drawing/2014/main" id="{AB67E38F-F31E-4FA3-85F8-7F72B8D7B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2" y="5188470"/>
            <a:ext cx="1375160" cy="137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800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2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4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74A70B1C-28C1-42E2-8229-52F09A0E828B}"/>
              </a:ext>
            </a:extLst>
          </p:cNvPr>
          <p:cNvSpPr txBox="1"/>
          <p:nvPr/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Digitalni alati…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E43743FF-1D31-4491-B6D9-6ACFC9DD7F61}"/>
              </a:ext>
            </a:extLst>
          </p:cNvPr>
          <p:cNvSpPr txBox="1"/>
          <p:nvPr/>
        </p:nvSpPr>
        <p:spPr>
          <a:xfrm>
            <a:off x="2609850" y="134302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8" name="Picture 10" descr="Slikovni rezultat za cuc 2019">
            <a:extLst>
              <a:ext uri="{FF2B5EF4-FFF2-40B4-BE49-F238E27FC236}">
                <a16:creationId xmlns:a16="http://schemas.microsoft.com/office/drawing/2014/main" id="{BB119F13-6AED-4BC3-B903-98376C46C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6" y="6180918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Rezervirano mjesto sadržaja 2">
            <a:extLst>
              <a:ext uri="{FF2B5EF4-FFF2-40B4-BE49-F238E27FC236}">
                <a16:creationId xmlns:a16="http://schemas.microsoft.com/office/drawing/2014/main" id="{7958C55C-F5B4-49AE-A2CA-5E611B6816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690249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52423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Slikovni rezultat za cuc 2019">
            <a:extLst>
              <a:ext uri="{FF2B5EF4-FFF2-40B4-BE49-F238E27FC236}">
                <a16:creationId xmlns:a16="http://schemas.microsoft.com/office/drawing/2014/main" id="{8C831534-79C1-4A83-B09F-5D3C3912A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1" y="6248548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8655878-B852-4DB8-8697-003753CB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867" y="197943"/>
            <a:ext cx="3485639" cy="487989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453C61A-82C9-4E38-B0C6-4F29FA80A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0" y="272365"/>
            <a:ext cx="3867326" cy="480547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37B66BC-6B2C-46FB-B6E7-14B256A03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74" y="272365"/>
            <a:ext cx="3459703" cy="4805473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CE3E7D08-C384-47DC-B113-427E7628D1D8}"/>
              </a:ext>
            </a:extLst>
          </p:cNvPr>
          <p:cNvSpPr txBox="1"/>
          <p:nvPr/>
        </p:nvSpPr>
        <p:spPr>
          <a:xfrm>
            <a:off x="414646" y="5501980"/>
            <a:ext cx="8004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>
                <a:solidFill>
                  <a:schemeClr val="accent1">
                    <a:lumMod val="50000"/>
                  </a:schemeClr>
                </a:solidFill>
              </a:rPr>
              <a:t>Alati za izradu postera, kolaža: </a:t>
            </a:r>
          </a:p>
          <a:p>
            <a:pPr algn="ctr"/>
            <a:r>
              <a:rPr lang="hr-HR" sz="3200" dirty="0" err="1">
                <a:solidFill>
                  <a:srgbClr val="FF0000"/>
                </a:solidFill>
              </a:rPr>
              <a:t>AdobeSpark</a:t>
            </a:r>
            <a:r>
              <a:rPr lang="hr-HR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hr-HR" sz="3200" dirty="0" err="1">
                <a:solidFill>
                  <a:srgbClr val="FF0000"/>
                </a:solidFill>
              </a:rPr>
              <a:t>Canva</a:t>
            </a:r>
            <a:r>
              <a:rPr lang="hr-HR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hr-HR" sz="3200" dirty="0" err="1">
                <a:solidFill>
                  <a:srgbClr val="FF0000"/>
                </a:solidFill>
              </a:rPr>
              <a:t>DesignCap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56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93AFA03D-B780-43B6-AC4D-295B2D349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9567797"/>
              </p:ext>
            </p:extLst>
          </p:nvPr>
        </p:nvGraphicFramePr>
        <p:xfrm>
          <a:off x="810704" y="3240461"/>
          <a:ext cx="10257150" cy="3760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 descr="Slikovni rezultat za cuc 2019">
            <a:extLst>
              <a:ext uri="{FF2B5EF4-FFF2-40B4-BE49-F238E27FC236}">
                <a16:creationId xmlns:a16="http://schemas.microsoft.com/office/drawing/2014/main" id="{E111D3F7-6CC9-41C4-93B2-8677F6AE3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1" y="6162900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hlinkClick r:id="rId8"/>
            <a:extLst>
              <a:ext uri="{FF2B5EF4-FFF2-40B4-BE49-F238E27FC236}">
                <a16:creationId xmlns:a16="http://schemas.microsoft.com/office/drawing/2014/main" id="{117A3D50-A1E1-40CA-AEF3-4ED2D8468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31" y="185580"/>
            <a:ext cx="5372283" cy="3243420"/>
          </a:xfrm>
          <a:prstGeom prst="rect">
            <a:avLst/>
          </a:prstGeom>
        </p:spPr>
      </p:pic>
      <p:pic>
        <p:nvPicPr>
          <p:cNvPr id="6" name="Slika 5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7E73290A-4DD4-499C-B815-F8707ED7A5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30" y="299872"/>
            <a:ext cx="4198854" cy="31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13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93AFA03D-B780-43B6-AC4D-295B2D349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1254215"/>
              </p:ext>
            </p:extLst>
          </p:nvPr>
        </p:nvGraphicFramePr>
        <p:xfrm>
          <a:off x="470554" y="208929"/>
          <a:ext cx="5943353" cy="5055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 descr="Slikovni rezultat za cuc 2019">
            <a:extLst>
              <a:ext uri="{FF2B5EF4-FFF2-40B4-BE49-F238E27FC236}">
                <a16:creationId xmlns:a16="http://schemas.microsoft.com/office/drawing/2014/main" id="{2ECA294E-F8CC-4EED-BB36-6B52BADE7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2" y="6236984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5252BCA0-F1AA-498D-ACBD-46D5114A27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4542" y="1048718"/>
            <a:ext cx="5568118" cy="3135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56020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93AFA03D-B780-43B6-AC4D-295B2D349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271059"/>
              </p:ext>
            </p:extLst>
          </p:nvPr>
        </p:nvGraphicFramePr>
        <p:xfrm>
          <a:off x="584976" y="497022"/>
          <a:ext cx="4286338" cy="5483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 descr="Slikovni rezultat za cuc 2019">
            <a:extLst>
              <a:ext uri="{FF2B5EF4-FFF2-40B4-BE49-F238E27FC236}">
                <a16:creationId xmlns:a16="http://schemas.microsoft.com/office/drawing/2014/main" id="{BAE1CEBD-E7B1-46FF-BB77-61C33D05D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69" y="6227424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61512D45-F1C9-43B2-9ADC-A7A1598AAA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79"/>
          <a:stretch/>
        </p:blipFill>
        <p:spPr>
          <a:xfrm>
            <a:off x="4871314" y="252109"/>
            <a:ext cx="6699816" cy="5701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40559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93AFA03D-B780-43B6-AC4D-295B2D349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3972491"/>
              </p:ext>
            </p:extLst>
          </p:nvPr>
        </p:nvGraphicFramePr>
        <p:xfrm>
          <a:off x="586908" y="281315"/>
          <a:ext cx="8311995" cy="2631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 descr="Slikovni rezultat za cuc 2019">
            <a:extLst>
              <a:ext uri="{FF2B5EF4-FFF2-40B4-BE49-F238E27FC236}">
                <a16:creationId xmlns:a16="http://schemas.microsoft.com/office/drawing/2014/main" id="{FB779E54-B0FC-4DF2-883C-7F3663D92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9" y="6265667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630F733B-3CB9-4E65-8E32-6D0710B1C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77" y="3014828"/>
            <a:ext cx="11483874" cy="384317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02459EE-7CBF-4BFA-9ED8-729FF33A16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8280" y="101761"/>
            <a:ext cx="2966883" cy="3028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731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93AFA03D-B780-43B6-AC4D-295B2D349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2660085"/>
              </p:ext>
            </p:extLst>
          </p:nvPr>
        </p:nvGraphicFramePr>
        <p:xfrm>
          <a:off x="-1066015" y="198474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 descr="Slikovni rezultat za cuc 2019">
            <a:extLst>
              <a:ext uri="{FF2B5EF4-FFF2-40B4-BE49-F238E27FC236}">
                <a16:creationId xmlns:a16="http://schemas.microsoft.com/office/drawing/2014/main" id="{18C14D6E-00FB-42A2-BFD5-6584484A8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25" y="6284923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 descr="Slika na kojoj se prikazuje trava, fotografija, vožnja, različito&#10;&#10;Opis je automatski generiran">
            <a:hlinkClick r:id="rId8"/>
            <a:extLst>
              <a:ext uri="{FF2B5EF4-FFF2-40B4-BE49-F238E27FC236}">
                <a16:creationId xmlns:a16="http://schemas.microsoft.com/office/drawing/2014/main" id="{12BAD1AF-FBC9-44B4-BE19-7E002A6DC3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389" y="2696523"/>
            <a:ext cx="8422835" cy="415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05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93AFA03D-B780-43B6-AC4D-295B2D349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2276023"/>
              </p:ext>
            </p:extLst>
          </p:nvPr>
        </p:nvGraphicFramePr>
        <p:xfrm>
          <a:off x="838200" y="643466"/>
          <a:ext cx="10515600" cy="4630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 descr="Slikovni rezultat za cuc 2019">
            <a:extLst>
              <a:ext uri="{FF2B5EF4-FFF2-40B4-BE49-F238E27FC236}">
                <a16:creationId xmlns:a16="http://schemas.microsoft.com/office/drawing/2014/main" id="{5CB53A27-E1FD-4A45-80AD-6C77C7192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67" y="6112954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627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Diagram 2">
            <a:extLst>
              <a:ext uri="{FF2B5EF4-FFF2-40B4-BE49-F238E27FC236}">
                <a16:creationId xmlns:a16="http://schemas.microsoft.com/office/drawing/2014/main" id="{1C3E4C83-F0CE-4638-A5CB-F7C6620120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7355678"/>
              </p:ext>
            </p:extLst>
          </p:nvPr>
        </p:nvGraphicFramePr>
        <p:xfrm>
          <a:off x="1399078" y="193882"/>
          <a:ext cx="10488122" cy="3009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 descr="Slikovni rezultat za cuc 2019">
            <a:extLst>
              <a:ext uri="{FF2B5EF4-FFF2-40B4-BE49-F238E27FC236}">
                <a16:creationId xmlns:a16="http://schemas.microsoft.com/office/drawing/2014/main" id="{4B280AC6-39FB-4D56-B9AF-2FC14C247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91" y="6217889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841AA78-C1D5-4BBE-A2B5-46D5C388E4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5850" y="3246166"/>
            <a:ext cx="7949938" cy="341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31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93AFA03D-B780-43B6-AC4D-295B2D349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0533530"/>
              </p:ext>
            </p:extLst>
          </p:nvPr>
        </p:nvGraphicFramePr>
        <p:xfrm>
          <a:off x="838200" y="643467"/>
          <a:ext cx="650528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 descr="Slikovni rezultat za cuc 2019">
            <a:extLst>
              <a:ext uri="{FF2B5EF4-FFF2-40B4-BE49-F238E27FC236}">
                <a16:creationId xmlns:a16="http://schemas.microsoft.com/office/drawing/2014/main" id="{43963FEB-2609-4B49-863F-D77AFCAB1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52" y="4814073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87FF8B2E-16D1-47C8-B716-154BF74D86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8513" y="0"/>
            <a:ext cx="4673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34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DC6AC-F6BD-47DE-AFE2-101AF3C02C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8037" y="860051"/>
            <a:ext cx="6105194" cy="3514725"/>
          </a:xfrm>
        </p:spPr>
        <p:txBody>
          <a:bodyPr>
            <a:normAutofit/>
          </a:bodyPr>
          <a:lstStyle/>
          <a:p>
            <a:r>
              <a:rPr lang="en-US" sz="4000" b="1" err="1">
                <a:solidFill>
                  <a:srgbClr val="FFC000"/>
                </a:solidFill>
                <a:cs typeface="Calibri Light"/>
              </a:rPr>
              <a:t>Cilj</a:t>
            </a:r>
            <a:r>
              <a:rPr lang="en-US" sz="4000" b="1">
                <a:solidFill>
                  <a:srgbClr val="FFC000"/>
                </a:solidFill>
                <a:cs typeface="Calibri Light"/>
              </a:rPr>
              <a:t>:</a:t>
            </a:r>
            <a:r>
              <a:rPr lang="en-US" sz="4000">
                <a:solidFill>
                  <a:srgbClr val="FFC000"/>
                </a:solidFill>
                <a:cs typeface="Calibri Light"/>
              </a:rPr>
              <a:t> </a:t>
            </a:r>
            <a:r>
              <a:rPr lang="en-US" sz="4000" err="1">
                <a:solidFill>
                  <a:srgbClr val="FFC000"/>
                </a:solidFill>
                <a:cs typeface="Calibri Light"/>
              </a:rPr>
              <a:t>motivirati</a:t>
            </a:r>
            <a:r>
              <a:rPr lang="en-US" sz="4000">
                <a:solidFill>
                  <a:srgbClr val="FFC000"/>
                </a:solidFill>
                <a:cs typeface="Calibri Light"/>
              </a:rPr>
              <a:t> </a:t>
            </a:r>
            <a:r>
              <a:rPr lang="hr-HR" sz="4000">
                <a:solidFill>
                  <a:srgbClr val="FFC000"/>
                </a:solidFill>
                <a:cs typeface="Calibri Light"/>
              </a:rPr>
              <a:t>vas</a:t>
            </a:r>
            <a:r>
              <a:rPr lang="en-US" sz="4000">
                <a:solidFill>
                  <a:srgbClr val="FFC000"/>
                </a:solidFill>
                <a:cs typeface="Calibri Light"/>
              </a:rPr>
              <a:t> </a:t>
            </a:r>
            <a:r>
              <a:rPr lang="en-US" sz="4000" err="1">
                <a:solidFill>
                  <a:srgbClr val="FFC000"/>
                </a:solidFill>
                <a:cs typeface="Calibri Light"/>
              </a:rPr>
              <a:t>na</a:t>
            </a:r>
            <a:r>
              <a:rPr lang="en-US" sz="4000">
                <a:solidFill>
                  <a:srgbClr val="FFC000"/>
                </a:solidFill>
                <a:cs typeface="Calibri Light"/>
              </a:rPr>
              <a:t> </a:t>
            </a:r>
            <a:r>
              <a:rPr lang="en-US" sz="4000" err="1">
                <a:solidFill>
                  <a:srgbClr val="FFC000"/>
                </a:solidFill>
                <a:cs typeface="Calibri Light"/>
              </a:rPr>
              <a:t>uključivanje</a:t>
            </a:r>
            <a:r>
              <a:rPr lang="en-US" sz="4000">
                <a:solidFill>
                  <a:srgbClr val="FFC000"/>
                </a:solidFill>
                <a:cs typeface="Calibri Light"/>
              </a:rPr>
              <a:t> u </a:t>
            </a:r>
            <a:r>
              <a:rPr lang="en-US" sz="4000" err="1">
                <a:solidFill>
                  <a:srgbClr val="FFC000"/>
                </a:solidFill>
                <a:cs typeface="Calibri Light"/>
              </a:rPr>
              <a:t>međunarodne</a:t>
            </a:r>
            <a:r>
              <a:rPr lang="en-US" sz="4000">
                <a:solidFill>
                  <a:srgbClr val="FFC000"/>
                </a:solidFill>
                <a:cs typeface="Calibri Light"/>
              </a:rPr>
              <a:t> </a:t>
            </a:r>
            <a:r>
              <a:rPr lang="en-US" sz="4000" err="1">
                <a:solidFill>
                  <a:srgbClr val="FFC000"/>
                </a:solidFill>
                <a:cs typeface="Calibri Light"/>
              </a:rPr>
              <a:t>projekte</a:t>
            </a:r>
            <a:r>
              <a:rPr lang="en-US" sz="4000">
                <a:solidFill>
                  <a:srgbClr val="FFC000"/>
                </a:solidFill>
                <a:cs typeface="Calibri Light"/>
              </a:rPr>
              <a:t> s </a:t>
            </a:r>
            <a:r>
              <a:rPr lang="en-US" sz="4000" err="1">
                <a:solidFill>
                  <a:srgbClr val="FFC000"/>
                </a:solidFill>
                <a:cs typeface="Calibri Light"/>
              </a:rPr>
              <a:t>naglaskom</a:t>
            </a:r>
            <a:r>
              <a:rPr lang="en-US" sz="4000">
                <a:solidFill>
                  <a:srgbClr val="FFC000"/>
                </a:solidFill>
                <a:cs typeface="Calibri Light"/>
              </a:rPr>
              <a:t> </a:t>
            </a:r>
            <a:r>
              <a:rPr lang="en-US" sz="4000" err="1">
                <a:solidFill>
                  <a:srgbClr val="FFC000"/>
                </a:solidFill>
                <a:cs typeface="Calibri Light"/>
              </a:rPr>
              <a:t>na</a:t>
            </a:r>
            <a:r>
              <a:rPr lang="en-US" sz="4000">
                <a:solidFill>
                  <a:srgbClr val="FFC000"/>
                </a:solidFill>
                <a:cs typeface="Calibri Light"/>
              </a:rPr>
              <a:t> </a:t>
            </a:r>
            <a:r>
              <a:rPr lang="en-US" sz="4000" err="1">
                <a:solidFill>
                  <a:srgbClr val="FFC000"/>
                </a:solidFill>
                <a:cs typeface="Calibri Light"/>
              </a:rPr>
              <a:t>upotrebu</a:t>
            </a:r>
            <a:r>
              <a:rPr lang="en-US" sz="4000">
                <a:solidFill>
                  <a:srgbClr val="FFC000"/>
                </a:solidFill>
                <a:cs typeface="Calibri Light"/>
              </a:rPr>
              <a:t> IKT-a</a:t>
            </a:r>
            <a:r>
              <a:rPr lang="en-US" sz="3600">
                <a:solidFill>
                  <a:srgbClr val="FFC000"/>
                </a:solidFill>
                <a:cs typeface="Calibri Light"/>
              </a:rPr>
              <a:t>      </a:t>
            </a:r>
            <a:r>
              <a:rPr lang="en-US" sz="3300">
                <a:solidFill>
                  <a:srgbClr val="FFC000"/>
                </a:solidFill>
                <a:cs typeface="Calibri Light"/>
              </a:rPr>
              <a:t> </a:t>
            </a:r>
          </a:p>
        </p:txBody>
      </p:sp>
      <p:pic>
        <p:nvPicPr>
          <p:cNvPr id="6" name="Picture 10" descr="Slikovni rezultat za cuc 2019">
            <a:extLst>
              <a:ext uri="{FF2B5EF4-FFF2-40B4-BE49-F238E27FC236}">
                <a16:creationId xmlns:a16="http://schemas.microsoft.com/office/drawing/2014/main" id="{34D4896B-95A1-4868-9ADF-C7D051B6E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6" y="6225742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513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6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81F8F0-F642-4163-B6E6-508581D8F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86220" cy="271774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Sve</a:t>
            </a:r>
            <a:r>
              <a:rPr lang="en-US" sz="26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26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jednome</a:t>
            </a:r>
            <a:r>
              <a:rPr lang="en-US" sz="26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mjestu</a:t>
            </a:r>
            <a:r>
              <a:rPr lang="en-US" sz="26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...</a:t>
            </a:r>
            <a:br>
              <a:rPr lang="en-US">
                <a:solidFill>
                  <a:srgbClr val="FFFF00"/>
                </a:solidFill>
              </a:rPr>
            </a:br>
            <a:r>
              <a:rPr lang="en-US" sz="2600">
                <a:solidFill>
                  <a:srgbClr val="FFFF00"/>
                </a:solidFill>
                <a:cs typeface="Calibri Light"/>
                <a:hlinkClick r:id="rId2"/>
              </a:rPr>
              <a:t>SYMBALOO</a:t>
            </a:r>
            <a:endParaRPr lang="en-US" kern="1200">
              <a:solidFill>
                <a:srgbClr val="FFFF00"/>
              </a:solidFill>
              <a:cs typeface="Calibri Light"/>
            </a:endParaRPr>
          </a:p>
        </p:txBody>
      </p:sp>
      <p:pic>
        <p:nvPicPr>
          <p:cNvPr id="4" name="Picture 4" descr="A close up of a keyboard&#10;&#10;Description generated with very high confidence">
            <a:extLst>
              <a:ext uri="{FF2B5EF4-FFF2-40B4-BE49-F238E27FC236}">
                <a16:creationId xmlns:a16="http://schemas.microsoft.com/office/drawing/2014/main" id="{714087DC-ABD3-4049-9DF3-6C99D7C47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0153" b="179"/>
          <a:stretch/>
        </p:blipFill>
        <p:spPr>
          <a:xfrm>
            <a:off x="3995235" y="1385898"/>
            <a:ext cx="6967697" cy="4720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B2C18C-E6E7-4DBA-B3B9-2D08898B9606}"/>
              </a:ext>
            </a:extLst>
          </p:cNvPr>
          <p:cNvSpPr txBox="1"/>
          <p:nvPr/>
        </p:nvSpPr>
        <p:spPr>
          <a:xfrm>
            <a:off x="3851276" y="405341"/>
            <a:ext cx="749299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>
                <a:solidFill>
                  <a:schemeClr val="accent6">
                    <a:lumMod val="50000"/>
                  </a:schemeClr>
                </a:solidFill>
                <a:cs typeface="Calibri"/>
              </a:rPr>
              <a:t>Osobna virtualna radna površina- klikom na gumb otvara se web preglednik.</a:t>
            </a:r>
          </a:p>
        </p:txBody>
      </p:sp>
      <p:pic>
        <p:nvPicPr>
          <p:cNvPr id="3" name="Picture 2" descr="Slikovni rezultat za cuc 2019">
            <a:extLst>
              <a:ext uri="{FF2B5EF4-FFF2-40B4-BE49-F238E27FC236}">
                <a16:creationId xmlns:a16="http://schemas.microsoft.com/office/drawing/2014/main" id="{B9E150EA-0244-4BA9-A5DB-91DF3634C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252" y="6328781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625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C1C9E-0B43-497B-BB8B-90A3EA6E7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942680"/>
            <a:ext cx="11210925" cy="44562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3.FAZA: EVALUACIJA PROJEKTA</a:t>
            </a:r>
          </a:p>
          <a:p>
            <a:pPr algn="ctr"/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Slikovni rezultat za cuc 2019">
            <a:extLst>
              <a:ext uri="{FF2B5EF4-FFF2-40B4-BE49-F238E27FC236}">
                <a16:creationId xmlns:a16="http://schemas.microsoft.com/office/drawing/2014/main" id="{F54764DB-983A-4BAF-B746-4DEBC230C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1716088"/>
            <a:ext cx="4311650" cy="43116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 picture containing stereo&#10;&#10;Description generated with very high confidence">
            <a:extLst>
              <a:ext uri="{FF2B5EF4-FFF2-40B4-BE49-F238E27FC236}">
                <a16:creationId xmlns:a16="http://schemas.microsoft.com/office/drawing/2014/main" id="{139BBD7E-FBE9-4146-8DA7-401B3110D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41913" y="1716088"/>
            <a:ext cx="6300788" cy="4311650"/>
          </a:xfrm>
        </p:spPr>
      </p:pic>
    </p:spTree>
    <p:extLst>
      <p:ext uri="{BB962C8B-B14F-4D97-AF65-F5344CB8AC3E}">
        <p14:creationId xmlns:p14="http://schemas.microsoft.com/office/powerpoint/2010/main" val="489085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11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" name="Picture 15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D74FB68-DF36-454E-BD39-E60E72583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09" y="643467"/>
            <a:ext cx="3080622" cy="2475653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" name="Picture 153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8DDF4B0E-72E0-466F-8C1C-7EBC322CC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05" y="3748194"/>
            <a:ext cx="2471631" cy="2471631"/>
          </a:xfrm>
          <a:prstGeom prst="rect">
            <a:avLst/>
          </a:prstGeom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1" name="Picture 151" descr="A close up of a keyboard&#10;&#10;Description generated with high confidence">
            <a:extLst>
              <a:ext uri="{FF2B5EF4-FFF2-40B4-BE49-F238E27FC236}">
                <a16:creationId xmlns:a16="http://schemas.microsoft.com/office/drawing/2014/main" id="{81DEF46E-06C6-4AB4-B18E-36EFF84C8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676" y="1295962"/>
            <a:ext cx="3252903" cy="4280135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9" name="Picture 149" descr="labirint">
            <a:extLst>
              <a:ext uri="{FF2B5EF4-FFF2-40B4-BE49-F238E27FC236}">
                <a16:creationId xmlns:a16="http://schemas.microsoft.com/office/drawing/2014/main" id="{5018D5E9-20E1-467A-822F-49C7F330C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518" y="1668148"/>
            <a:ext cx="3252903" cy="353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22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2B8D3FA-1CF0-445E-B6EC-F463402AD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1080324"/>
            <a:ext cx="6410084" cy="47114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group of people sitting at a desk&#10;&#10;Description generated with high confidence">
            <a:extLst>
              <a:ext uri="{FF2B5EF4-FFF2-40B4-BE49-F238E27FC236}">
                <a16:creationId xmlns:a16="http://schemas.microsoft.com/office/drawing/2014/main" id="{73AE4A8E-7FAC-4DFD-A5D5-E6697DECE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315" y="643467"/>
            <a:ext cx="3524061" cy="24756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DCDE0A82-07F2-426F-9152-9711BD4C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873" y="3851619"/>
            <a:ext cx="3854945" cy="226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16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4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60604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table, indoor, cake, sitting&#10;&#10;Description generated with very high confidence">
            <a:extLst>
              <a:ext uri="{FF2B5EF4-FFF2-40B4-BE49-F238E27FC236}">
                <a16:creationId xmlns:a16="http://schemas.microsoft.com/office/drawing/2014/main" id="{2E0D40C5-DCA9-4771-A3DC-29FF0DD2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44" y="632526"/>
            <a:ext cx="1521156" cy="3185668"/>
          </a:xfrm>
          <a:prstGeom prst="rect">
            <a:avLst/>
          </a:prstGeom>
        </p:spPr>
      </p:pic>
      <p:sp>
        <p:nvSpPr>
          <p:cNvPr id="34" name="Rectangle 16">
            <a:extLst>
              <a:ext uri="{FF2B5EF4-FFF2-40B4-BE49-F238E27FC236}">
                <a16:creationId xmlns:a16="http://schemas.microsoft.com/office/drawing/2014/main" id="{25C29AA3-A1AC-448F-A505-87CEAA1D9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7949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60604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A picture containing table, person, indoor, food&#10;&#10;Description generated with very high confidence">
            <a:extLst>
              <a:ext uri="{FF2B5EF4-FFF2-40B4-BE49-F238E27FC236}">
                <a16:creationId xmlns:a16="http://schemas.microsoft.com/office/drawing/2014/main" id="{16F1A7EE-6703-4D48-9551-34BBE1BDD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126" y="633849"/>
            <a:ext cx="1393729" cy="3185667"/>
          </a:xfrm>
          <a:prstGeom prst="rect">
            <a:avLst/>
          </a:prstGeom>
        </p:spPr>
      </p:pic>
      <p:sp>
        <p:nvSpPr>
          <p:cNvPr id="36" name="Rectangle 18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indoor, person, table, laptop&#10;&#10;Description generated with very high confidence">
            <a:extLst>
              <a:ext uri="{FF2B5EF4-FFF2-40B4-BE49-F238E27FC236}">
                <a16:creationId xmlns:a16="http://schemas.microsoft.com/office/drawing/2014/main" id="{052CE6C1-0491-4D61-A559-0CD05B327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23" y="4328887"/>
            <a:ext cx="1517328" cy="1873965"/>
          </a:xfrm>
          <a:prstGeom prst="rect">
            <a:avLst/>
          </a:prstGeom>
        </p:spPr>
      </p:pic>
      <p:sp>
        <p:nvSpPr>
          <p:cNvPr id="38" name="Rectangle 20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indoor, table, woman&#10;&#10;Description generated with very high confidence">
            <a:extLst>
              <a:ext uri="{FF2B5EF4-FFF2-40B4-BE49-F238E27FC236}">
                <a16:creationId xmlns:a16="http://schemas.microsoft.com/office/drawing/2014/main" id="{0E2DE3A1-DA04-46CD-8558-43F920E16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216" y="4350186"/>
            <a:ext cx="1929548" cy="1873965"/>
          </a:xfrm>
          <a:prstGeom prst="rect">
            <a:avLst/>
          </a:prstGeom>
        </p:spPr>
      </p:pic>
      <p:sp>
        <p:nvSpPr>
          <p:cNvPr id="39" name="Rectangle 22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A picture containing indoor, person, child, boy&#10;&#10;Description generated with very high confidence">
            <a:extLst>
              <a:ext uri="{FF2B5EF4-FFF2-40B4-BE49-F238E27FC236}">
                <a16:creationId xmlns:a16="http://schemas.microsoft.com/office/drawing/2014/main" id="{23081728-4A26-4D82-8380-D82C5E54E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2815" y="635943"/>
            <a:ext cx="3757924" cy="55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07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93AFA03D-B780-43B6-AC4D-295B2D349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46304"/>
              </p:ext>
            </p:extLst>
          </p:nvPr>
        </p:nvGraphicFramePr>
        <p:xfrm>
          <a:off x="213499" y="379849"/>
          <a:ext cx="6354452" cy="6030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 descr="Slikovni rezultat za cuc 2019">
            <a:extLst>
              <a:ext uri="{FF2B5EF4-FFF2-40B4-BE49-F238E27FC236}">
                <a16:creationId xmlns:a16="http://schemas.microsoft.com/office/drawing/2014/main" id="{BAE1CEBD-E7B1-46FF-BB77-61C33D05D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69" y="6227424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088CE17B-6981-4059-ACCA-916DB393BF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1927" y="694790"/>
            <a:ext cx="5308054" cy="45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35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C5C86C-A2F9-4261-8A32-15F5E9CBC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96944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hr-HR" sz="4800" dirty="0">
                <a:cs typeface="Calibri"/>
                <a:hlinkClick r:id="rId2"/>
              </a:rPr>
              <a:t>KVIZ</a:t>
            </a:r>
            <a:r>
              <a:rPr lang="hr-HR" sz="1800" dirty="0">
                <a:cs typeface="Calibri"/>
                <a:hlinkClick r:id="rId2"/>
              </a:rPr>
              <a:t>  </a:t>
            </a:r>
            <a:endParaRPr lang="hr-HR" sz="1800" dirty="0">
              <a:cs typeface="Calibri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AA92825-9F9E-460B-AE67-DFD56C425E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r="258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3706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5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crtež&#10;&#10;Opis je automatski generiran">
            <a:extLst>
              <a:ext uri="{FF2B5EF4-FFF2-40B4-BE49-F238E27FC236}">
                <a16:creationId xmlns:a16="http://schemas.microsoft.com/office/drawing/2014/main" id="{99297ACA-97B0-4D79-95F0-2A5147BF4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10" y="643467"/>
            <a:ext cx="381618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17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DACED542-0DE5-452B-A552-4EF3506FC1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1258585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0639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D5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osoba, na otvorenom, zgrada, žena&#10;&#10;Opis je automatski generiran">
            <a:extLst>
              <a:ext uri="{FF2B5EF4-FFF2-40B4-BE49-F238E27FC236}">
                <a16:creationId xmlns:a16="http://schemas.microsoft.com/office/drawing/2014/main" id="{0475AC33-7900-4443-AE6F-67F59C3A9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39" y="282804"/>
            <a:ext cx="6176001" cy="55429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881BD2C-7996-4B17-86B3-5355885B91E9}"/>
              </a:ext>
            </a:extLst>
          </p:cNvPr>
          <p:cNvSpPr/>
          <p:nvPr/>
        </p:nvSpPr>
        <p:spPr>
          <a:xfrm>
            <a:off x="3615952" y="5665756"/>
            <a:ext cx="4752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3200839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36">
            <a:extLst>
              <a:ext uri="{FF2B5EF4-FFF2-40B4-BE49-F238E27FC236}">
                <a16:creationId xmlns:a16="http://schemas.microsoft.com/office/drawing/2014/main" id="{74DEA32D-DC21-471A-97C9-7A43FF59A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likovni rezultat za erasmus">
            <a:extLst>
              <a:ext uri="{FF2B5EF4-FFF2-40B4-BE49-F238E27FC236}">
                <a16:creationId xmlns:a16="http://schemas.microsoft.com/office/drawing/2014/main" id="{7FEB75AA-10E0-4959-B371-7A976FBF4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7959" y="533149"/>
            <a:ext cx="4872309" cy="138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Slikovni rezultat za mystery of history erasmus">
            <a:extLst>
              <a:ext uri="{FF2B5EF4-FFF2-40B4-BE49-F238E27FC236}">
                <a16:creationId xmlns:a16="http://schemas.microsoft.com/office/drawing/2014/main" id="{D8EEA3C8-81B9-4DD0-B928-775D39A9D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r="21916"/>
          <a:stretch/>
        </p:blipFill>
        <p:spPr bwMode="auto">
          <a:xfrm>
            <a:off x="8948626" y="2426124"/>
            <a:ext cx="1752027" cy="181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ikovni rezultat za etwinning school">
            <a:extLst>
              <a:ext uri="{FF2B5EF4-FFF2-40B4-BE49-F238E27FC236}">
                <a16:creationId xmlns:a16="http://schemas.microsoft.com/office/drawing/2014/main" id="{3DFF9E3A-C1CF-44B8-9C80-EDDA6F592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04920" y="4559299"/>
            <a:ext cx="1644109" cy="17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Freeform 3">
            <a:extLst>
              <a:ext uri="{FF2B5EF4-FFF2-40B4-BE49-F238E27FC236}">
                <a16:creationId xmlns:a16="http://schemas.microsoft.com/office/drawing/2014/main" id="{7695D806-0BD6-41DF-81C3-D8C135B40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6" name="Freeform 4">
            <a:extLst>
              <a:ext uri="{FF2B5EF4-FFF2-40B4-BE49-F238E27FC236}">
                <a16:creationId xmlns:a16="http://schemas.microsoft.com/office/drawing/2014/main" id="{5351B1B0-ABAE-4DCC-9C3E-ACDF4485F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D753CAC-C109-49E6-94D0-14B0F58F7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331" y="1286454"/>
            <a:ext cx="5913668" cy="2254605"/>
          </a:xfrm>
        </p:spPr>
        <p:txBody>
          <a:bodyPr anchor="t">
            <a:normAutofit/>
          </a:bodyPr>
          <a:lstStyle/>
          <a:p>
            <a:r>
              <a:rPr lang="en-US" sz="7200" b="1">
                <a:solidFill>
                  <a:srgbClr val="FFFF0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Mali </a:t>
            </a:r>
            <a:r>
              <a:rPr lang="en-US" sz="7200" b="1" err="1">
                <a:solidFill>
                  <a:srgbClr val="FFFF0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ljudi</a:t>
            </a:r>
            <a:r>
              <a:rPr lang="en-US" sz="7200" b="1">
                <a:solidFill>
                  <a:srgbClr val="FFFF0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 </a:t>
            </a:r>
            <a:r>
              <a:rPr lang="en-US" sz="7200" b="1" err="1">
                <a:solidFill>
                  <a:srgbClr val="FFFF0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na</a:t>
            </a:r>
            <a:r>
              <a:rPr lang="en-US" sz="7200" b="1">
                <a:solidFill>
                  <a:srgbClr val="FFFF0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 </a:t>
            </a:r>
            <a:r>
              <a:rPr lang="en-US" sz="7200" b="1" err="1">
                <a:solidFill>
                  <a:srgbClr val="FFFF0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velikom</a:t>
            </a:r>
            <a:r>
              <a:rPr lang="en-US" sz="7200" b="1">
                <a:solidFill>
                  <a:srgbClr val="FFFF0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 </a:t>
            </a:r>
            <a:r>
              <a:rPr lang="en-US" sz="7200" b="1" err="1">
                <a:solidFill>
                  <a:srgbClr val="FFFF0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putovanju</a:t>
            </a:r>
            <a:endParaRPr lang="en-US" sz="7200" b="1">
              <a:solidFill>
                <a:srgbClr val="FFFF00"/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4F042C8-9230-42C8-83E2-7E6173447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3299" y="4339788"/>
            <a:ext cx="5173930" cy="1375159"/>
          </a:xfrm>
        </p:spPr>
        <p:txBody>
          <a:bodyPr anchor="b">
            <a:normAutofit/>
          </a:bodyPr>
          <a:lstStyle/>
          <a:p>
            <a:pPr algn="l"/>
            <a:endParaRPr lang="hr-HR" sz="200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l"/>
            <a:endParaRPr lang="en-US" sz="2000"/>
          </a:p>
        </p:txBody>
      </p:sp>
      <p:pic>
        <p:nvPicPr>
          <p:cNvPr id="7" name="Picture 10" descr="Slikovni rezultat za cuc 2019">
            <a:extLst>
              <a:ext uri="{FF2B5EF4-FFF2-40B4-BE49-F238E27FC236}">
                <a16:creationId xmlns:a16="http://schemas.microsoft.com/office/drawing/2014/main" id="{AB67E38F-F31E-4FA3-85F8-7F72B8D7B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2" y="5188470"/>
            <a:ext cx="1375160" cy="137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BBFFF21E-0CB6-4B29-8E40-5B0FACD68493}"/>
              </a:ext>
            </a:extLst>
          </p:cNvPr>
          <p:cNvSpPr txBox="1"/>
          <p:nvPr/>
        </p:nvSpPr>
        <p:spPr>
          <a:xfrm flipH="1">
            <a:off x="3774454" y="6101807"/>
            <a:ext cx="286781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hr-HR">
                <a:hlinkClick r:id="rId6"/>
              </a:rPr>
              <a:t>FILM</a:t>
            </a:r>
            <a:endParaRPr lang="en-US"/>
          </a:p>
        </p:txBody>
      </p:sp>
      <p:pic>
        <p:nvPicPr>
          <p:cNvPr id="6" name="Slika 5" descr="Slika na kojoj se prikazuje na otvorenom, trava, igranje, osoba&#10;&#10;Opis je automatski generiran">
            <a:hlinkClick r:id="rId7"/>
            <a:extLst>
              <a:ext uri="{FF2B5EF4-FFF2-40B4-BE49-F238E27FC236}">
                <a16:creationId xmlns:a16="http://schemas.microsoft.com/office/drawing/2014/main" id="{3EBE780F-0DCD-4654-B18D-85AE95479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23" y="3239964"/>
            <a:ext cx="4370006" cy="290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25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soba, na zatvorenom, grupa, stajanje&#10;&#10;Opis je automatski generiran">
            <a:extLst>
              <a:ext uri="{FF2B5EF4-FFF2-40B4-BE49-F238E27FC236}">
                <a16:creationId xmlns:a16="http://schemas.microsoft.com/office/drawing/2014/main" id="{8FC4FDE9-9867-4429-B6FD-4452F59AB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8008" r="19756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7F0B323-BDF5-4F12-92A4-38D69CED5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98" y="403998"/>
            <a:ext cx="4803636" cy="1311664"/>
          </a:xfrm>
        </p:spPr>
        <p:txBody>
          <a:bodyPr>
            <a:normAutofit/>
          </a:bodyPr>
          <a:lstStyle/>
          <a:p>
            <a:pPr algn="ctr"/>
            <a:r>
              <a:rPr lang="hr-HR" b="1" i="1" err="1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Mystery</a:t>
            </a:r>
            <a:r>
              <a:rPr lang="hr-HR" b="1" i="1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hr-HR" b="1" i="1" err="1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of</a:t>
            </a:r>
            <a:r>
              <a:rPr lang="hr-HR" b="1" i="1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hr-HR" b="1" i="1" err="1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History</a:t>
            </a:r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8AD8966-AB7B-48FC-9445-8C49589B5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694" y="1670839"/>
            <a:ext cx="6490447" cy="4864432"/>
          </a:xfrm>
        </p:spPr>
        <p:txBody>
          <a:bodyPr anchor="ctr">
            <a:normAutofit/>
          </a:bodyPr>
          <a:lstStyle/>
          <a:p>
            <a:pPr>
              <a:buFontTx/>
              <a:buChar char="-"/>
            </a:pPr>
            <a:r>
              <a:rPr lang="hr-HR" sz="1800">
                <a:solidFill>
                  <a:srgbClr val="000000"/>
                </a:solidFill>
                <a:latin typeface="Book Antiqua" panose="02040602050305030304" pitchFamily="18" charset="0"/>
              </a:rPr>
              <a:t>potreba za osuvremenjivanjem nastave </a:t>
            </a:r>
          </a:p>
          <a:p>
            <a:pPr>
              <a:buFontTx/>
              <a:buChar char="-"/>
            </a:pPr>
            <a:r>
              <a:rPr lang="hr-HR" sz="1800">
                <a:solidFill>
                  <a:srgbClr val="000000"/>
                </a:solidFill>
                <a:latin typeface="Book Antiqua" panose="02040602050305030304" pitchFamily="18" charset="0"/>
              </a:rPr>
              <a:t>želja za suradnjom na međunarodnoj razini</a:t>
            </a:r>
          </a:p>
          <a:p>
            <a:pPr>
              <a:buFontTx/>
              <a:buChar char="-"/>
            </a:pPr>
            <a:r>
              <a:rPr lang="hr-HR" sz="1800">
                <a:solidFill>
                  <a:srgbClr val="000000"/>
                </a:solidFill>
                <a:latin typeface="Book Antiqua" panose="02040602050305030304" pitchFamily="18" charset="0"/>
              </a:rPr>
              <a:t>nastavak uspješnog  </a:t>
            </a:r>
            <a:r>
              <a:rPr lang="hr-HR" sz="1800" err="1">
                <a:solidFill>
                  <a:srgbClr val="000000"/>
                </a:solidFill>
                <a:latin typeface="Book Antiqua" panose="02040602050305030304" pitchFamily="18" charset="0"/>
              </a:rPr>
              <a:t>eTwinning</a:t>
            </a:r>
            <a:r>
              <a:rPr lang="hr-HR" sz="1800">
                <a:solidFill>
                  <a:srgbClr val="000000"/>
                </a:solidFill>
                <a:latin typeface="Book Antiqua" panose="02040602050305030304" pitchFamily="18" charset="0"/>
              </a:rPr>
              <a:t> projekta ¨Mali kustosi¨</a:t>
            </a:r>
          </a:p>
          <a:p>
            <a:pPr marL="0" indent="0">
              <a:buNone/>
            </a:pPr>
            <a:endParaRPr lang="hr-HR" sz="180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lang="hr-HR" sz="1800">
                <a:solidFill>
                  <a:srgbClr val="FF0000"/>
                </a:solidFill>
                <a:latin typeface="Book Antiqua" panose="02040602050305030304" pitchFamily="18" charset="0"/>
              </a:rPr>
              <a:t>CILJEVI PROJEKTA</a:t>
            </a:r>
          </a:p>
          <a:p>
            <a:r>
              <a:rPr lang="hr-HR" sz="1800">
                <a:solidFill>
                  <a:srgbClr val="000000"/>
                </a:solidFill>
                <a:latin typeface="Book Antiqua" panose="02040602050305030304" pitchFamily="18" charset="0"/>
              </a:rPr>
              <a:t>unapređenje kvalitete provedbe odgojno-obrazovnog procesa jačanje i razvoj brojnih kompetencija nastavnika i učenika      ostvarivanje kvalitetnih ishoda učenja</a:t>
            </a:r>
          </a:p>
          <a:p>
            <a:r>
              <a:rPr lang="hr-HR" sz="1800">
                <a:solidFill>
                  <a:srgbClr val="000000"/>
                </a:solidFill>
                <a:latin typeface="Book Antiqua" panose="02040602050305030304" pitchFamily="18" charset="0"/>
              </a:rPr>
              <a:t>jačanje kapaciteta za međunarodnu suradnju</a:t>
            </a:r>
          </a:p>
          <a:p>
            <a:r>
              <a:rPr lang="hr-HR" sz="1800">
                <a:solidFill>
                  <a:srgbClr val="000000"/>
                </a:solidFill>
                <a:latin typeface="Book Antiqua" panose="02040602050305030304" pitchFamily="18" charset="0"/>
              </a:rPr>
              <a:t>promocija zajedničkog kulturnog nasljeđa europskog prostora i temeljnih europskih vrijednosti tolerancije i </a:t>
            </a:r>
            <a:r>
              <a:rPr lang="hr-HR" sz="1800" err="1">
                <a:solidFill>
                  <a:srgbClr val="000000"/>
                </a:solidFill>
                <a:latin typeface="Book Antiqua" panose="02040602050305030304" pitchFamily="18" charset="0"/>
              </a:rPr>
              <a:t>interkulturalnosti</a:t>
            </a:r>
            <a:r>
              <a:rPr lang="hr-HR" sz="180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</a:p>
          <a:p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19" name="Picture 10" descr="Slikovni rezultat za cuc 2019">
            <a:extLst>
              <a:ext uri="{FF2B5EF4-FFF2-40B4-BE49-F238E27FC236}">
                <a16:creationId xmlns:a16="http://schemas.microsoft.com/office/drawing/2014/main" id="{917FA9C8-3008-473E-AB3E-E258C6198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1" y="6066060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552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B711F6E-34D8-4F95-87FF-EB4222FF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1.FAZA: OSMIŠLJAVANJE PROJEKTA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Rezervirano mjesto sadržaja 26">
            <a:extLst>
              <a:ext uri="{FF2B5EF4-FFF2-40B4-BE49-F238E27FC236}">
                <a16:creationId xmlns:a16="http://schemas.microsoft.com/office/drawing/2014/main" id="{1857BED0-ACF9-4847-A67C-863FAC6D9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470" y="582707"/>
            <a:ext cx="7194662" cy="5234116"/>
          </a:xfrm>
          <a:prstGeom prst="rect">
            <a:avLst/>
          </a:prstGeom>
        </p:spPr>
      </p:pic>
      <p:pic>
        <p:nvPicPr>
          <p:cNvPr id="29" name="Picture 10" descr="Slikovni rezultat za cuc 2019">
            <a:extLst>
              <a:ext uri="{FF2B5EF4-FFF2-40B4-BE49-F238E27FC236}">
                <a16:creationId xmlns:a16="http://schemas.microsoft.com/office/drawing/2014/main" id="{64BD5090-2E9E-4A1C-A370-19002A699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2" y="5938754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62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784DD487-32EB-455E-9037-2D2666C7BF2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29102523"/>
              </p:ext>
            </p:extLst>
          </p:nvPr>
        </p:nvGraphicFramePr>
        <p:xfrm>
          <a:off x="838199" y="361754"/>
          <a:ext cx="11058525" cy="628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0" descr="Slikovni rezultat za cuc 2019">
            <a:extLst>
              <a:ext uri="{FF2B5EF4-FFF2-40B4-BE49-F238E27FC236}">
                <a16:creationId xmlns:a16="http://schemas.microsoft.com/office/drawing/2014/main" id="{B1016CD4-6127-416C-B2A6-AAD5A244F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36" y="6118166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126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likovni rezultat za mystery of history erasmus">
            <a:extLst>
              <a:ext uri="{FF2B5EF4-FFF2-40B4-BE49-F238E27FC236}">
                <a16:creationId xmlns:a16="http://schemas.microsoft.com/office/drawing/2014/main" id="{FAE41970-CE21-44DE-BC31-AA091283C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23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B711F6E-34D8-4F95-87FF-EB4222FF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2.FAZA: PROVOĐENJE PROJEKTA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0" descr="Slikovni rezultat za cuc 2019">
            <a:extLst>
              <a:ext uri="{FF2B5EF4-FFF2-40B4-BE49-F238E27FC236}">
                <a16:creationId xmlns:a16="http://schemas.microsoft.com/office/drawing/2014/main" id="{64BD5090-2E9E-4A1C-A370-19002A699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60" y="5465302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832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3AEBD76B-4D24-46D4-BC6F-8D26067B6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22" y="717178"/>
            <a:ext cx="11818556" cy="248854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E3F0EAB-E8BA-4669-9E15-48059604E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06" y="3539837"/>
            <a:ext cx="11727372" cy="2502595"/>
          </a:xfrm>
          <a:prstGeom prst="rect">
            <a:avLst/>
          </a:prstGeom>
        </p:spPr>
      </p:pic>
      <p:pic>
        <p:nvPicPr>
          <p:cNvPr id="6" name="Picture 10" descr="Slikovni rezultat za cuc 2019">
            <a:extLst>
              <a:ext uri="{FF2B5EF4-FFF2-40B4-BE49-F238E27FC236}">
                <a16:creationId xmlns:a16="http://schemas.microsoft.com/office/drawing/2014/main" id="{DBFD496B-3B56-4C86-8AD6-9D75A58A3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6" y="6180918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505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350F9F6-EF5B-42F8-AB8D-9FA61AC00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87" y="438759"/>
            <a:ext cx="2400300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E47602D-7433-4BC1-8D26-AE19BEBB0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337" y="440907"/>
            <a:ext cx="24003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C4B6FCF-FDD9-4B81-BBB5-595C272D6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337" y="3227387"/>
            <a:ext cx="23907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F3C0217A-F553-4477-A688-40EF520EA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474" y="3227387"/>
            <a:ext cx="23717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514320AA-3A50-4874-BA14-4D69441CA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2" y="429795"/>
            <a:ext cx="45370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0C27E825-49BB-4721-A1AB-1D79E7949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392" y="1765446"/>
            <a:ext cx="2230438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E8417FA4-54C4-483A-ACF1-22854A98D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6" y="2954200"/>
            <a:ext cx="4736371" cy="363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likovni rezultat za cuc 2019">
            <a:extLst>
              <a:ext uri="{FF2B5EF4-FFF2-40B4-BE49-F238E27FC236}">
                <a16:creationId xmlns:a16="http://schemas.microsoft.com/office/drawing/2014/main" id="{142FAD4A-96A0-47E7-A89D-721A4391A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911" y="6142927"/>
            <a:ext cx="446229" cy="4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48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4EAAECC3A2DC42B05813A00D3F6407" ma:contentTypeVersion="25" ma:contentTypeDescription="Create a new document." ma:contentTypeScope="" ma:versionID="20d6ba3f86a5fa0dea091c8a03b1ccd5">
  <xsd:schema xmlns:xsd="http://www.w3.org/2001/XMLSchema" xmlns:xs="http://www.w3.org/2001/XMLSchema" xmlns:p="http://schemas.microsoft.com/office/2006/metadata/properties" xmlns:ns3="af1cb2bb-5cc0-4171-968d-0e582ebf4dcd" xmlns:ns4="d9e511f9-b579-422f-938f-0cc021e38857" targetNamespace="http://schemas.microsoft.com/office/2006/metadata/properties" ma:root="true" ma:fieldsID="daaa9363e14382168f21b12d95e8cfb3" ns3:_="" ns4:_="">
    <xsd:import namespace="af1cb2bb-5cc0-4171-968d-0e582ebf4dcd"/>
    <xsd:import namespace="d9e511f9-b579-422f-938f-0cc021e3885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1cb2bb-5cc0-4171-968d-0e582ebf4d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msChannelId" ma:index="14" nillable="true" ma:displayName="Teams Channel Id" ma:internalName="TeamsChannelId">
      <xsd:simpleType>
        <xsd:restriction base="dms:Text"/>
      </xsd:simpleType>
    </xsd:element>
    <xsd:element name="Owner" ma:index="1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6" nillable="true" ma:displayName="Math Settings" ma:internalName="Math_Settings">
      <xsd:simpleType>
        <xsd:restriction base="dms:Text"/>
      </xsd:simpleType>
    </xsd:element>
    <xsd:element name="DefaultSectionNames" ma:index="1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1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8" nillable="true" ma:displayName="Is Collaboration Space Locked" ma:internalName="Is_Collaboration_Space_Locked">
      <xsd:simpleType>
        <xsd:restriction base="dms:Boolean"/>
      </xsd:simpleType>
    </xsd:element>
    <xsd:element name="IsNotebookLocked" ma:index="29" nillable="true" ma:displayName="Is Notebook Locked" ma:internalName="IsNotebookLock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e511f9-b579-422f-938f-0cc021e38857" elementFormDefault="qualified">
    <xsd:import namespace="http://schemas.microsoft.com/office/2006/documentManagement/types"/>
    <xsd:import namespace="http://schemas.microsoft.com/office/infopath/2007/PartnerControls"/>
    <xsd:element name="SharedWithUsers" ma:index="3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_Collaboration_Space_Locked xmlns="af1cb2bb-5cc0-4171-968d-0e582ebf4dcd" xsi:nil="true"/>
    <Templates xmlns="af1cb2bb-5cc0-4171-968d-0e582ebf4dcd" xsi:nil="true"/>
    <Has_Teacher_Only_SectionGroup xmlns="af1cb2bb-5cc0-4171-968d-0e582ebf4dcd" xsi:nil="true"/>
    <DefaultSectionNames xmlns="af1cb2bb-5cc0-4171-968d-0e582ebf4dcd" xsi:nil="true"/>
    <Self_Registration_Enabled xmlns="af1cb2bb-5cc0-4171-968d-0e582ebf4dcd" xsi:nil="true"/>
    <Teachers xmlns="af1cb2bb-5cc0-4171-968d-0e582ebf4dcd">
      <UserInfo>
        <DisplayName/>
        <AccountId xsi:nil="true"/>
        <AccountType/>
      </UserInfo>
    </Teachers>
    <Distribution_Groups xmlns="af1cb2bb-5cc0-4171-968d-0e582ebf4dcd" xsi:nil="true"/>
    <LMS_Mappings xmlns="af1cb2bb-5cc0-4171-968d-0e582ebf4dcd" xsi:nil="true"/>
    <Invited_Teachers xmlns="af1cb2bb-5cc0-4171-968d-0e582ebf4dcd" xsi:nil="true"/>
    <Invited_Students xmlns="af1cb2bb-5cc0-4171-968d-0e582ebf4dcd" xsi:nil="true"/>
    <IsNotebookLocked xmlns="af1cb2bb-5cc0-4171-968d-0e582ebf4dcd" xsi:nil="true"/>
    <CultureName xmlns="af1cb2bb-5cc0-4171-968d-0e582ebf4dcd" xsi:nil="true"/>
    <AppVersion xmlns="af1cb2bb-5cc0-4171-968d-0e582ebf4dcd" xsi:nil="true"/>
    <FolderType xmlns="af1cb2bb-5cc0-4171-968d-0e582ebf4dcd" xsi:nil="true"/>
    <Owner xmlns="af1cb2bb-5cc0-4171-968d-0e582ebf4dcd">
      <UserInfo>
        <DisplayName/>
        <AccountId xsi:nil="true"/>
        <AccountType/>
      </UserInfo>
    </Owner>
    <Students xmlns="af1cb2bb-5cc0-4171-968d-0e582ebf4dcd">
      <UserInfo>
        <DisplayName/>
        <AccountId xsi:nil="true"/>
        <AccountType/>
      </UserInfo>
    </Students>
    <TeamsChannelId xmlns="af1cb2bb-5cc0-4171-968d-0e582ebf4dcd" xsi:nil="true"/>
    <Math_Settings xmlns="af1cb2bb-5cc0-4171-968d-0e582ebf4dcd" xsi:nil="true"/>
    <NotebookType xmlns="af1cb2bb-5cc0-4171-968d-0e582ebf4dcd" xsi:nil="true"/>
    <Student_Groups xmlns="af1cb2bb-5cc0-4171-968d-0e582ebf4dcd">
      <UserInfo>
        <DisplayName/>
        <AccountId xsi:nil="true"/>
        <AccountType/>
      </UserInfo>
    </Student_Group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F530F4-B4AB-4D98-8D9E-63943A1E65A5}">
  <ds:schemaRefs>
    <ds:schemaRef ds:uri="af1cb2bb-5cc0-4171-968d-0e582ebf4dcd"/>
    <ds:schemaRef ds:uri="d9e511f9-b579-422f-938f-0cc021e3885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0FC5917-2257-4BCD-B283-BF4AE2B6DEE6}">
  <ds:schemaRefs>
    <ds:schemaRef ds:uri="http://purl.org/dc/elements/1.1/"/>
    <ds:schemaRef ds:uri="d9e511f9-b579-422f-938f-0cc021e38857"/>
    <ds:schemaRef ds:uri="http://www.w3.org/XML/1998/namespace"/>
    <ds:schemaRef ds:uri="http://schemas.openxmlformats.org/package/2006/metadata/core-properties"/>
    <ds:schemaRef ds:uri="af1cb2bb-5cc0-4171-968d-0e582ebf4dcd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B13FB5E-19FF-4AC3-9A79-AB9C897683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</Words>
  <Application>Microsoft Office PowerPoint</Application>
  <PresentationFormat>Široki zaslon</PresentationFormat>
  <Paragraphs>68</Paragraphs>
  <Slides>29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5" baseType="lpstr">
      <vt:lpstr>Arabic Typesetting</vt:lpstr>
      <vt:lpstr>Arial</vt:lpstr>
      <vt:lpstr>Book Antiqua</vt:lpstr>
      <vt:lpstr>Calibri</vt:lpstr>
      <vt:lpstr>Calibri Light</vt:lpstr>
      <vt:lpstr>Tema sustava Office</vt:lpstr>
      <vt:lpstr>Mali ljudi na velikom putovanju</vt:lpstr>
      <vt:lpstr>Cilj: motivirati vas na uključivanje u međunarodne projekte s naglaskom na upotrebu IKT-a       </vt:lpstr>
      <vt:lpstr>Mali ljudi na velikom putovanju</vt:lpstr>
      <vt:lpstr>Mystery of History</vt:lpstr>
      <vt:lpstr>1.FAZA: OSMIŠLJAVANJE PROJEKTA</vt:lpstr>
      <vt:lpstr>PowerPoint prezentacija</vt:lpstr>
      <vt:lpstr>2.FAZA: PROVOĐENJE PROJEKTA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Sve na jednome mjestu... SYMBALOO</vt:lpstr>
      <vt:lpstr>3.FAZA: EVALUACIJA PROJEKTA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Mali ljudi na velikom putovanju</dc:title>
  <dc:creator>NIVES BOGDAN</dc:creator>
  <cp:lastModifiedBy>NIVES BOGDAN</cp:lastModifiedBy>
  <cp:revision>10</cp:revision>
  <dcterms:created xsi:type="dcterms:W3CDTF">2019-10-30T11:33:08Z</dcterms:created>
  <dcterms:modified xsi:type="dcterms:W3CDTF">2019-11-12T21:45:01Z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0x010100BB4EAAECC3A2DC42B05813A00D3F6407</vt:lpwstr>
  </property>
</Properties>
</file>