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63" r:id="rId6"/>
    <p:sldId id="264" r:id="rId7"/>
    <p:sldId id="261" r:id="rId8"/>
    <p:sldId id="258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B5CE6-7DCC-4709-90F8-85EDE428D088}" v="42" dt="2019-10-30T19:15:20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žica Ruk" userId="762228f6-17b2-45cc-9463-4cc1dcaa3180" providerId="ADAL" clId="{9CBB5CE6-7DCC-4709-90F8-85EDE428D088}"/>
    <pc:docChg chg="undo custSel mod addSld modSld modMainMaster">
      <pc:chgData name="Božica Ruk" userId="762228f6-17b2-45cc-9463-4cc1dcaa3180" providerId="ADAL" clId="{9CBB5CE6-7DCC-4709-90F8-85EDE428D088}" dt="2019-10-30T19:15:52.725" v="127" actId="26606"/>
      <pc:docMkLst>
        <pc:docMk/>
      </pc:docMkLst>
      <pc:sldChg chg="modSp">
        <pc:chgData name="Božica Ruk" userId="762228f6-17b2-45cc-9463-4cc1dcaa3180" providerId="ADAL" clId="{9CBB5CE6-7DCC-4709-90F8-85EDE428D088}" dt="2019-10-25T04:56:19.506" v="38" actId="20577"/>
        <pc:sldMkLst>
          <pc:docMk/>
          <pc:sldMk cId="2073891296" sldId="256"/>
        </pc:sldMkLst>
        <pc:spChg chg="mod">
          <ac:chgData name="Božica Ruk" userId="762228f6-17b2-45cc-9463-4cc1dcaa3180" providerId="ADAL" clId="{9CBB5CE6-7DCC-4709-90F8-85EDE428D088}" dt="2019-10-25T04:56:19.506" v="38" actId="20577"/>
          <ac:spMkLst>
            <pc:docMk/>
            <pc:sldMk cId="2073891296" sldId="256"/>
            <ac:spMk id="3" creationId="{2B47D366-3B45-4282-8C7E-874C9B737D9B}"/>
          </ac:spMkLst>
        </pc:spChg>
      </pc:sldChg>
      <pc:sldChg chg="delSp add setBg">
        <pc:chgData name="Božica Ruk" userId="762228f6-17b2-45cc-9463-4cc1dcaa3180" providerId="ADAL" clId="{9CBB5CE6-7DCC-4709-90F8-85EDE428D088}" dt="2019-10-29T07:28:27.063" v="44"/>
        <pc:sldMkLst>
          <pc:docMk/>
          <pc:sldMk cId="1048471214" sldId="257"/>
        </pc:sldMkLst>
        <pc:spChg chg="del">
          <ac:chgData name="Božica Ruk" userId="762228f6-17b2-45cc-9463-4cc1dcaa3180" providerId="ADAL" clId="{9CBB5CE6-7DCC-4709-90F8-85EDE428D088}" dt="2019-10-29T07:28:27.063" v="44"/>
          <ac:spMkLst>
            <pc:docMk/>
            <pc:sldMk cId="1048471214" sldId="257"/>
            <ac:spMk id="11" creationId="{C607803A-4E99-444E-94F7-8785CDDF5849}"/>
          </ac:spMkLst>
        </pc:spChg>
        <pc:spChg chg="del">
          <ac:chgData name="Božica Ruk" userId="762228f6-17b2-45cc-9463-4cc1dcaa3180" providerId="ADAL" clId="{9CBB5CE6-7DCC-4709-90F8-85EDE428D088}" dt="2019-10-29T07:28:27.063" v="44"/>
          <ac:spMkLst>
            <pc:docMk/>
            <pc:sldMk cId="1048471214" sldId="257"/>
            <ac:spMk id="13" creationId="{2989BE6A-C309-418E-8ADD-1616A980570D}"/>
          </ac:spMkLst>
        </pc:spChg>
      </pc:sldChg>
      <pc:sldChg chg="addSp delSp modSp mod setBg">
        <pc:chgData name="Božica Ruk" userId="762228f6-17b2-45cc-9463-4cc1dcaa3180" providerId="ADAL" clId="{9CBB5CE6-7DCC-4709-90F8-85EDE428D088}" dt="2019-10-29T11:59:43.965" v="76" actId="26606"/>
        <pc:sldMkLst>
          <pc:docMk/>
          <pc:sldMk cId="2318674529" sldId="258"/>
        </pc:sldMkLst>
        <pc:spChg chg="mod">
          <ac:chgData name="Božica Ruk" userId="762228f6-17b2-45cc-9463-4cc1dcaa3180" providerId="ADAL" clId="{9CBB5CE6-7DCC-4709-90F8-85EDE428D088}" dt="2019-10-29T11:59:43.965" v="76" actId="26606"/>
          <ac:spMkLst>
            <pc:docMk/>
            <pc:sldMk cId="2318674529" sldId="258"/>
            <ac:spMk id="2" creationId="{F11F22A7-8E63-469C-946B-A8A6A83DEC53}"/>
          </ac:spMkLst>
        </pc:spChg>
        <pc:spChg chg="mod">
          <ac:chgData name="Božica Ruk" userId="762228f6-17b2-45cc-9463-4cc1dcaa3180" providerId="ADAL" clId="{9CBB5CE6-7DCC-4709-90F8-85EDE428D088}" dt="2019-10-29T11:59:43.965" v="76" actId="26606"/>
          <ac:spMkLst>
            <pc:docMk/>
            <pc:sldMk cId="2318674529" sldId="258"/>
            <ac:spMk id="3" creationId="{1A582A4C-50BE-4132-9A9E-4987395DDB1F}"/>
          </ac:spMkLst>
        </pc:spChg>
        <pc:spChg chg="mod">
          <ac:chgData name="Božica Ruk" userId="762228f6-17b2-45cc-9463-4cc1dcaa3180" providerId="ADAL" clId="{9CBB5CE6-7DCC-4709-90F8-85EDE428D088}" dt="2019-10-29T11:59:43.965" v="76" actId="26606"/>
          <ac:spMkLst>
            <pc:docMk/>
            <pc:sldMk cId="2318674529" sldId="258"/>
            <ac:spMk id="4" creationId="{7D2874A0-B15C-44DB-B592-0F65AEE5897D}"/>
          </ac:spMkLst>
        </pc:spChg>
        <pc:spChg chg="mod">
          <ac:chgData name="Božica Ruk" userId="762228f6-17b2-45cc-9463-4cc1dcaa3180" providerId="ADAL" clId="{9CBB5CE6-7DCC-4709-90F8-85EDE428D088}" dt="2019-10-29T11:59:43.965" v="76" actId="26606"/>
          <ac:spMkLst>
            <pc:docMk/>
            <pc:sldMk cId="2318674529" sldId="258"/>
            <ac:spMk id="5" creationId="{06070C65-7B79-43F2-809A-A724875D9338}"/>
          </ac:spMkLst>
        </pc:spChg>
        <pc:spChg chg="mod">
          <ac:chgData name="Božica Ruk" userId="762228f6-17b2-45cc-9463-4cc1dcaa3180" providerId="ADAL" clId="{9CBB5CE6-7DCC-4709-90F8-85EDE428D088}" dt="2019-10-29T11:59:43.965" v="76" actId="26606"/>
          <ac:spMkLst>
            <pc:docMk/>
            <pc:sldMk cId="2318674529" sldId="258"/>
            <ac:spMk id="9" creationId="{8CF0F871-471E-4DEC-AB0E-4DA2031560BD}"/>
          </ac:spMkLst>
        </pc:spChg>
        <pc:spChg chg="add del">
          <ac:chgData name="Božica Ruk" userId="762228f6-17b2-45cc-9463-4cc1dcaa3180" providerId="ADAL" clId="{9CBB5CE6-7DCC-4709-90F8-85EDE428D088}" dt="2019-10-29T11:59:43.965" v="76" actId="26606"/>
          <ac:spMkLst>
            <pc:docMk/>
            <pc:sldMk cId="2318674529" sldId="258"/>
            <ac:spMk id="14" creationId="{8CA06CD6-90CA-4C45-856C-6771339E1E22}"/>
          </ac:spMkLst>
        </pc:spChg>
        <pc:cxnChg chg="add del">
          <ac:chgData name="Božica Ruk" userId="762228f6-17b2-45cc-9463-4cc1dcaa3180" providerId="ADAL" clId="{9CBB5CE6-7DCC-4709-90F8-85EDE428D088}" dt="2019-10-29T11:59:43.965" v="76" actId="26606"/>
          <ac:cxnSpMkLst>
            <pc:docMk/>
            <pc:sldMk cId="2318674529" sldId="258"/>
            <ac:cxnSpMk id="16" creationId="{5021601D-2758-4B15-A31C-FDA184C51B3A}"/>
          </ac:cxnSpMkLst>
        </pc:cxnChg>
      </pc:sldChg>
      <pc:sldChg chg="addSp delSp modSp delDesignElem">
        <pc:chgData name="Božica Ruk" userId="762228f6-17b2-45cc-9463-4cc1dcaa3180" providerId="ADAL" clId="{9CBB5CE6-7DCC-4709-90F8-85EDE428D088}" dt="2019-10-30T19:15:52.725" v="127" actId="26606"/>
        <pc:sldMkLst>
          <pc:docMk/>
          <pc:sldMk cId="3040521319" sldId="259"/>
        </pc:sldMkLst>
        <pc:spChg chg="add del mod">
          <ac:chgData name="Božica Ruk" userId="762228f6-17b2-45cc-9463-4cc1dcaa3180" providerId="ADAL" clId="{9CBB5CE6-7DCC-4709-90F8-85EDE428D088}" dt="2019-10-30T19:15:20.485" v="126"/>
          <ac:spMkLst>
            <pc:docMk/>
            <pc:sldMk cId="3040521319" sldId="259"/>
            <ac:spMk id="2" creationId="{0D9856B2-863C-473B-88A5-15BF564C6D3C}"/>
          </ac:spMkLst>
        </pc:spChg>
        <pc:spChg chg="mod ord">
          <ac:chgData name="Božica Ruk" userId="762228f6-17b2-45cc-9463-4cc1dcaa3180" providerId="ADAL" clId="{9CBB5CE6-7DCC-4709-90F8-85EDE428D088}" dt="2019-10-30T19:15:52.725" v="127" actId="26606"/>
          <ac:spMkLst>
            <pc:docMk/>
            <pc:sldMk cId="3040521319" sldId="259"/>
            <ac:spMk id="4" creationId="{FA7BD902-5B23-4221-B4BF-9768A029FED3}"/>
          </ac:spMkLst>
        </pc:spChg>
        <pc:spChg chg="mod">
          <ac:chgData name="Božica Ruk" userId="762228f6-17b2-45cc-9463-4cc1dcaa3180" providerId="ADAL" clId="{9CBB5CE6-7DCC-4709-90F8-85EDE428D088}" dt="2019-10-30T19:15:52.725" v="127" actId="26606"/>
          <ac:spMkLst>
            <pc:docMk/>
            <pc:sldMk cId="3040521319" sldId="259"/>
            <ac:spMk id="5" creationId="{D5278921-9DC5-4AE5-B133-26574EAC4696}"/>
          </ac:spMkLst>
        </pc:spChg>
        <pc:spChg chg="mod">
          <ac:chgData name="Božica Ruk" userId="762228f6-17b2-45cc-9463-4cc1dcaa3180" providerId="ADAL" clId="{9CBB5CE6-7DCC-4709-90F8-85EDE428D088}" dt="2019-10-30T19:15:52.725" v="127" actId="26606"/>
          <ac:spMkLst>
            <pc:docMk/>
            <pc:sldMk cId="3040521319" sldId="259"/>
            <ac:spMk id="6" creationId="{0D3A59E1-858E-4474-80A0-1F2E07BD2746}"/>
          </ac:spMkLst>
        </pc:spChg>
        <pc:spChg chg="add del mod">
          <ac:chgData name="Božica Ruk" userId="762228f6-17b2-45cc-9463-4cc1dcaa3180" providerId="ADAL" clId="{9CBB5CE6-7DCC-4709-90F8-85EDE428D088}" dt="2019-10-30T19:15:20.485" v="126"/>
          <ac:spMkLst>
            <pc:docMk/>
            <pc:sldMk cId="3040521319" sldId="259"/>
            <ac:spMk id="7" creationId="{2774768F-1738-4A36-8ACD-31C602B398F9}"/>
          </ac:spMkLst>
        </pc:spChg>
        <pc:spChg chg="del">
          <ac:chgData name="Božica Ruk" userId="762228f6-17b2-45cc-9463-4cc1dcaa3180" providerId="ADAL" clId="{9CBB5CE6-7DCC-4709-90F8-85EDE428D088}" dt="2019-10-29T11:53:08.952" v="52" actId="931"/>
          <ac:spMkLst>
            <pc:docMk/>
            <pc:sldMk cId="3040521319" sldId="259"/>
            <ac:spMk id="7" creationId="{8FCD0DCB-7DC9-4F7D-91DA-718C3DA819C4}"/>
          </ac:spMkLst>
        </pc:spChg>
        <pc:spChg chg="add del mod">
          <ac:chgData name="Božica Ruk" userId="762228f6-17b2-45cc-9463-4cc1dcaa3180" providerId="ADAL" clId="{9CBB5CE6-7DCC-4709-90F8-85EDE428D088}" dt="2019-10-30T19:15:04.711" v="123" actId="931"/>
          <ac:spMkLst>
            <pc:docMk/>
            <pc:sldMk cId="3040521319" sldId="259"/>
            <ac:spMk id="8" creationId="{4E250ED4-403E-4CFF-BBFB-87BEC5E3E8DF}"/>
          </ac:spMkLst>
        </pc:spChg>
        <pc:spChg chg="add del mod">
          <ac:chgData name="Božica Ruk" userId="762228f6-17b2-45cc-9463-4cc1dcaa3180" providerId="ADAL" clId="{9CBB5CE6-7DCC-4709-90F8-85EDE428D088}" dt="2019-10-29T11:58:11.653" v="64" actId="931"/>
          <ac:spMkLst>
            <pc:docMk/>
            <pc:sldMk cId="3040521319" sldId="259"/>
            <ac:spMk id="8" creationId="{7AF5E622-D9DC-4B7E-95F1-321AC81C1158}"/>
          </ac:spMkLst>
        </pc:spChg>
        <pc:spChg chg="add del mod">
          <ac:chgData name="Božica Ruk" userId="762228f6-17b2-45cc-9463-4cc1dcaa3180" providerId="ADAL" clId="{9CBB5CE6-7DCC-4709-90F8-85EDE428D088}" dt="2019-10-29T11:56:48.231" v="58"/>
          <ac:spMkLst>
            <pc:docMk/>
            <pc:sldMk cId="3040521319" sldId="259"/>
            <ac:spMk id="9" creationId="{B50F2752-5418-4DA4-86E5-217F9A76CDB3}"/>
          </ac:spMkLst>
        </pc:spChg>
        <pc:spChg chg="add del mod">
          <ac:chgData name="Božica Ruk" userId="762228f6-17b2-45cc-9463-4cc1dcaa3180" providerId="ADAL" clId="{9CBB5CE6-7DCC-4709-90F8-85EDE428D088}" dt="2019-10-29T11:56:48.231" v="58"/>
          <ac:spMkLst>
            <pc:docMk/>
            <pc:sldMk cId="3040521319" sldId="259"/>
            <ac:spMk id="10" creationId="{1864ED29-3ACF-499A-8408-A6E5841BACF8}"/>
          </ac:spMkLst>
        </pc:spChg>
        <pc:spChg chg="add del mod">
          <ac:chgData name="Božica Ruk" userId="762228f6-17b2-45cc-9463-4cc1dcaa3180" providerId="ADAL" clId="{9CBB5CE6-7DCC-4709-90F8-85EDE428D088}" dt="2019-10-29T11:56:48.231" v="58"/>
          <ac:spMkLst>
            <pc:docMk/>
            <pc:sldMk cId="3040521319" sldId="259"/>
            <ac:spMk id="11" creationId="{E5C6B3FB-1649-4735-AEB8-81AB2B3B6D4B}"/>
          </ac:spMkLst>
        </pc:spChg>
        <pc:spChg chg="add del mod">
          <ac:chgData name="Božica Ruk" userId="762228f6-17b2-45cc-9463-4cc1dcaa3180" providerId="ADAL" clId="{9CBB5CE6-7DCC-4709-90F8-85EDE428D088}" dt="2019-10-29T11:57:48.593" v="63"/>
          <ac:spMkLst>
            <pc:docMk/>
            <pc:sldMk cId="3040521319" sldId="259"/>
            <ac:spMk id="12" creationId="{F7A5C5A7-5D39-4299-A36A-96B771310A8C}"/>
          </ac:spMkLst>
        </pc:spChg>
        <pc:spChg chg="add del">
          <ac:chgData name="Božica Ruk" userId="762228f6-17b2-45cc-9463-4cc1dcaa3180" providerId="ADAL" clId="{9CBB5CE6-7DCC-4709-90F8-85EDE428D088}" dt="2019-10-29T11:58:29.164" v="68" actId="26606"/>
          <ac:spMkLst>
            <pc:docMk/>
            <pc:sldMk cId="3040521319" sldId="259"/>
            <ac:spMk id="13" creationId="{8CA06CD6-90CA-4C45-856C-6771339E1E22}"/>
          </ac:spMkLst>
        </pc:spChg>
        <pc:spChg chg="add del mod">
          <ac:chgData name="Božica Ruk" userId="762228f6-17b2-45cc-9463-4cc1dcaa3180" providerId="ADAL" clId="{9CBB5CE6-7DCC-4709-90F8-85EDE428D088}" dt="2019-10-29T11:57:48.593" v="63"/>
          <ac:spMkLst>
            <pc:docMk/>
            <pc:sldMk cId="3040521319" sldId="259"/>
            <ac:spMk id="14" creationId="{AC6C08BD-6552-4C41-81DF-69AD31DC8179}"/>
          </ac:spMkLst>
        </pc:spChg>
        <pc:spChg chg="add del mod">
          <ac:chgData name="Božica Ruk" userId="762228f6-17b2-45cc-9463-4cc1dcaa3180" providerId="ADAL" clId="{9CBB5CE6-7DCC-4709-90F8-85EDE428D088}" dt="2019-10-29T11:57:48.593" v="63"/>
          <ac:spMkLst>
            <pc:docMk/>
            <pc:sldMk cId="3040521319" sldId="259"/>
            <ac:spMk id="16" creationId="{D7AA5C41-3EC2-45EB-8A91-0ADE13260694}"/>
          </ac:spMkLst>
        </pc:spChg>
        <pc:spChg chg="add del mod">
          <ac:chgData name="Božica Ruk" userId="762228f6-17b2-45cc-9463-4cc1dcaa3180" providerId="ADAL" clId="{9CBB5CE6-7DCC-4709-90F8-85EDE428D088}" dt="2019-10-29T11:57:48.593" v="63"/>
          <ac:spMkLst>
            <pc:docMk/>
            <pc:sldMk cId="3040521319" sldId="259"/>
            <ac:spMk id="17" creationId="{C8A1F435-F26D-4B70-AC94-8428678777B8}"/>
          </ac:spMkLst>
        </pc:spChg>
        <pc:spChg chg="add del mod">
          <ac:chgData name="Božica Ruk" userId="762228f6-17b2-45cc-9463-4cc1dcaa3180" providerId="ADAL" clId="{9CBB5CE6-7DCC-4709-90F8-85EDE428D088}" dt="2019-10-29T11:57:48.593" v="63"/>
          <ac:spMkLst>
            <pc:docMk/>
            <pc:sldMk cId="3040521319" sldId="259"/>
            <ac:spMk id="18" creationId="{EF071A39-537D-41A0-8D2F-AB9F15B8056E}"/>
          </ac:spMkLst>
        </pc:spChg>
        <pc:spChg chg="add del">
          <ac:chgData name="Božica Ruk" userId="762228f6-17b2-45cc-9463-4cc1dcaa3180" providerId="ADAL" clId="{9CBB5CE6-7DCC-4709-90F8-85EDE428D088}" dt="2019-10-29T11:57:37.633" v="60" actId="26606"/>
          <ac:spMkLst>
            <pc:docMk/>
            <pc:sldMk cId="3040521319" sldId="259"/>
            <ac:spMk id="20" creationId="{217BE31F-A129-45DD-8071-A63EC47D943A}"/>
          </ac:spMkLst>
        </pc:spChg>
        <pc:spChg chg="add del">
          <ac:chgData name="Božica Ruk" userId="762228f6-17b2-45cc-9463-4cc1dcaa3180" providerId="ADAL" clId="{9CBB5CE6-7DCC-4709-90F8-85EDE428D088}" dt="2019-10-30T19:14:57.049" v="122"/>
          <ac:spMkLst>
            <pc:docMk/>
            <pc:sldMk cId="3040521319" sldId="259"/>
            <ac:spMk id="25" creationId="{7A318CDF-FE27-470B-B5BB-18FB4D118384}"/>
          </ac:spMkLst>
        </pc:spChg>
        <pc:spChg chg="add del mod">
          <ac:chgData name="Božica Ruk" userId="762228f6-17b2-45cc-9463-4cc1dcaa3180" providerId="ADAL" clId="{9CBB5CE6-7DCC-4709-90F8-85EDE428D088}" dt="2019-10-29T12:05:13.197" v="78" actId="931"/>
          <ac:spMkLst>
            <pc:docMk/>
            <pc:sldMk cId="3040521319" sldId="259"/>
            <ac:spMk id="49" creationId="{117C6A51-9129-422B-AD9D-8F7D2FF99995}"/>
          </ac:spMkLst>
        </pc:spChg>
        <pc:spChg chg="add">
          <ac:chgData name="Božica Ruk" userId="762228f6-17b2-45cc-9463-4cc1dcaa3180" providerId="ADAL" clId="{9CBB5CE6-7DCC-4709-90F8-85EDE428D088}" dt="2019-10-30T19:15:52.725" v="127" actId="26606"/>
          <ac:spMkLst>
            <pc:docMk/>
            <pc:sldMk cId="3040521319" sldId="259"/>
            <ac:spMk id="56" creationId="{1707FC24-6981-43D9-B525-C7832BA22463}"/>
          </ac:spMkLst>
        </pc:spChg>
        <pc:grpChg chg="add del">
          <ac:chgData name="Božica Ruk" userId="762228f6-17b2-45cc-9463-4cc1dcaa3180" providerId="ADAL" clId="{9CBB5CE6-7DCC-4709-90F8-85EDE428D088}" dt="2019-10-29T11:57:37.633" v="60" actId="26606"/>
          <ac:grpSpMkLst>
            <pc:docMk/>
            <pc:sldMk cId="3040521319" sldId="259"/>
            <ac:grpSpMk id="22" creationId="{7CA163AC-F477-454A-9FB4-81324C004BEF}"/>
          </ac:grpSpMkLst>
        </pc:grpChg>
        <pc:grpChg chg="add del">
          <ac:chgData name="Božica Ruk" userId="762228f6-17b2-45cc-9463-4cc1dcaa3180" providerId="ADAL" clId="{9CBB5CE6-7DCC-4709-90F8-85EDE428D088}" dt="2019-10-29T11:57:37.633" v="60" actId="26606"/>
          <ac:grpSpMkLst>
            <pc:docMk/>
            <pc:sldMk cId="3040521319" sldId="259"/>
            <ac:grpSpMk id="45" creationId="{83118EC2-A2C7-4CDB-887C-21E0B0C437D1}"/>
          </ac:grpSpMkLst>
        </pc:grpChg>
        <pc:picChg chg="add del mod ord">
          <ac:chgData name="Božica Ruk" userId="762228f6-17b2-45cc-9463-4cc1dcaa3180" providerId="ADAL" clId="{9CBB5CE6-7DCC-4709-90F8-85EDE428D088}" dt="2019-10-30T19:13:24.056" v="121" actId="478"/>
          <ac:picMkLst>
            <pc:docMk/>
            <pc:sldMk cId="3040521319" sldId="259"/>
            <ac:picMk id="3" creationId="{26257D38-6E43-4F4C-9ED6-9087B3DBBAEA}"/>
          </ac:picMkLst>
        </pc:picChg>
        <pc:picChg chg="add mod ord">
          <ac:chgData name="Božica Ruk" userId="762228f6-17b2-45cc-9463-4cc1dcaa3180" providerId="ADAL" clId="{9CBB5CE6-7DCC-4709-90F8-85EDE428D088}" dt="2019-10-30T19:15:52.725" v="127" actId="26606"/>
          <ac:picMkLst>
            <pc:docMk/>
            <pc:sldMk cId="3040521319" sldId="259"/>
            <ac:picMk id="10" creationId="{9A7072D8-2777-4491-A887-C153CC68E843}"/>
          </ac:picMkLst>
        </pc:picChg>
        <pc:picChg chg="add del mod">
          <ac:chgData name="Božica Ruk" userId="762228f6-17b2-45cc-9463-4cc1dcaa3180" providerId="ADAL" clId="{9CBB5CE6-7DCC-4709-90F8-85EDE428D088}" dt="2019-10-29T12:03:56.942" v="77" actId="478"/>
          <ac:picMkLst>
            <pc:docMk/>
            <pc:sldMk cId="3040521319" sldId="259"/>
            <ac:picMk id="21" creationId="{09BA2D74-FA9E-47B1-A82C-1AE5A032E6A0}"/>
          </ac:picMkLst>
        </pc:picChg>
        <pc:picChg chg="add mod ord">
          <ac:chgData name="Božica Ruk" userId="762228f6-17b2-45cc-9463-4cc1dcaa3180" providerId="ADAL" clId="{9CBB5CE6-7DCC-4709-90F8-85EDE428D088}" dt="2019-10-30T19:15:52.725" v="127" actId="26606"/>
          <ac:picMkLst>
            <pc:docMk/>
            <pc:sldMk cId="3040521319" sldId="259"/>
            <ac:picMk id="51" creationId="{FA4D4967-F913-433A-9F53-3D7AF60D4423}"/>
          </ac:picMkLst>
        </pc:picChg>
        <pc:cxnChg chg="add del">
          <ac:chgData name="Božica Ruk" userId="762228f6-17b2-45cc-9463-4cc1dcaa3180" providerId="ADAL" clId="{9CBB5CE6-7DCC-4709-90F8-85EDE428D088}" dt="2019-10-29T11:58:29.164" v="68" actId="26606"/>
          <ac:cxnSpMkLst>
            <pc:docMk/>
            <pc:sldMk cId="3040521319" sldId="259"/>
            <ac:cxnSpMk id="15" creationId="{5021601D-2758-4B15-A31C-FDA184C51B3A}"/>
          </ac:cxnSpMkLst>
        </pc:cxnChg>
      </pc:sldChg>
      <pc:sldChg chg="addSp delSp modSp delDesignElem">
        <pc:chgData name="Božica Ruk" userId="762228f6-17b2-45cc-9463-4cc1dcaa3180" providerId="ADAL" clId="{9CBB5CE6-7DCC-4709-90F8-85EDE428D088}" dt="2019-10-30T19:08:56.303" v="112" actId="14100"/>
        <pc:sldMkLst>
          <pc:docMk/>
          <pc:sldMk cId="3963390723" sldId="260"/>
        </pc:sldMkLst>
        <pc:spChg chg="mod ord">
          <ac:chgData name="Božica Ruk" userId="762228f6-17b2-45cc-9463-4cc1dcaa3180" providerId="ADAL" clId="{9CBB5CE6-7DCC-4709-90F8-85EDE428D088}" dt="2019-10-30T19:05:50.749" v="108" actId="26606"/>
          <ac:spMkLst>
            <pc:docMk/>
            <pc:sldMk cId="3963390723" sldId="260"/>
            <ac:spMk id="4" creationId="{243C4DED-F385-4250-8C76-C0C8435838AF}"/>
          </ac:spMkLst>
        </pc:spChg>
        <pc:spChg chg="mod">
          <ac:chgData name="Božica Ruk" userId="762228f6-17b2-45cc-9463-4cc1dcaa3180" providerId="ADAL" clId="{9CBB5CE6-7DCC-4709-90F8-85EDE428D088}" dt="2019-10-30T19:05:50.749" v="108" actId="26606"/>
          <ac:spMkLst>
            <pc:docMk/>
            <pc:sldMk cId="3963390723" sldId="260"/>
            <ac:spMk id="5" creationId="{9BB7D6F7-B2A3-4ECA-9E13-2A3B2D92FF89}"/>
          </ac:spMkLst>
        </pc:spChg>
        <pc:spChg chg="mod">
          <ac:chgData name="Božica Ruk" userId="762228f6-17b2-45cc-9463-4cc1dcaa3180" providerId="ADAL" clId="{9CBB5CE6-7DCC-4709-90F8-85EDE428D088}" dt="2019-10-30T19:08:56.303" v="112" actId="14100"/>
          <ac:spMkLst>
            <pc:docMk/>
            <pc:sldMk cId="3963390723" sldId="260"/>
            <ac:spMk id="13" creationId="{B86D6125-252A-42DA-AE6E-33173C556242}"/>
          </ac:spMkLst>
        </pc:spChg>
        <pc:spChg chg="mod">
          <ac:chgData name="Božica Ruk" userId="762228f6-17b2-45cc-9463-4cc1dcaa3180" providerId="ADAL" clId="{9CBB5CE6-7DCC-4709-90F8-85EDE428D088}" dt="2019-10-30T19:08:28.254" v="109" actId="1076"/>
          <ac:spMkLst>
            <pc:docMk/>
            <pc:sldMk cId="3963390723" sldId="260"/>
            <ac:spMk id="14" creationId="{6D3970F9-59AE-4623-8C5F-BFA25936CAC9}"/>
          </ac:spMkLst>
        </pc:spChg>
        <pc:spChg chg="del">
          <ac:chgData name="Božica Ruk" userId="762228f6-17b2-45cc-9463-4cc1dcaa3180" providerId="ADAL" clId="{9CBB5CE6-7DCC-4709-90F8-85EDE428D088}" dt="2019-10-30T19:05:37.944" v="102" actId="931"/>
          <ac:spMkLst>
            <pc:docMk/>
            <pc:sldMk cId="3963390723" sldId="260"/>
            <ac:spMk id="15" creationId="{9E94EBDC-4D54-4992-A7C5-BF50F34115B6}"/>
          </ac:spMkLst>
        </pc:spChg>
        <pc:spChg chg="add del">
          <ac:chgData name="Božica Ruk" userId="762228f6-17b2-45cc-9463-4cc1dcaa3180" providerId="ADAL" clId="{9CBB5CE6-7DCC-4709-90F8-85EDE428D088}" dt="2019-10-30T19:05:50.718" v="107" actId="26606"/>
          <ac:spMkLst>
            <pc:docMk/>
            <pc:sldMk cId="3963390723" sldId="260"/>
            <ac:spMk id="19" creationId="{823AC064-BC96-4F32-8AE1-B2FD38754823}"/>
          </ac:spMkLst>
        </pc:spChg>
        <pc:spChg chg="add">
          <ac:chgData name="Božica Ruk" userId="762228f6-17b2-45cc-9463-4cc1dcaa3180" providerId="ADAL" clId="{9CBB5CE6-7DCC-4709-90F8-85EDE428D088}" dt="2019-10-30T19:05:50.749" v="108" actId="26606"/>
          <ac:spMkLst>
            <pc:docMk/>
            <pc:sldMk cId="3963390723" sldId="260"/>
            <ac:spMk id="23" creationId="{B672F332-AF08-46C6-94F0-77684310D7B7}"/>
          </ac:spMkLst>
        </pc:spChg>
        <pc:spChg chg="add">
          <ac:chgData name="Božica Ruk" userId="762228f6-17b2-45cc-9463-4cc1dcaa3180" providerId="ADAL" clId="{9CBB5CE6-7DCC-4709-90F8-85EDE428D088}" dt="2019-10-30T19:05:50.749" v="108" actId="26606"/>
          <ac:spMkLst>
            <pc:docMk/>
            <pc:sldMk cId="3963390723" sldId="260"/>
            <ac:spMk id="24" creationId="{559AE206-7EBA-4D33-8BC9-9D8158553F0E}"/>
          </ac:spMkLst>
        </pc:spChg>
        <pc:spChg chg="add">
          <ac:chgData name="Božica Ruk" userId="762228f6-17b2-45cc-9463-4cc1dcaa3180" providerId="ADAL" clId="{9CBB5CE6-7DCC-4709-90F8-85EDE428D088}" dt="2019-10-30T19:05:50.749" v="108" actId="26606"/>
          <ac:spMkLst>
            <pc:docMk/>
            <pc:sldMk cId="3963390723" sldId="260"/>
            <ac:spMk id="25" creationId="{34244EF8-D73A-40E1-BE73-D46E6B4B04ED}"/>
          </ac:spMkLst>
        </pc:spChg>
        <pc:spChg chg="add">
          <ac:chgData name="Božica Ruk" userId="762228f6-17b2-45cc-9463-4cc1dcaa3180" providerId="ADAL" clId="{9CBB5CE6-7DCC-4709-90F8-85EDE428D088}" dt="2019-10-30T19:05:50.749" v="108" actId="26606"/>
          <ac:spMkLst>
            <pc:docMk/>
            <pc:sldMk cId="3963390723" sldId="260"/>
            <ac:spMk id="26" creationId="{6437D937-A7F1-4011-92B4-328E5BE1B166}"/>
          </ac:spMkLst>
        </pc:spChg>
        <pc:spChg chg="del">
          <ac:chgData name="Božica Ruk" userId="762228f6-17b2-45cc-9463-4cc1dcaa3180" providerId="ADAL" clId="{9CBB5CE6-7DCC-4709-90F8-85EDE428D088}" dt="2019-10-29T11:59:13.643" v="73"/>
          <ac:spMkLst>
            <pc:docMk/>
            <pc:sldMk cId="3963390723" sldId="260"/>
            <ac:spMk id="27" creationId="{8CA06CD6-90CA-4C45-856C-6771339E1E22}"/>
          </ac:spMkLst>
        </pc:spChg>
        <pc:picChg chg="add mod">
          <ac:chgData name="Božica Ruk" userId="762228f6-17b2-45cc-9463-4cc1dcaa3180" providerId="ADAL" clId="{9CBB5CE6-7DCC-4709-90F8-85EDE428D088}" dt="2019-10-30T19:05:50.749" v="108" actId="26606"/>
          <ac:picMkLst>
            <pc:docMk/>
            <pc:sldMk cId="3963390723" sldId="260"/>
            <ac:picMk id="3" creationId="{81E12959-AB0A-4C4E-97D8-9AEEE189F37E}"/>
          </ac:picMkLst>
        </pc:picChg>
        <pc:cxnChg chg="add del">
          <ac:chgData name="Božica Ruk" userId="762228f6-17b2-45cc-9463-4cc1dcaa3180" providerId="ADAL" clId="{9CBB5CE6-7DCC-4709-90F8-85EDE428D088}" dt="2019-10-30T19:05:50.718" v="107" actId="26606"/>
          <ac:cxnSpMkLst>
            <pc:docMk/>
            <pc:sldMk cId="3963390723" sldId="260"/>
            <ac:cxnSpMk id="21" creationId="{7E7C77BC-7138-40B1-A15B-20F57A494629}"/>
          </ac:cxnSpMkLst>
        </pc:cxnChg>
        <pc:cxnChg chg="add">
          <ac:chgData name="Božica Ruk" userId="762228f6-17b2-45cc-9463-4cc1dcaa3180" providerId="ADAL" clId="{9CBB5CE6-7DCC-4709-90F8-85EDE428D088}" dt="2019-10-30T19:05:50.749" v="108" actId="26606"/>
          <ac:cxnSpMkLst>
            <pc:docMk/>
            <pc:sldMk cId="3963390723" sldId="260"/>
            <ac:cxnSpMk id="28" creationId="{9E8E38ED-369A-44C2-B635-0BED0E48A6E8}"/>
          </ac:cxnSpMkLst>
        </pc:cxnChg>
        <pc:cxnChg chg="del">
          <ac:chgData name="Božica Ruk" userId="762228f6-17b2-45cc-9463-4cc1dcaa3180" providerId="ADAL" clId="{9CBB5CE6-7DCC-4709-90F8-85EDE428D088}" dt="2019-10-29T11:59:13.643" v="73"/>
          <ac:cxnSpMkLst>
            <pc:docMk/>
            <pc:sldMk cId="3963390723" sldId="260"/>
            <ac:cxnSpMk id="29" creationId="{5021601D-2758-4B15-A31C-FDA184C51B3A}"/>
          </ac:cxnSpMkLst>
        </pc:cxnChg>
      </pc:sldChg>
      <pc:sldChg chg="addSp delSp modSp delDesignElem">
        <pc:chgData name="Božica Ruk" userId="762228f6-17b2-45cc-9463-4cc1dcaa3180" providerId="ADAL" clId="{9CBB5CE6-7DCC-4709-90F8-85EDE428D088}" dt="2019-10-30T19:12:49.548" v="120" actId="26606"/>
        <pc:sldMkLst>
          <pc:docMk/>
          <pc:sldMk cId="2895011524" sldId="261"/>
        </pc:sldMkLst>
        <pc:spChg chg="mod">
          <ac:chgData name="Božica Ruk" userId="762228f6-17b2-45cc-9463-4cc1dcaa3180" providerId="ADAL" clId="{9CBB5CE6-7DCC-4709-90F8-85EDE428D088}" dt="2019-10-30T19:12:49.548" v="120" actId="26606"/>
          <ac:spMkLst>
            <pc:docMk/>
            <pc:sldMk cId="2895011524" sldId="261"/>
            <ac:spMk id="2" creationId="{35F8CEDB-DDE3-430B-8DA3-AE83FE77ACE4}"/>
          </ac:spMkLst>
        </pc:spChg>
        <pc:spChg chg="mod">
          <ac:chgData name="Božica Ruk" userId="762228f6-17b2-45cc-9463-4cc1dcaa3180" providerId="ADAL" clId="{9CBB5CE6-7DCC-4709-90F8-85EDE428D088}" dt="2019-10-30T19:12:49.548" v="120" actId="26606"/>
          <ac:spMkLst>
            <pc:docMk/>
            <pc:sldMk cId="2895011524" sldId="261"/>
            <ac:spMk id="3" creationId="{18F01E2B-DA4C-4B93-BB3D-7E846475472D}"/>
          </ac:spMkLst>
        </pc:spChg>
        <pc:spChg chg="del">
          <ac:chgData name="Božica Ruk" userId="762228f6-17b2-45cc-9463-4cc1dcaa3180" providerId="ADAL" clId="{9CBB5CE6-7DCC-4709-90F8-85EDE428D088}" dt="2019-10-30T19:12:28.370" v="113" actId="931"/>
          <ac:spMkLst>
            <pc:docMk/>
            <pc:sldMk cId="2895011524" sldId="261"/>
            <ac:spMk id="4" creationId="{EF693A59-1DB7-46F3-96BC-6B0F4B319B88}"/>
          </ac:spMkLst>
        </pc:spChg>
        <pc:spChg chg="mod ord">
          <ac:chgData name="Božica Ruk" userId="762228f6-17b2-45cc-9463-4cc1dcaa3180" providerId="ADAL" clId="{9CBB5CE6-7DCC-4709-90F8-85EDE428D088}" dt="2019-10-30T19:12:49.548" v="120" actId="26606"/>
          <ac:spMkLst>
            <pc:docMk/>
            <pc:sldMk cId="2895011524" sldId="261"/>
            <ac:spMk id="5" creationId="{CF7680D7-8308-43F9-98AB-0F544CF74887}"/>
          </ac:spMkLst>
        </pc:spChg>
        <pc:spChg chg="mod">
          <ac:chgData name="Božica Ruk" userId="762228f6-17b2-45cc-9463-4cc1dcaa3180" providerId="ADAL" clId="{9CBB5CE6-7DCC-4709-90F8-85EDE428D088}" dt="2019-10-30T19:12:49.548" v="120" actId="26606"/>
          <ac:spMkLst>
            <pc:docMk/>
            <pc:sldMk cId="2895011524" sldId="261"/>
            <ac:spMk id="6" creationId="{E75320BB-EF99-4FEB-BD5B-29BDB3E22AFE}"/>
          </ac:spMkLst>
        </pc:spChg>
        <pc:spChg chg="add del">
          <ac:chgData name="Božica Ruk" userId="762228f6-17b2-45cc-9463-4cc1dcaa3180" providerId="ADAL" clId="{9CBB5CE6-7DCC-4709-90F8-85EDE428D088}" dt="2019-10-30T19:12:43.782" v="117" actId="26606"/>
          <ac:spMkLst>
            <pc:docMk/>
            <pc:sldMk cId="2895011524" sldId="261"/>
            <ac:spMk id="10" creationId="{559AE206-7EBA-4D33-8BC9-9D8158553F0E}"/>
          </ac:spMkLst>
        </pc:spChg>
        <pc:spChg chg="del">
          <ac:chgData name="Božica Ruk" userId="762228f6-17b2-45cc-9463-4cc1dcaa3180" providerId="ADAL" clId="{9CBB5CE6-7DCC-4709-90F8-85EDE428D088}" dt="2019-10-29T11:59:13.643" v="73"/>
          <ac:spMkLst>
            <pc:docMk/>
            <pc:sldMk cId="2895011524" sldId="261"/>
            <ac:spMk id="11" creationId="{8CA06CD6-90CA-4C45-856C-6771339E1E22}"/>
          </ac:spMkLst>
        </pc:spChg>
        <pc:spChg chg="add del">
          <ac:chgData name="Božica Ruk" userId="762228f6-17b2-45cc-9463-4cc1dcaa3180" providerId="ADAL" clId="{9CBB5CE6-7DCC-4709-90F8-85EDE428D088}" dt="2019-10-30T19:12:43.782" v="117" actId="26606"/>
          <ac:spMkLst>
            <pc:docMk/>
            <pc:sldMk cId="2895011524" sldId="261"/>
            <ac:spMk id="15" creationId="{6437D937-A7F1-4011-92B4-328E5BE1B166}"/>
          </ac:spMkLst>
        </pc:spChg>
        <pc:spChg chg="add del">
          <ac:chgData name="Božica Ruk" userId="762228f6-17b2-45cc-9463-4cc1dcaa3180" providerId="ADAL" clId="{9CBB5CE6-7DCC-4709-90F8-85EDE428D088}" dt="2019-10-30T19:12:43.782" v="117" actId="26606"/>
          <ac:spMkLst>
            <pc:docMk/>
            <pc:sldMk cId="2895011524" sldId="261"/>
            <ac:spMk id="17" creationId="{B672F332-AF08-46C6-94F0-77684310D7B7}"/>
          </ac:spMkLst>
        </pc:spChg>
        <pc:spChg chg="add del">
          <ac:chgData name="Božica Ruk" userId="762228f6-17b2-45cc-9463-4cc1dcaa3180" providerId="ADAL" clId="{9CBB5CE6-7DCC-4709-90F8-85EDE428D088}" dt="2019-10-30T19:12:43.782" v="117" actId="26606"/>
          <ac:spMkLst>
            <pc:docMk/>
            <pc:sldMk cId="2895011524" sldId="261"/>
            <ac:spMk id="19" creationId="{34244EF8-D73A-40E1-BE73-D46E6B4B04ED}"/>
          </ac:spMkLst>
        </pc:spChg>
        <pc:spChg chg="add del">
          <ac:chgData name="Božica Ruk" userId="762228f6-17b2-45cc-9463-4cc1dcaa3180" providerId="ADAL" clId="{9CBB5CE6-7DCC-4709-90F8-85EDE428D088}" dt="2019-10-30T19:12:49.525" v="119" actId="26606"/>
          <ac:spMkLst>
            <pc:docMk/>
            <pc:sldMk cId="2895011524" sldId="261"/>
            <ac:spMk id="23" creationId="{87CC2527-562A-4F69-B487-4371E5B243E7}"/>
          </ac:spMkLst>
        </pc:spChg>
        <pc:spChg chg="add">
          <ac:chgData name="Božica Ruk" userId="762228f6-17b2-45cc-9463-4cc1dcaa3180" providerId="ADAL" clId="{9CBB5CE6-7DCC-4709-90F8-85EDE428D088}" dt="2019-10-30T19:12:49.548" v="120" actId="26606"/>
          <ac:spMkLst>
            <pc:docMk/>
            <pc:sldMk cId="2895011524" sldId="261"/>
            <ac:spMk id="26" creationId="{823AC064-BC96-4F32-8AE1-B2FD38754823}"/>
          </ac:spMkLst>
        </pc:spChg>
        <pc:picChg chg="add mod ord">
          <ac:chgData name="Božica Ruk" userId="762228f6-17b2-45cc-9463-4cc1dcaa3180" providerId="ADAL" clId="{9CBB5CE6-7DCC-4709-90F8-85EDE428D088}" dt="2019-10-30T19:12:49.548" v="120" actId="26606"/>
          <ac:picMkLst>
            <pc:docMk/>
            <pc:sldMk cId="2895011524" sldId="261"/>
            <ac:picMk id="8" creationId="{7F60B85F-140B-4B25-A880-BF0774D4B324}"/>
          </ac:picMkLst>
        </pc:picChg>
        <pc:cxnChg chg="del">
          <ac:chgData name="Božica Ruk" userId="762228f6-17b2-45cc-9463-4cc1dcaa3180" providerId="ADAL" clId="{9CBB5CE6-7DCC-4709-90F8-85EDE428D088}" dt="2019-10-29T11:59:13.643" v="73"/>
          <ac:cxnSpMkLst>
            <pc:docMk/>
            <pc:sldMk cId="2895011524" sldId="261"/>
            <ac:cxnSpMk id="13" creationId="{5021601D-2758-4B15-A31C-FDA184C51B3A}"/>
          </ac:cxnSpMkLst>
        </pc:cxnChg>
        <pc:cxnChg chg="add del">
          <ac:chgData name="Božica Ruk" userId="762228f6-17b2-45cc-9463-4cc1dcaa3180" providerId="ADAL" clId="{9CBB5CE6-7DCC-4709-90F8-85EDE428D088}" dt="2019-10-30T19:12:43.782" v="117" actId="26606"/>
          <ac:cxnSpMkLst>
            <pc:docMk/>
            <pc:sldMk cId="2895011524" sldId="261"/>
            <ac:cxnSpMk id="21" creationId="{9E8E38ED-369A-44C2-B635-0BED0E48A6E8}"/>
          </ac:cxnSpMkLst>
        </pc:cxnChg>
        <pc:cxnChg chg="add del">
          <ac:chgData name="Božica Ruk" userId="762228f6-17b2-45cc-9463-4cc1dcaa3180" providerId="ADAL" clId="{9CBB5CE6-7DCC-4709-90F8-85EDE428D088}" dt="2019-10-30T19:12:49.525" v="119" actId="26606"/>
          <ac:cxnSpMkLst>
            <pc:docMk/>
            <pc:sldMk cId="2895011524" sldId="261"/>
            <ac:cxnSpMk id="24" creationId="{BCDAEC91-5BCE-4B55-9CC0-43EF94CB734B}"/>
          </ac:cxnSpMkLst>
        </pc:cxnChg>
        <pc:cxnChg chg="add">
          <ac:chgData name="Božica Ruk" userId="762228f6-17b2-45cc-9463-4cc1dcaa3180" providerId="ADAL" clId="{9CBB5CE6-7DCC-4709-90F8-85EDE428D088}" dt="2019-10-30T19:12:49.548" v="120" actId="26606"/>
          <ac:cxnSpMkLst>
            <pc:docMk/>
            <pc:sldMk cId="2895011524" sldId="261"/>
            <ac:cxnSpMk id="27" creationId="{7E7C77BC-7138-40B1-A15B-20F57A494629}"/>
          </ac:cxnSpMkLst>
        </pc:cxnChg>
      </pc:sldChg>
      <pc:sldChg chg="addSp delSp modSp mod setBg delDesignElem">
        <pc:chgData name="Božica Ruk" userId="762228f6-17b2-45cc-9463-4cc1dcaa3180" providerId="ADAL" clId="{9CBB5CE6-7DCC-4709-90F8-85EDE428D088}" dt="2019-10-30T19:01:33.286" v="101" actId="20577"/>
        <pc:sldMkLst>
          <pc:docMk/>
          <pc:sldMk cId="1945867036" sldId="262"/>
        </pc:sldMkLst>
        <pc:spChg chg="mod">
          <ac:chgData name="Božica Ruk" userId="762228f6-17b2-45cc-9463-4cc1dcaa3180" providerId="ADAL" clId="{9CBB5CE6-7DCC-4709-90F8-85EDE428D088}" dt="2019-10-30T19:01:33.286" v="101" actId="20577"/>
          <ac:spMkLst>
            <pc:docMk/>
            <pc:sldMk cId="1945867036" sldId="262"/>
            <ac:spMk id="2" creationId="{070B23FD-1490-468A-92C6-4860B40C1A92}"/>
          </ac:spMkLst>
        </pc:spChg>
        <pc:spChg chg="mod">
          <ac:chgData name="Božica Ruk" userId="762228f6-17b2-45cc-9463-4cc1dcaa3180" providerId="ADAL" clId="{9CBB5CE6-7DCC-4709-90F8-85EDE428D088}" dt="2019-10-30T19:01:22.318" v="91" actId="26606"/>
          <ac:spMkLst>
            <pc:docMk/>
            <pc:sldMk cId="1945867036" sldId="262"/>
            <ac:spMk id="3" creationId="{583D0A3F-9FC3-41AA-83BF-10C084E628FD}"/>
          </ac:spMkLst>
        </pc:spChg>
        <pc:spChg chg="del mod">
          <ac:chgData name="Božica Ruk" userId="762228f6-17b2-45cc-9463-4cc1dcaa3180" providerId="ADAL" clId="{9CBB5CE6-7DCC-4709-90F8-85EDE428D088}" dt="2019-10-30T19:01:02.589" v="87" actId="931"/>
          <ac:spMkLst>
            <pc:docMk/>
            <pc:sldMk cId="1945867036" sldId="262"/>
            <ac:spMk id="4" creationId="{2B5363BF-5960-4A98-AD7B-AF4BC27A714F}"/>
          </ac:spMkLst>
        </pc:spChg>
        <pc:spChg chg="mod ord">
          <ac:chgData name="Božica Ruk" userId="762228f6-17b2-45cc-9463-4cc1dcaa3180" providerId="ADAL" clId="{9CBB5CE6-7DCC-4709-90F8-85EDE428D088}" dt="2019-10-30T19:01:22.318" v="91" actId="26606"/>
          <ac:spMkLst>
            <pc:docMk/>
            <pc:sldMk cId="1945867036" sldId="262"/>
            <ac:spMk id="5" creationId="{15292DBA-E0E0-44D0-AEE9-4C8355A8215B}"/>
          </ac:spMkLst>
        </pc:spChg>
        <pc:spChg chg="mod">
          <ac:chgData name="Božica Ruk" userId="762228f6-17b2-45cc-9463-4cc1dcaa3180" providerId="ADAL" clId="{9CBB5CE6-7DCC-4709-90F8-85EDE428D088}" dt="2019-10-30T19:01:22.318" v="91" actId="26606"/>
          <ac:spMkLst>
            <pc:docMk/>
            <pc:sldMk cId="1945867036" sldId="262"/>
            <ac:spMk id="6" creationId="{64E40F80-54F6-4BAB-B16B-0D220C4E80A7}"/>
          </ac:spMkLst>
        </pc:spChg>
        <pc:spChg chg="add">
          <ac:chgData name="Božica Ruk" userId="762228f6-17b2-45cc-9463-4cc1dcaa3180" providerId="ADAL" clId="{9CBB5CE6-7DCC-4709-90F8-85EDE428D088}" dt="2019-10-30T19:01:22.318" v="91" actId="26606"/>
          <ac:spMkLst>
            <pc:docMk/>
            <pc:sldMk cId="1945867036" sldId="262"/>
            <ac:spMk id="10" creationId="{3CD9DF72-87A3-404E-A828-84CBF11A8303}"/>
          </ac:spMkLst>
        </pc:spChg>
        <pc:spChg chg="add del">
          <ac:chgData name="Božica Ruk" userId="762228f6-17b2-45cc-9463-4cc1dcaa3180" providerId="ADAL" clId="{9CBB5CE6-7DCC-4709-90F8-85EDE428D088}" dt="2019-10-25T11:24:26.348" v="41" actId="26606"/>
          <ac:spMkLst>
            <pc:docMk/>
            <pc:sldMk cId="1945867036" sldId="262"/>
            <ac:spMk id="11" creationId="{E35A04CF-97D4-4FF7-B359-C546B1F62E54}"/>
          </ac:spMkLst>
        </pc:spChg>
        <pc:spChg chg="add del">
          <ac:chgData name="Božica Ruk" userId="762228f6-17b2-45cc-9463-4cc1dcaa3180" providerId="ADAL" clId="{9CBB5CE6-7DCC-4709-90F8-85EDE428D088}" dt="2019-10-25T11:24:26.348" v="41" actId="26606"/>
          <ac:spMkLst>
            <pc:docMk/>
            <pc:sldMk cId="1945867036" sldId="262"/>
            <ac:spMk id="13" creationId="{1DE7243B-5109-444B-8FAF-7437C66BC0E9}"/>
          </ac:spMkLst>
        </pc:spChg>
        <pc:spChg chg="add del">
          <ac:chgData name="Božica Ruk" userId="762228f6-17b2-45cc-9463-4cc1dcaa3180" providerId="ADAL" clId="{9CBB5CE6-7DCC-4709-90F8-85EDE428D088}" dt="2019-10-25T11:24:26.348" v="41" actId="26606"/>
          <ac:spMkLst>
            <pc:docMk/>
            <pc:sldMk cId="1945867036" sldId="262"/>
            <ac:spMk id="15" creationId="{4C5D6221-DA7B-4611-AA26-7D8E349FDE96}"/>
          </ac:spMkLst>
        </pc:spChg>
        <pc:spChg chg="add del">
          <ac:chgData name="Božica Ruk" userId="762228f6-17b2-45cc-9463-4cc1dcaa3180" providerId="ADAL" clId="{9CBB5CE6-7DCC-4709-90F8-85EDE428D088}" dt="2019-10-29T11:59:13.643" v="73"/>
          <ac:spMkLst>
            <pc:docMk/>
            <pc:sldMk cId="1945867036" sldId="262"/>
            <ac:spMk id="20" creationId="{8CA06CD6-90CA-4C45-856C-6771339E1E22}"/>
          </ac:spMkLst>
        </pc:spChg>
        <pc:picChg chg="add mod ord">
          <ac:chgData name="Božica Ruk" userId="762228f6-17b2-45cc-9463-4cc1dcaa3180" providerId="ADAL" clId="{9CBB5CE6-7DCC-4709-90F8-85EDE428D088}" dt="2019-10-30T19:01:22.318" v="91" actId="26606"/>
          <ac:picMkLst>
            <pc:docMk/>
            <pc:sldMk cId="1945867036" sldId="262"/>
            <ac:picMk id="8" creationId="{2CF7AE18-D7D7-460E-B2E3-B5A5BFE0B456}"/>
          </ac:picMkLst>
        </pc:picChg>
        <pc:cxnChg chg="add">
          <ac:chgData name="Božica Ruk" userId="762228f6-17b2-45cc-9463-4cc1dcaa3180" providerId="ADAL" clId="{9CBB5CE6-7DCC-4709-90F8-85EDE428D088}" dt="2019-10-30T19:01:22.318" v="91" actId="26606"/>
          <ac:cxnSpMkLst>
            <pc:docMk/>
            <pc:sldMk cId="1945867036" sldId="262"/>
            <ac:cxnSpMk id="12" creationId="{20E3A342-4D61-4E3F-AF90-1AB42AEB96CC}"/>
          </ac:cxnSpMkLst>
        </pc:cxnChg>
        <pc:cxnChg chg="add del">
          <ac:chgData name="Božica Ruk" userId="762228f6-17b2-45cc-9463-4cc1dcaa3180" providerId="ADAL" clId="{9CBB5CE6-7DCC-4709-90F8-85EDE428D088}" dt="2019-10-29T11:59:13.643" v="73"/>
          <ac:cxnSpMkLst>
            <pc:docMk/>
            <pc:sldMk cId="1945867036" sldId="262"/>
            <ac:cxnSpMk id="22" creationId="{5021601D-2758-4B15-A31C-FDA184C51B3A}"/>
          </ac:cxnSpMkLst>
        </pc:cxnChg>
      </pc:sldChg>
      <pc:sldChg chg="addSp delSp modSp add modAnim">
        <pc:chgData name="Božica Ruk" userId="762228f6-17b2-45cc-9463-4cc1dcaa3180" providerId="ADAL" clId="{9CBB5CE6-7DCC-4709-90F8-85EDE428D088}" dt="2019-10-29T07:29:38.230" v="45"/>
        <pc:sldMkLst>
          <pc:docMk/>
          <pc:sldMk cId="22564646" sldId="263"/>
        </pc:sldMkLst>
        <pc:spChg chg="del">
          <ac:chgData name="Božica Ruk" userId="762228f6-17b2-45cc-9463-4cc1dcaa3180" providerId="ADAL" clId="{9CBB5CE6-7DCC-4709-90F8-85EDE428D088}" dt="2019-10-29T07:28:18.168" v="43"/>
          <ac:spMkLst>
            <pc:docMk/>
            <pc:sldMk cId="22564646" sldId="263"/>
            <ac:spMk id="2" creationId="{95BAF8B7-2C9E-435F-91EA-3B0F9D03E976}"/>
          </ac:spMkLst>
        </pc:spChg>
        <pc:spChg chg="del">
          <ac:chgData name="Božica Ruk" userId="762228f6-17b2-45cc-9463-4cc1dcaa3180" providerId="ADAL" clId="{9CBB5CE6-7DCC-4709-90F8-85EDE428D088}" dt="2019-10-29T07:28:18.168" v="43"/>
          <ac:spMkLst>
            <pc:docMk/>
            <pc:sldMk cId="22564646" sldId="263"/>
            <ac:spMk id="3" creationId="{35B131B7-165A-4391-B41A-6F38B4B5E662}"/>
          </ac:spMkLst>
        </pc:spChg>
        <pc:picChg chg="add mod">
          <ac:chgData name="Božica Ruk" userId="762228f6-17b2-45cc-9463-4cc1dcaa3180" providerId="ADAL" clId="{9CBB5CE6-7DCC-4709-90F8-85EDE428D088}" dt="2019-10-29T07:29:38.230" v="45"/>
          <ac:picMkLst>
            <pc:docMk/>
            <pc:sldMk cId="22564646" sldId="263"/>
            <ac:picMk id="6" creationId="{B16DADA3-B592-4AB1-8083-05D9FDEF71DE}"/>
          </ac:picMkLst>
        </pc:picChg>
      </pc:sldChg>
      <pc:sldChg chg="delSp delDesignElem">
        <pc:chgData name="Božica Ruk" userId="762228f6-17b2-45cc-9463-4cc1dcaa3180" providerId="ADAL" clId="{9CBB5CE6-7DCC-4709-90F8-85EDE428D088}" dt="2019-10-29T11:59:13.643" v="73"/>
        <pc:sldMkLst>
          <pc:docMk/>
          <pc:sldMk cId="1048471214" sldId="264"/>
        </pc:sldMkLst>
        <pc:spChg chg="del">
          <ac:chgData name="Božica Ruk" userId="762228f6-17b2-45cc-9463-4cc1dcaa3180" providerId="ADAL" clId="{9CBB5CE6-7DCC-4709-90F8-85EDE428D088}" dt="2019-10-29T11:59:13.643" v="73"/>
          <ac:spMkLst>
            <pc:docMk/>
            <pc:sldMk cId="1048471214" sldId="264"/>
            <ac:spMk id="15" creationId="{E02F3C71-C981-4614-98EA-D6C494F8091E}"/>
          </ac:spMkLst>
        </pc:spChg>
      </pc:sldChg>
      <pc:sldMasterChg chg="addSp">
        <pc:chgData name="Božica Ruk" userId="762228f6-17b2-45cc-9463-4cc1dcaa3180" providerId="ADAL" clId="{9CBB5CE6-7DCC-4709-90F8-85EDE428D088}" dt="2019-10-29T11:59:13.643" v="73"/>
        <pc:sldMasterMkLst>
          <pc:docMk/>
          <pc:sldMasterMk cId="818038238" sldId="2147483660"/>
        </pc:sldMasterMkLst>
        <pc:picChg chg="add">
          <ac:chgData name="Božica Ruk" userId="762228f6-17b2-45cc-9463-4cc1dcaa3180" providerId="ADAL" clId="{9CBB5CE6-7DCC-4709-90F8-85EDE428D088}" dt="2019-10-29T11:59:13.643" v="73"/>
          <ac:picMkLst>
            <pc:docMk/>
            <pc:sldMasterMk cId="818038238" sldId="2147483660"/>
            <ac:picMk id="7" creationId="{6AFA1319-851B-4130-821D-4AE0A68D74B4}"/>
          </ac:picMkLst>
        </pc:picChg>
        <pc:picChg chg="add">
          <ac:chgData name="Božica Ruk" userId="762228f6-17b2-45cc-9463-4cc1dcaa3180" providerId="ADAL" clId="{9CBB5CE6-7DCC-4709-90F8-85EDE428D088}" dt="2019-10-29T11:59:13.643" v="73"/>
          <ac:picMkLst>
            <pc:docMk/>
            <pc:sldMasterMk cId="818038238" sldId="2147483660"/>
            <ac:picMk id="8" creationId="{C55F1872-30BC-47DC-8ED8-D34353C6F981}"/>
          </ac:picMkLst>
        </pc:picChg>
      </pc:sldMasterChg>
      <pc:sldMasterChg chg="addSp">
        <pc:chgData name="Božica Ruk" userId="762228f6-17b2-45cc-9463-4cc1dcaa3180" providerId="ADAL" clId="{9CBB5CE6-7DCC-4709-90F8-85EDE428D088}" dt="2019-10-29T11:59:16.117" v="74"/>
        <pc:sldMasterMkLst>
          <pc:docMk/>
          <pc:sldMasterMk cId="62990709" sldId="2147483672"/>
        </pc:sldMasterMkLst>
        <pc:picChg chg="add">
          <ac:chgData name="Božica Ruk" userId="762228f6-17b2-45cc-9463-4cc1dcaa3180" providerId="ADAL" clId="{9CBB5CE6-7DCC-4709-90F8-85EDE428D088}" dt="2019-10-29T11:59:16.117" v="74"/>
          <ac:picMkLst>
            <pc:docMk/>
            <pc:sldMasterMk cId="62990709" sldId="2147483672"/>
            <ac:picMk id="7" creationId="{8C1DAE67-EF27-46DF-A486-2AD5FB5554E6}"/>
          </ac:picMkLst>
        </pc:picChg>
        <pc:picChg chg="add">
          <ac:chgData name="Božica Ruk" userId="762228f6-17b2-45cc-9463-4cc1dcaa3180" providerId="ADAL" clId="{9CBB5CE6-7DCC-4709-90F8-85EDE428D088}" dt="2019-10-29T11:59:16.117" v="74"/>
          <ac:picMkLst>
            <pc:docMk/>
            <pc:sldMasterMk cId="62990709" sldId="2147483672"/>
            <ac:picMk id="8" creationId="{E39515E3-921C-40A0-AC8E-4C9849EBE557}"/>
          </ac:picMkLst>
        </pc:picChg>
      </pc:sldMasterChg>
    </pc:docChg>
  </pc:docChgLst>
  <pc:docChgLst>
    <pc:chgData name="Božica Ruk" userId="S::bozica.ruk@skole.hr::762228f6-17b2-45cc-9463-4cc1dcaa3180" providerId="AD" clId="Web-{3ADC412D-4852-4D61-98DB-408D91E2A14E}"/>
    <pc:docChg chg="modSld">
      <pc:chgData name="Božica Ruk" userId="S::bozica.ruk@skole.hr::762228f6-17b2-45cc-9463-4cc1dcaa3180" providerId="AD" clId="Web-{3ADC412D-4852-4D61-98DB-408D91E2A14E}" dt="2019-10-29T03:46:39.514" v="13" actId="20577"/>
      <pc:docMkLst>
        <pc:docMk/>
      </pc:docMkLst>
      <pc:sldChg chg="modSp">
        <pc:chgData name="Božica Ruk" userId="S::bozica.ruk@skole.hr::762228f6-17b2-45cc-9463-4cc1dcaa3180" providerId="AD" clId="Web-{3ADC412D-4852-4D61-98DB-408D91E2A14E}" dt="2019-10-29T03:46:39.514" v="12" actId="20577"/>
        <pc:sldMkLst>
          <pc:docMk/>
          <pc:sldMk cId="2438300934" sldId="257"/>
        </pc:sldMkLst>
        <pc:spChg chg="mod">
          <ac:chgData name="Božica Ruk" userId="S::bozica.ruk@skole.hr::762228f6-17b2-45cc-9463-4cc1dcaa3180" providerId="AD" clId="Web-{3ADC412D-4852-4D61-98DB-408D91E2A14E}" dt="2019-10-29T03:46:39.514" v="12" actId="20577"/>
          <ac:spMkLst>
            <pc:docMk/>
            <pc:sldMk cId="2438300934" sldId="257"/>
            <ac:spMk id="3" creationId="{EB22E177-30E2-402E-ABD3-A750F00C3633}"/>
          </ac:spMkLst>
        </pc:spChg>
      </pc:sldChg>
    </pc:docChg>
  </pc:docChgLst>
  <pc:docChgLst>
    <pc:chgData name="Katarina Švarbić" userId="a356742c-f1f5-4481-aca8-386f4824067c" providerId="ADAL" clId="{990C6FDE-89C1-4349-8B28-3BC1C85BB278}"/>
    <pc:docChg chg="custSel modSld sldOrd">
      <pc:chgData name="Katarina Švarbić" userId="a356742c-f1f5-4481-aca8-386f4824067c" providerId="ADAL" clId="{990C6FDE-89C1-4349-8B28-3BC1C85BB278}" dt="2019-10-25T11:38:19.484" v="163" actId="14100"/>
      <pc:docMkLst>
        <pc:docMk/>
      </pc:docMkLst>
      <pc:sldChg chg="modSp">
        <pc:chgData name="Katarina Švarbić" userId="a356742c-f1f5-4481-aca8-386f4824067c" providerId="ADAL" clId="{990C6FDE-89C1-4349-8B28-3BC1C85BB278}" dt="2019-10-25T10:34:43.909" v="28" actId="20577"/>
        <pc:sldMkLst>
          <pc:docMk/>
          <pc:sldMk cId="2073891296" sldId="256"/>
        </pc:sldMkLst>
        <pc:spChg chg="mod">
          <ac:chgData name="Katarina Švarbić" userId="a356742c-f1f5-4481-aca8-386f4824067c" providerId="ADAL" clId="{990C6FDE-89C1-4349-8B28-3BC1C85BB278}" dt="2019-10-25T10:34:43.909" v="28" actId="20577"/>
          <ac:spMkLst>
            <pc:docMk/>
            <pc:sldMk cId="2073891296" sldId="256"/>
            <ac:spMk id="3" creationId="{2B47D366-3B45-4282-8C7E-874C9B737D9B}"/>
          </ac:spMkLst>
        </pc:spChg>
      </pc:sldChg>
      <pc:sldChg chg="modSp">
        <pc:chgData name="Katarina Švarbić" userId="a356742c-f1f5-4481-aca8-386f4824067c" providerId="ADAL" clId="{990C6FDE-89C1-4349-8B28-3BC1C85BB278}" dt="2019-10-25T11:38:19.484" v="163" actId="14100"/>
        <pc:sldMkLst>
          <pc:docMk/>
          <pc:sldMk cId="2438300934" sldId="257"/>
        </pc:sldMkLst>
        <pc:spChg chg="mod">
          <ac:chgData name="Katarina Švarbić" userId="a356742c-f1f5-4481-aca8-386f4824067c" providerId="ADAL" clId="{990C6FDE-89C1-4349-8B28-3BC1C85BB278}" dt="2019-10-25T11:38:19.484" v="163" actId="14100"/>
          <ac:spMkLst>
            <pc:docMk/>
            <pc:sldMk cId="2438300934" sldId="257"/>
            <ac:spMk id="3" creationId="{EB22E177-30E2-402E-ABD3-A750F00C3633}"/>
          </ac:spMkLst>
        </pc:spChg>
      </pc:sldChg>
      <pc:sldChg chg="modSp">
        <pc:chgData name="Katarina Švarbić" userId="a356742c-f1f5-4481-aca8-386f4824067c" providerId="ADAL" clId="{990C6FDE-89C1-4349-8B28-3BC1C85BB278}" dt="2019-10-25T10:38:13.832" v="67" actId="14100"/>
        <pc:sldMkLst>
          <pc:docMk/>
          <pc:sldMk cId="2318674529" sldId="258"/>
        </pc:sldMkLst>
        <pc:spChg chg="mod">
          <ac:chgData name="Katarina Švarbić" userId="a356742c-f1f5-4481-aca8-386f4824067c" providerId="ADAL" clId="{990C6FDE-89C1-4349-8B28-3BC1C85BB278}" dt="2019-10-25T10:38:10.592" v="66" actId="14100"/>
          <ac:spMkLst>
            <pc:docMk/>
            <pc:sldMk cId="2318674529" sldId="258"/>
            <ac:spMk id="3" creationId="{1A582A4C-50BE-4132-9A9E-4987395DDB1F}"/>
          </ac:spMkLst>
        </pc:spChg>
        <pc:spChg chg="mod">
          <ac:chgData name="Katarina Švarbić" userId="a356742c-f1f5-4481-aca8-386f4824067c" providerId="ADAL" clId="{990C6FDE-89C1-4349-8B28-3BC1C85BB278}" dt="2019-10-25T10:38:13.832" v="67" actId="14100"/>
          <ac:spMkLst>
            <pc:docMk/>
            <pc:sldMk cId="2318674529" sldId="258"/>
            <ac:spMk id="9" creationId="{8CF0F871-471E-4DEC-AB0E-4DA2031560BD}"/>
          </ac:spMkLst>
        </pc:spChg>
      </pc:sldChg>
      <pc:sldChg chg="modSp">
        <pc:chgData name="Katarina Švarbić" userId="a356742c-f1f5-4481-aca8-386f4824067c" providerId="ADAL" clId="{990C6FDE-89C1-4349-8B28-3BC1C85BB278}" dt="2019-10-25T10:38:46.594" v="74" actId="403"/>
        <pc:sldMkLst>
          <pc:docMk/>
          <pc:sldMk cId="3963390723" sldId="260"/>
        </pc:sldMkLst>
        <pc:spChg chg="mod">
          <ac:chgData name="Katarina Švarbić" userId="a356742c-f1f5-4481-aca8-386f4824067c" providerId="ADAL" clId="{990C6FDE-89C1-4349-8B28-3BC1C85BB278}" dt="2019-10-25T10:38:46.594" v="74" actId="403"/>
          <ac:spMkLst>
            <pc:docMk/>
            <pc:sldMk cId="3963390723" sldId="260"/>
            <ac:spMk id="14" creationId="{6D3970F9-59AE-4623-8C5F-BFA25936CAC9}"/>
          </ac:spMkLst>
        </pc:spChg>
      </pc:sldChg>
      <pc:sldChg chg="ord">
        <pc:chgData name="Katarina Švarbić" userId="a356742c-f1f5-4481-aca8-386f4824067c" providerId="ADAL" clId="{990C6FDE-89C1-4349-8B28-3BC1C85BB278}" dt="2019-10-25T10:58:43.887" v="103"/>
        <pc:sldMkLst>
          <pc:docMk/>
          <pc:sldMk cId="2895011524" sldId="261"/>
        </pc:sldMkLst>
      </pc:sldChg>
      <pc:sldChg chg="modSp">
        <pc:chgData name="Katarina Švarbić" userId="a356742c-f1f5-4481-aca8-386f4824067c" providerId="ADAL" clId="{990C6FDE-89C1-4349-8B28-3BC1C85BB278}" dt="2019-10-25T10:45:37.553" v="101" actId="20577"/>
        <pc:sldMkLst>
          <pc:docMk/>
          <pc:sldMk cId="1945867036" sldId="262"/>
        </pc:sldMkLst>
        <pc:spChg chg="mod">
          <ac:chgData name="Katarina Švarbić" userId="a356742c-f1f5-4481-aca8-386f4824067c" providerId="ADAL" clId="{990C6FDE-89C1-4349-8B28-3BC1C85BB278}" dt="2019-10-25T10:45:37.553" v="101" actId="20577"/>
          <ac:spMkLst>
            <pc:docMk/>
            <pc:sldMk cId="1945867036" sldId="262"/>
            <ac:spMk id="3" creationId="{583D0A3F-9FC3-41AA-83BF-10C084E628FD}"/>
          </ac:spMkLst>
        </pc:spChg>
      </pc:sldChg>
    </pc:docChg>
  </pc:docChgLst>
  <pc:docChgLst>
    <pc:chgData name="Božica Ruk" userId="S::bozica.ruk@skole.hr::762228f6-17b2-45cc-9463-4cc1dcaa3180" providerId="AD" clId="Web-{B2DBEEB5-FC23-48C9-9A13-AC0CB9DCBFCA}"/>
    <pc:docChg chg="modSld">
      <pc:chgData name="Božica Ruk" userId="S::bozica.ruk@skole.hr::762228f6-17b2-45cc-9463-4cc1dcaa3180" providerId="AD" clId="Web-{B2DBEEB5-FC23-48C9-9A13-AC0CB9DCBFCA}" dt="2019-10-25T12:19:33.678" v="7" actId="14100"/>
      <pc:docMkLst>
        <pc:docMk/>
      </pc:docMkLst>
      <pc:sldChg chg="modSp">
        <pc:chgData name="Božica Ruk" userId="S::bozica.ruk@skole.hr::762228f6-17b2-45cc-9463-4cc1dcaa3180" providerId="AD" clId="Web-{B2DBEEB5-FC23-48C9-9A13-AC0CB9DCBFCA}" dt="2019-10-25T12:19:33.678" v="7" actId="14100"/>
        <pc:sldMkLst>
          <pc:docMk/>
          <pc:sldMk cId="3963390723" sldId="260"/>
        </pc:sldMkLst>
        <pc:spChg chg="mod">
          <ac:chgData name="Božica Ruk" userId="S::bozica.ruk@skole.hr::762228f6-17b2-45cc-9463-4cc1dcaa3180" providerId="AD" clId="Web-{B2DBEEB5-FC23-48C9-9A13-AC0CB9DCBFCA}" dt="2019-10-25T12:19:33.678" v="7" actId="14100"/>
          <ac:spMkLst>
            <pc:docMk/>
            <pc:sldMk cId="3963390723" sldId="260"/>
            <ac:spMk id="14" creationId="{6D3970F9-59AE-4623-8C5F-BFA25936CA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E685F-1D18-4207-9338-2C4B938F0077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48AC-9C83-49AA-8CAE-F9B60E128B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3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>
                <a:solidFill>
                  <a:srgbClr val="6D6E71"/>
                </a:solidFill>
                <a:latin typeface="CAMBER Regular"/>
              </a:rPr>
              <a:t>Konferencija za korisnike,                  </a:t>
            </a:r>
          </a:p>
          <a:p>
            <a:r>
              <a:rPr lang="hr-HR">
                <a:solidFill>
                  <a:srgbClr val="6D6E71"/>
                </a:solidFill>
                <a:latin typeface="CAMBER Regular"/>
              </a:rPr>
              <a:t> Šibenik, 6. – 8. 11. 2019. 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>
                <a:solidFill>
                  <a:srgbClr val="6D6E71"/>
                </a:solidFill>
                <a:latin typeface="CAMBER Bold"/>
              </a:rPr>
              <a:t>NA GRANICI MOGUĆEGA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98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4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9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</a:t>
            </a:r>
          </a:p>
          <a:p>
            <a:r>
              <a:rPr lang="hr-HR"/>
              <a:t> Šibenik, 6. – 8. 11. 2019.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/>
              <a:t>	autori:</a:t>
            </a:r>
          </a:p>
          <a:p>
            <a:r>
              <a:rPr lang="hr-HR"/>
              <a:t>Katarina Švarbić, mag </a:t>
            </a:r>
          </a:p>
        </p:txBody>
      </p:sp>
    </p:spTree>
    <p:extLst>
      <p:ext uri="{BB962C8B-B14F-4D97-AF65-F5344CB8AC3E}">
        <p14:creationId xmlns:p14="http://schemas.microsoft.com/office/powerpoint/2010/main" val="326268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9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9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124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8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52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74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 Šibenik, 6. – 8. 11. 2019.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57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>
                <a:solidFill>
                  <a:srgbClr val="6D6E71"/>
                </a:solidFill>
                <a:latin typeface="CAMBER Regular"/>
              </a:rPr>
              <a:t>Konferencija za korisnike,  Šibenik, 6. – 8. 11. 2019. 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>
                <a:solidFill>
                  <a:srgbClr val="6D6E71"/>
                </a:solidFill>
                <a:latin typeface="CAMBER Bold"/>
              </a:rPr>
              <a:t>NA GRANICI MOGUĆEGA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66A1-45E4-4F9D-B5AB-DE06E6E14C4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C1DAE67-EF27-46DF-A486-2AD5FB5554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95163" y="365125"/>
            <a:ext cx="1759057" cy="175905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39515E3-921C-40A0-AC8E-4C9849EBE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853"/>
            <a:ext cx="1253702" cy="1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Wl3XYsiYV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druga.hrabritelefon.hr/" TargetMode="External"/><Relationship Id="rId2" Type="http://schemas.openxmlformats.org/officeDocument/2006/relationships/hyperlink" Target="https://www.youtube.com/watch?v=qWl3XYsiY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redbutton.mup.hr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entimeter.com/s/0202b2cfee0660a53ff474681a991137/da713c27562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rabritelefon.hr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mentimeter.com/s/ccfb46e62c55f89b55fad9c7ae667981/4b266daa702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bit.ly/Lovnablago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ccfb46e62c55f89b55fad9c7ae667981/4b8d041f436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DBBBC-ADC2-469B-8AF7-45B83820A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CSI- LOV NA BLAGO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47D366-3B45-4282-8C7E-874C9B737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1600"/>
              <a:t>Autori: Katarina Švarbić, mag. </a:t>
            </a:r>
            <a:r>
              <a:rPr lang="hr-HR" sz="1600" err="1"/>
              <a:t>educ</a:t>
            </a:r>
            <a:r>
              <a:rPr lang="hr-HR" sz="1600"/>
              <a:t>. </a:t>
            </a:r>
            <a:r>
              <a:rPr lang="hr-HR" sz="1600" err="1"/>
              <a:t>croat</a:t>
            </a:r>
            <a:r>
              <a:rPr lang="hr-HR" sz="1600"/>
              <a:t>. </a:t>
            </a:r>
            <a:r>
              <a:rPr lang="hr-HR" sz="1600" err="1"/>
              <a:t>et</a:t>
            </a:r>
            <a:r>
              <a:rPr lang="hr-HR" sz="1600"/>
              <a:t> mag. </a:t>
            </a:r>
            <a:r>
              <a:rPr lang="hr-HR" sz="1600" err="1"/>
              <a:t>paed</a:t>
            </a:r>
            <a:r>
              <a:rPr lang="hr-HR" sz="1600"/>
              <a:t>.</a:t>
            </a:r>
          </a:p>
          <a:p>
            <a:r>
              <a:rPr lang="hr-HR" sz="1600"/>
              <a:t>Božica Ruk, učiteljica informatike i tehničke kulture u zvanju mentora</a:t>
            </a:r>
          </a:p>
          <a:p>
            <a:r>
              <a:rPr lang="hr-HR"/>
              <a:t>OŠ „Prof. Blaž </a:t>
            </a:r>
            <a:r>
              <a:rPr lang="hr-HR" err="1"/>
              <a:t>Mađer</a:t>
            </a:r>
            <a:r>
              <a:rPr lang="hr-HR"/>
              <a:t>” Novigrad Podravski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999765-C5CA-4BE6-825A-5A29FE9C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>
                <a:solidFill>
                  <a:srgbClr val="6D6E71"/>
                </a:solidFill>
                <a:latin typeface="CAMBER Regular"/>
              </a:rPr>
              <a:t>Konferencija za korisnike,  </a:t>
            </a:r>
          </a:p>
          <a:p>
            <a:r>
              <a:rPr lang="hr-HR">
                <a:solidFill>
                  <a:srgbClr val="6D6E71"/>
                </a:solidFill>
                <a:latin typeface="CAMBER Regular"/>
              </a:rPr>
              <a:t>Šibenik, 6. – 8. 11. 2019. 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482B08D-3D27-4CFE-A741-5BC25BB9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>
                <a:solidFill>
                  <a:srgbClr val="6D6E71"/>
                </a:solidFill>
                <a:latin typeface="CAMBER Bold"/>
              </a:rPr>
              <a:t>NA GRANICI MOGUĆEGA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89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E8F65F-B77D-4EFA-B7DA-B856B14A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Konferencija za korisnike, </a:t>
            </a:r>
          </a:p>
          <a:p>
            <a:r>
              <a:rPr lang="hr-HR"/>
              <a:t> Šibenik, 6. – 8. 11. 2019. 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157B2F-70F1-47C7-88B0-6BEEB913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 GRANICI MOGUĆEGA</a:t>
            </a:r>
          </a:p>
        </p:txBody>
      </p:sp>
      <p:pic>
        <p:nvPicPr>
          <p:cNvPr id="6" name="Mrežni medijski sadržaji 5" title="Cyberbullying prevencija nasilja na Internetu i druￅﾡtvenim mreￅﾾama">
            <a:hlinkClick r:id="" action="ppaction://media"/>
            <a:extLst>
              <a:ext uri="{FF2B5EF4-FFF2-40B4-BE49-F238E27FC236}">
                <a16:creationId xmlns:a16="http://schemas.microsoft.com/office/drawing/2014/main" id="{B16DADA3-B592-4AB1-8083-05D9FDEF71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7589" y="679269"/>
            <a:ext cx="9660708" cy="5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A24F5-9358-4981-96B8-5BE03FDB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br>
              <a:rPr lang="hr-HR" sz="2800"/>
            </a:br>
            <a:br>
              <a:rPr lang="hr-HR" sz="2800"/>
            </a:br>
            <a:endParaRPr lang="hr-HR" sz="28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22E177-30E2-402E-ABD3-A750F00C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hr-HR" sz="2400" dirty="0">
                <a:hlinkClick r:id="rId2"/>
              </a:rPr>
              <a:t>Video </a:t>
            </a:r>
            <a:endParaRPr lang="hr-HR" sz="2400" dirty="0"/>
          </a:p>
          <a:p>
            <a:r>
              <a:rPr lang="hr-HR" sz="2400" dirty="0"/>
              <a:t>Izvor Krugovi Centar za edukaciju,  savjetovanje i humanitarno djelovanje</a:t>
            </a:r>
          </a:p>
          <a:p>
            <a:r>
              <a:rPr lang="hr-HR" sz="2400" dirty="0"/>
              <a:t>Zadatak:</a:t>
            </a:r>
          </a:p>
          <a:p>
            <a:pPr marL="0" indent="0">
              <a:buNone/>
            </a:pPr>
            <a:r>
              <a:rPr lang="hr-HR" sz="2400" dirty="0"/>
              <a:t>Pitanja za raspravu </a:t>
            </a:r>
          </a:p>
          <a:p>
            <a:pPr marL="514350" indent="-514350">
              <a:buFont typeface="+mj-lt"/>
              <a:buAutoNum type="arabicPeriod"/>
            </a:pP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2C8025-4B8A-4288-BB11-57FE02EA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700"/>
              <a:t>Konferencija za korisnike,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700"/>
              <a:t> Šibenik, 6. – 8. 11. 2019. 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229DDF-9D54-4420-95A6-CCB81095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200"/>
              <a:t>NA GRANICI MOGUĆEGA</a:t>
            </a:r>
          </a:p>
        </p:txBody>
      </p:sp>
      <p:pic>
        <p:nvPicPr>
          <p:cNvPr id="10" name="Slika 9">
            <a:hlinkClick r:id="rId3"/>
            <a:extLst>
              <a:ext uri="{FF2B5EF4-FFF2-40B4-BE49-F238E27FC236}">
                <a16:creationId xmlns:a16="http://schemas.microsoft.com/office/drawing/2014/main" id="{93698D89-8DEC-4C37-BF66-2E6A5666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961340"/>
            <a:ext cx="4042409" cy="977138"/>
          </a:xfrm>
          <a:prstGeom prst="rect">
            <a:avLst/>
          </a:prstGeom>
        </p:spPr>
      </p:pic>
      <p:pic>
        <p:nvPicPr>
          <p:cNvPr id="8" name="Slika 7" descr="Slika na kojoj se prikazuje hrana&#10;&#10;Opis je automatski generiran">
            <a:hlinkClick r:id="rId5"/>
            <a:extLst>
              <a:ext uri="{FF2B5EF4-FFF2-40B4-BE49-F238E27FC236}">
                <a16:creationId xmlns:a16="http://schemas.microsoft.com/office/drawing/2014/main" id="{0A2BFC46-8E55-49BF-8173-F885066E5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007518"/>
            <a:ext cx="4042410" cy="30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F8CEDB-DDE3-430B-8DA3-AE83FE77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Anketa za učenike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01E2B-DA4C-4B93-BB3D-7E8464754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E00"/>
                </a:solidFill>
                <a:latin typeface="+mn-lt"/>
                <a:ea typeface="+mn-ea"/>
                <a:cs typeface="+mn-cs"/>
                <a:hlinkClick r:id="rId2"/>
              </a:rPr>
              <a:t>Mentimeter</a:t>
            </a:r>
            <a:r>
              <a:rPr lang="en-US" sz="2000" kern="1200">
                <a:solidFill>
                  <a:srgbClr val="FFFE00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pic>
        <p:nvPicPr>
          <p:cNvPr id="8" name="Rezervirano mjesto sadržaja 7" descr="Slika na kojoj se prikazuje crtež&#10;&#10;Opis je automatski generiran">
            <a:extLst>
              <a:ext uri="{FF2B5EF4-FFF2-40B4-BE49-F238E27FC236}">
                <a16:creationId xmlns:a16="http://schemas.microsoft.com/office/drawing/2014/main" id="{7F60B85F-140B-4B25-A880-BF0774D4B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8" y="307731"/>
            <a:ext cx="10660365" cy="3997637"/>
          </a:xfrm>
          <a:prstGeom prst="rect">
            <a:avLst/>
          </a:prstGeom>
        </p:spPr>
      </p:pic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F7680D7-8308-43F9-98AB-0F544CF7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Konferencija za korisnike,  Šibenik, 6. – 8. 11. 2019. 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5320BB-EF99-4FEB-BD5B-29BDB3E2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NA GRANICI MOGUĆEGA</a:t>
            </a:r>
          </a:p>
        </p:txBody>
      </p:sp>
    </p:spTree>
    <p:extLst>
      <p:ext uri="{BB962C8B-B14F-4D97-AF65-F5344CB8AC3E}">
        <p14:creationId xmlns:p14="http://schemas.microsoft.com/office/powerpoint/2010/main" val="289501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1F22A7-8E63-469C-946B-A8A6A83D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r-HR"/>
              <a:t>Memori kartice</a:t>
            </a:r>
            <a:br>
              <a:rPr lang="hr-HR"/>
            </a:br>
            <a:r>
              <a:rPr lang="hr-HR"/>
              <a:t>Izvor : </a:t>
            </a:r>
            <a:r>
              <a:rPr lang="hr-HR">
                <a:hlinkClick r:id="rId2"/>
              </a:rPr>
              <a:t>https://hrabritelefon.hr/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582A4C-50BE-4132-9A9E-4987395DD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83"/>
            <a:ext cx="5181600" cy="4149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/>
              <a:t>Igra laka,</a:t>
            </a:r>
          </a:p>
          <a:p>
            <a:pPr marL="0" indent="0">
              <a:buNone/>
            </a:pPr>
            <a:r>
              <a:rPr lang="hr-HR"/>
              <a:t>Svima poznata i draga,</a:t>
            </a:r>
          </a:p>
          <a:p>
            <a:pPr marL="0" indent="0">
              <a:buNone/>
            </a:pPr>
            <a:r>
              <a:rPr lang="hr-HR"/>
              <a:t>za sigurnošću na internetu </a:t>
            </a:r>
          </a:p>
          <a:p>
            <a:pPr marL="0" indent="0">
              <a:buNone/>
            </a:pPr>
            <a:r>
              <a:rPr lang="hr-HR"/>
              <a:t>s vama traga.</a:t>
            </a:r>
          </a:p>
          <a:p>
            <a:pPr marL="0" indent="0">
              <a:buNone/>
            </a:pPr>
            <a:r>
              <a:rPr lang="hr-HR"/>
              <a:t>Internet ima svoje </a:t>
            </a:r>
          </a:p>
          <a:p>
            <a:pPr marL="0" indent="0">
              <a:buNone/>
            </a:pPr>
            <a:r>
              <a:rPr lang="hr-HR"/>
              <a:t>dobre i loše strane,</a:t>
            </a:r>
          </a:p>
          <a:p>
            <a:pPr marL="0" indent="0">
              <a:buNone/>
            </a:pPr>
            <a:r>
              <a:rPr lang="hr-HR"/>
              <a:t>Zajedno prepoznajemo </a:t>
            </a:r>
          </a:p>
          <a:p>
            <a:pPr marL="0" indent="0">
              <a:buNone/>
            </a:pPr>
            <a:r>
              <a:rPr lang="hr-HR"/>
              <a:t>njegove mane.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8CF0F871-471E-4DEC-AB0E-4DA203156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83"/>
            <a:ext cx="5181600" cy="4149380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U zajedništvu našem možemo</a:t>
            </a:r>
          </a:p>
          <a:p>
            <a:pPr marL="0" indent="0">
              <a:buNone/>
            </a:pPr>
            <a:r>
              <a:rPr lang="hr-HR"/>
              <a:t>Sve, otkriti i riješiti</a:t>
            </a:r>
          </a:p>
          <a:p>
            <a:pPr marL="0" indent="0">
              <a:buNone/>
            </a:pPr>
            <a:r>
              <a:rPr lang="hr-HR"/>
              <a:t>zamke te.</a:t>
            </a:r>
          </a:p>
          <a:p>
            <a:pPr marL="0" indent="0">
              <a:buNone/>
            </a:pPr>
            <a:r>
              <a:rPr lang="hr-HR"/>
              <a:t>Karticu biranu otvori,</a:t>
            </a:r>
          </a:p>
          <a:p>
            <a:pPr marL="0" indent="0">
              <a:buNone/>
            </a:pPr>
            <a:r>
              <a:rPr lang="hr-HR"/>
              <a:t>Tekst pročitaj i glasno ponovi.</a:t>
            </a:r>
          </a:p>
          <a:p>
            <a:pPr marL="0" indent="0">
              <a:buNone/>
            </a:pPr>
            <a:r>
              <a:rPr lang="hr-HR"/>
              <a:t>Rečenici svojoj par pripoji </a:t>
            </a:r>
          </a:p>
          <a:p>
            <a:pPr marL="0" indent="0">
              <a:buNone/>
            </a:pPr>
            <a:r>
              <a:rPr lang="hr-HR"/>
              <a:t>i neka nova znanja usvoji!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2874A0-B15C-44DB-B592-0F65AEE5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hr-HR"/>
              <a:t>Konferencija za korisnike, </a:t>
            </a:r>
          </a:p>
          <a:p>
            <a:r>
              <a:rPr lang="hr-HR"/>
              <a:t> Šibenik, 6. – 8. 11. 2019. 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070C65-7B79-43F2-809A-A724875D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NA GRANICI MOGUĆEGA</a:t>
            </a:r>
          </a:p>
        </p:txBody>
      </p:sp>
    </p:spTree>
    <p:extLst>
      <p:ext uri="{BB962C8B-B14F-4D97-AF65-F5344CB8AC3E}">
        <p14:creationId xmlns:p14="http://schemas.microsoft.com/office/powerpoint/2010/main" val="231867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0D3A59E1-858E-4474-80A0-1F2E07BD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Mentimeter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Napišite što više poruka iz igre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7BD902-5B23-4221-B4BF-9768A029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951" y="5853864"/>
            <a:ext cx="34766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Konferencija za korisnike,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Šibenik, 6. – 8. 11. 2019. 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278921-9DC5-4AE5-B133-26574EAC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NA GRANICI MOGUĆEGA</a:t>
            </a:r>
          </a:p>
        </p:txBody>
      </p:sp>
      <p:pic>
        <p:nvPicPr>
          <p:cNvPr id="51" name="Rezervirano mjesto sadržaja 50" descr="Slika na kojoj se prikazuje osoba, na zatvorenom, dijete, djevojčica&#10;&#10;Opis je automatski generiran">
            <a:extLst>
              <a:ext uri="{FF2B5EF4-FFF2-40B4-BE49-F238E27FC236}">
                <a16:creationId xmlns:a16="http://schemas.microsoft.com/office/drawing/2014/main" id="{FA4D4967-F913-433A-9F53-3D7AF60D4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533400"/>
            <a:ext cx="6084888" cy="3425825"/>
          </a:xfrm>
        </p:spPr>
      </p:pic>
      <p:pic>
        <p:nvPicPr>
          <p:cNvPr id="10" name="Rezervirano mjesto sadržaja 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A7072D8-2777-4491-A887-C153CC68E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4041775"/>
            <a:ext cx="6084888" cy="2289175"/>
          </a:xfrm>
        </p:spPr>
      </p:pic>
    </p:spTree>
    <p:extLst>
      <p:ext uri="{BB962C8B-B14F-4D97-AF65-F5344CB8AC3E}">
        <p14:creationId xmlns:p14="http://schemas.microsoft.com/office/powerpoint/2010/main" val="304052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aslov 12">
            <a:extLst>
              <a:ext uri="{FF2B5EF4-FFF2-40B4-BE49-F238E27FC236}">
                <a16:creationId xmlns:a16="http://schemas.microsoft.com/office/drawing/2014/main" id="{B86D6125-252A-42DA-AE6E-33173C55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236318"/>
            <a:ext cx="6405271" cy="20263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6D3970F9-59AE-4623-8C5F-BFA25936C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0040" y="4158243"/>
            <a:ext cx="3211288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http://bit.ly/Lovnablago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866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88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zervirano mjesto sadržaja 2" descr="Slika na kojoj se prikazuje malo, bijelo, crveno, stol&#10;&#10;Opis je automatski generiran">
            <a:extLst>
              <a:ext uri="{FF2B5EF4-FFF2-40B4-BE49-F238E27FC236}">
                <a16:creationId xmlns:a16="http://schemas.microsoft.com/office/drawing/2014/main" id="{81E12959-AB0A-4C4E-97D8-9AEEE189F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r="25346" b="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B7D6F7-B2A3-4ECA-9E13-2A3B2D92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79" y="6350238"/>
            <a:ext cx="67589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GRANICI MOGUĆEGA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3C4DED-F385-4250-8C76-C0C84358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0761" y="6350238"/>
            <a:ext cx="26858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Konferencija za korisnike,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Šibenik, 6. – 8. 11. 2019. </a:t>
            </a:r>
          </a:p>
        </p:txBody>
      </p:sp>
    </p:spTree>
    <p:extLst>
      <p:ext uri="{BB962C8B-B14F-4D97-AF65-F5344CB8AC3E}">
        <p14:creationId xmlns:p14="http://schemas.microsoft.com/office/powerpoint/2010/main" val="396339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na zatvorenom, strop, stol, soba&#10;&#10;Opis je automatski generiran">
            <a:extLst>
              <a:ext uri="{FF2B5EF4-FFF2-40B4-BE49-F238E27FC236}">
                <a16:creationId xmlns:a16="http://schemas.microsoft.com/office/drawing/2014/main" id="{2CF7AE18-D7D7-460E-B2E3-B5A5BFE0B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0B23FD-1490-468A-92C6-4860B40C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Evaluacija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3D0A3F-9FC3-41AA-83BF-10C084E62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Evaluacija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oglednog sata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5292DBA-E0E0-44D0-AEE9-4C8355A8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8821" y="6506589"/>
            <a:ext cx="2564524" cy="274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Konferencija za korisnike,  Šibenik, 6. – 8. 11. 2019. 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E40F80-54F6-4BAB-B16B-0D220C4E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GRANICI MOGUĆEGA</a:t>
            </a:r>
          </a:p>
        </p:txBody>
      </p:sp>
    </p:spTree>
    <p:extLst>
      <p:ext uri="{BB962C8B-B14F-4D97-AF65-F5344CB8AC3E}">
        <p14:creationId xmlns:p14="http://schemas.microsoft.com/office/powerpoint/2010/main" val="194586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307B78DA93B543B5EB0D52504D087F" ma:contentTypeVersion="7" ma:contentTypeDescription="Stvaranje novog dokumenta." ma:contentTypeScope="" ma:versionID="9d4c863071605e8301db34fbf3888489">
  <xsd:schema xmlns:xsd="http://www.w3.org/2001/XMLSchema" xmlns:xs="http://www.w3.org/2001/XMLSchema" xmlns:p="http://schemas.microsoft.com/office/2006/metadata/properties" xmlns:ns2="e3fbbdca-cba8-469c-84be-7a2498d0e5fc" targetNamespace="http://schemas.microsoft.com/office/2006/metadata/properties" ma:root="true" ma:fieldsID="1f7ff7a9325c5b2b8e8ca500215fea4d" ns2:_="">
    <xsd:import namespace="e3fbbdca-cba8-469c-84be-7a2498d0e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bbdca-cba8-469c-84be-7a2498d0e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640707-B87E-4AE6-A7D4-78FEC1149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bbdca-cba8-469c-84be-7a2498d0e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43C33-8642-4B70-8477-D2C77ED12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78A8C-10BE-42E0-88A1-3E695AB7419E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e3fbbdca-cba8-469c-84be-7a2498d0e5f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Široki zaslon</PresentationFormat>
  <Paragraphs>56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CAMBER Bold</vt:lpstr>
      <vt:lpstr>CAMBER Regular</vt:lpstr>
      <vt:lpstr>Office Theme</vt:lpstr>
      <vt:lpstr>CSI- LOV NA BLAGO</vt:lpstr>
      <vt:lpstr>PowerPoint prezentacija</vt:lpstr>
      <vt:lpstr>  </vt:lpstr>
      <vt:lpstr>Anketa za učenike</vt:lpstr>
      <vt:lpstr>Memori kartice Izvor : https://hrabritelefon.hr/</vt:lpstr>
      <vt:lpstr>Mentimeter- Napišite što više poruka iz igre</vt:lpstr>
      <vt:lpstr>PowerPoint prezentacija</vt:lpstr>
      <vt:lpstr>Evaluacija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CSI- LOV NA BLAGO</dc:title>
  <dc:creator>Božica Ruk</dc:creator>
  <cp:lastModifiedBy>Božica Ruk</cp:lastModifiedBy>
  <cp:revision>1</cp:revision>
  <dcterms:created xsi:type="dcterms:W3CDTF">2019-10-30T19:15:52Z</dcterms:created>
  <dcterms:modified xsi:type="dcterms:W3CDTF">2019-10-30T19:16:01Z</dcterms:modified>
</cp:coreProperties>
</file>