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1.xml" ContentType="application/vnd.openxmlformats-officedocument.presentationml.tags+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268" r:id="rId2"/>
    <p:sldId id="265" r:id="rId3"/>
    <p:sldId id="256" r:id="rId4"/>
    <p:sldId id="270" r:id="rId5"/>
    <p:sldId id="271" r:id="rId6"/>
    <p:sldId id="272" r:id="rId7"/>
    <p:sldId id="273" r:id="rId8"/>
    <p:sldId id="274" r:id="rId9"/>
    <p:sldId id="597" r:id="rId10"/>
    <p:sldId id="275" r:id="rId11"/>
    <p:sldId id="276" r:id="rId12"/>
    <p:sldId id="278" r:id="rId13"/>
    <p:sldId id="598" r:id="rId14"/>
    <p:sldId id="599" r:id="rId15"/>
    <p:sldId id="277" r:id="rId16"/>
    <p:sldId id="331" r:id="rId17"/>
    <p:sldId id="596" r:id="rId18"/>
    <p:sldId id="266" r:id="rId19"/>
  </p:sldIdLst>
  <p:sldSz cx="12192000" cy="6858000"/>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Svetel slog 3 – poudarek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8EC20E35-A176-4012-BC5E-935CFFF8708E}" styleName="Srednji slog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9012ECD-51FC-41F1-AA8D-1B2483CD663E}" styleName="Svetel slog 2 – poudarek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1FECB4D8-DB02-4DC6-A0A2-4F2EBAE1DC90}" styleName="Srednji slog 1 – poudarek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91EBBBCC-DAD2-459C-BE2E-F6DE35CF9A28}" styleName="Temni slog 2 – poudarek 3/poudarek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27"/>
    <p:restoredTop sz="82724" autoAdjust="0"/>
  </p:normalViewPr>
  <p:slideViewPr>
    <p:cSldViewPr snapToGrid="0" snapToObjects="1">
      <p:cViewPr varScale="1">
        <p:scale>
          <a:sx n="87" d="100"/>
          <a:sy n="87" d="100"/>
        </p:scale>
        <p:origin x="90"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Book2"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2"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l-S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lt1"/>
                    </a:solidFill>
                    <a:latin typeface="+mn-lt"/>
                    <a:ea typeface="+mn-ea"/>
                    <a:cs typeface="+mn-cs"/>
                  </a:defRPr>
                </a:pPr>
                <a:endParaRPr lang="sl-SI"/>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Sheet1!$A$1:$E$1</c:f>
              <c:strCache>
                <c:ptCount val="5"/>
                <c:pt idx="0">
                  <c:v>OŠ:  1-5 razred</c:v>
                </c:pt>
                <c:pt idx="1">
                  <c:v>OŠ: 6-9 razred</c:v>
                </c:pt>
                <c:pt idx="2">
                  <c:v>OŠ - ukupno</c:v>
                </c:pt>
                <c:pt idx="3">
                  <c:v>Srednja škola</c:v>
                </c:pt>
                <c:pt idx="4">
                  <c:v>prosječno ukupno</c:v>
                </c:pt>
              </c:strCache>
            </c:strRef>
          </c:cat>
          <c:val>
            <c:numRef>
              <c:f>Sheet1!$A$2:$E$2</c:f>
              <c:numCache>
                <c:formatCode>General</c:formatCode>
                <c:ptCount val="5"/>
                <c:pt idx="0">
                  <c:v>5.35</c:v>
                </c:pt>
                <c:pt idx="1">
                  <c:v>6.24</c:v>
                </c:pt>
                <c:pt idx="2">
                  <c:v>5.92</c:v>
                </c:pt>
                <c:pt idx="3">
                  <c:v>6.13</c:v>
                </c:pt>
                <c:pt idx="4">
                  <c:v>5.91</c:v>
                </c:pt>
              </c:numCache>
            </c:numRef>
          </c:val>
          <c:extLst>
            <c:ext xmlns:c16="http://schemas.microsoft.com/office/drawing/2014/chart" uri="{C3380CC4-5D6E-409C-BE32-E72D297353CC}">
              <c16:uniqueId val="{00000000-12EE-5543-ACF2-5217C77C183C}"/>
            </c:ext>
          </c:extLst>
        </c:ser>
        <c:dLbls>
          <c:dLblPos val="inEnd"/>
          <c:showLegendKey val="0"/>
          <c:showVal val="1"/>
          <c:showCatName val="0"/>
          <c:showSerName val="0"/>
          <c:showPercent val="0"/>
          <c:showBubbleSize val="0"/>
        </c:dLbls>
        <c:gapWidth val="65"/>
        <c:axId val="-2062112040"/>
        <c:axId val="-2028840856"/>
      </c:barChart>
      <c:catAx>
        <c:axId val="-2062112040"/>
        <c:scaling>
          <c:orientation val="minMax"/>
        </c:scaling>
        <c:delete val="0"/>
        <c:axPos val="l"/>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600" b="0" i="0" u="none" strike="noStrike" kern="1200" cap="all" baseline="0">
                <a:solidFill>
                  <a:schemeClr val="dk1">
                    <a:lumMod val="75000"/>
                    <a:lumOff val="25000"/>
                  </a:schemeClr>
                </a:solidFill>
                <a:latin typeface="+mn-lt"/>
                <a:ea typeface="+mn-ea"/>
                <a:cs typeface="+mn-cs"/>
              </a:defRPr>
            </a:pPr>
            <a:endParaRPr lang="sl-SI"/>
          </a:p>
        </c:txPr>
        <c:crossAx val="-2028840856"/>
        <c:crosses val="autoZero"/>
        <c:auto val="1"/>
        <c:lblAlgn val="ctr"/>
        <c:lblOffset val="100"/>
        <c:noMultiLvlLbl val="0"/>
      </c:catAx>
      <c:valAx>
        <c:axId val="-2028840856"/>
        <c:scaling>
          <c:orientation val="minMax"/>
        </c:scaling>
        <c:delete val="0"/>
        <c:axPos val="b"/>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sl-SI"/>
          </a:p>
        </c:txPr>
        <c:crossAx val="-2062112040"/>
        <c:crosses val="autoZero"/>
        <c:crossBetween val="between"/>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sl-SI"/>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l-S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GB" sz="1800"/>
              <a:t> </a:t>
            </a:r>
            <a:r>
              <a:rPr lang="hr-HR" sz="1800" b="1" i="0" u="none" strike="noStrike" baseline="0">
                <a:effectLst/>
              </a:rPr>
              <a:t>Prosječne ostvarene vrijednosti prema predmetnim područjima</a:t>
            </a:r>
            <a:r>
              <a:rPr lang="en-US" sz="1800" b="0" i="0" u="none" strike="noStrike" baseline="0">
                <a:effectLst/>
              </a:rPr>
              <a:t> </a:t>
            </a:r>
            <a:endParaRPr lang="en-GB" sz="1800"/>
          </a:p>
        </c:rich>
      </c:tx>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sl-SI"/>
        </a:p>
      </c:txPr>
    </c:title>
    <c:autoTitleDeleted val="0"/>
    <c:plotArea>
      <c:layout/>
      <c:barChart>
        <c:barDir val="col"/>
        <c:grouping val="clustered"/>
        <c:varyColors val="0"/>
        <c:ser>
          <c:idx val="0"/>
          <c:order val="0"/>
          <c:tx>
            <c:strRef>
              <c:f>Sheet1!$I$2</c:f>
              <c:strCache>
                <c:ptCount val="1"/>
                <c:pt idx="0">
                  <c:v>osnovna škola</c:v>
                </c:pt>
              </c:strCache>
            </c:strRef>
          </c:tx>
          <c:spPr>
            <a:solidFill>
              <a:schemeClr val="accent1"/>
            </a:solidFill>
            <a:ln>
              <a:noFill/>
            </a:ln>
            <a:effectLst/>
          </c:spPr>
          <c:invertIfNegative val="0"/>
          <c:cat>
            <c:strRef>
              <c:f>Sheet1!$J$1:$Q$1</c:f>
              <c:strCache>
                <c:ptCount val="8"/>
                <c:pt idx="0">
                  <c:v>slovenski jezik</c:v>
                </c:pt>
                <c:pt idx="1">
                  <c:v>strani jezici</c:v>
                </c:pt>
                <c:pt idx="2">
                  <c:v>matematika</c:v>
                </c:pt>
                <c:pt idx="3">
                  <c:v>prirodoslovlje</c:v>
                </c:pt>
                <c:pt idx="4">
                  <c:v>društvoslovlje</c:v>
                </c:pt>
                <c:pt idx="5">
                  <c:v>sport/ sp.odgoj</c:v>
                </c:pt>
                <c:pt idx="6">
                  <c:v>umjetnost</c:v>
                </c:pt>
                <c:pt idx="7">
                  <c:v>struka</c:v>
                </c:pt>
              </c:strCache>
            </c:strRef>
          </c:cat>
          <c:val>
            <c:numRef>
              <c:f>Sheet1!$J$2:$Q$2</c:f>
              <c:numCache>
                <c:formatCode>General</c:formatCode>
                <c:ptCount val="8"/>
                <c:pt idx="0">
                  <c:v>7</c:v>
                </c:pt>
                <c:pt idx="1">
                  <c:v>4.8</c:v>
                </c:pt>
                <c:pt idx="2">
                  <c:v>6</c:v>
                </c:pt>
                <c:pt idx="3">
                  <c:v>7</c:v>
                </c:pt>
                <c:pt idx="4">
                  <c:v>5.75</c:v>
                </c:pt>
                <c:pt idx="5">
                  <c:v>8</c:v>
                </c:pt>
                <c:pt idx="6">
                  <c:v>7</c:v>
                </c:pt>
                <c:pt idx="7">
                  <c:v>0</c:v>
                </c:pt>
              </c:numCache>
            </c:numRef>
          </c:val>
          <c:extLst>
            <c:ext xmlns:c16="http://schemas.microsoft.com/office/drawing/2014/chart" uri="{C3380CC4-5D6E-409C-BE32-E72D297353CC}">
              <c16:uniqueId val="{00000000-7DCE-B144-9226-6FE4E28FF28C}"/>
            </c:ext>
          </c:extLst>
        </c:ser>
        <c:ser>
          <c:idx val="1"/>
          <c:order val="1"/>
          <c:tx>
            <c:strRef>
              <c:f>Sheet1!$I$3</c:f>
              <c:strCache>
                <c:ptCount val="1"/>
                <c:pt idx="0">
                  <c:v>srednja škola</c:v>
                </c:pt>
              </c:strCache>
            </c:strRef>
          </c:tx>
          <c:spPr>
            <a:solidFill>
              <a:schemeClr val="accent2"/>
            </a:solidFill>
            <a:ln>
              <a:noFill/>
            </a:ln>
            <a:effectLst/>
          </c:spPr>
          <c:invertIfNegative val="0"/>
          <c:cat>
            <c:strRef>
              <c:f>Sheet1!$J$1:$Q$1</c:f>
              <c:strCache>
                <c:ptCount val="8"/>
                <c:pt idx="0">
                  <c:v>slovenski jezik</c:v>
                </c:pt>
                <c:pt idx="1">
                  <c:v>strani jezici</c:v>
                </c:pt>
                <c:pt idx="2">
                  <c:v>matematika</c:v>
                </c:pt>
                <c:pt idx="3">
                  <c:v>prirodoslovlje</c:v>
                </c:pt>
                <c:pt idx="4">
                  <c:v>društvoslovlje</c:v>
                </c:pt>
                <c:pt idx="5">
                  <c:v>sport/ sp.odgoj</c:v>
                </c:pt>
                <c:pt idx="6">
                  <c:v>umjetnost</c:v>
                </c:pt>
                <c:pt idx="7">
                  <c:v>struka</c:v>
                </c:pt>
              </c:strCache>
            </c:strRef>
          </c:cat>
          <c:val>
            <c:numRef>
              <c:f>Sheet1!$J$3:$Q$3</c:f>
              <c:numCache>
                <c:formatCode>General</c:formatCode>
                <c:ptCount val="8"/>
                <c:pt idx="0">
                  <c:v>4.3</c:v>
                </c:pt>
                <c:pt idx="1">
                  <c:v>6.6</c:v>
                </c:pt>
                <c:pt idx="2">
                  <c:v>6.6</c:v>
                </c:pt>
                <c:pt idx="3">
                  <c:v>6.2</c:v>
                </c:pt>
                <c:pt idx="4">
                  <c:v>5.5</c:v>
                </c:pt>
                <c:pt idx="5">
                  <c:v>8</c:v>
                </c:pt>
                <c:pt idx="6">
                  <c:v>0</c:v>
                </c:pt>
                <c:pt idx="7">
                  <c:v>6.1199999999999992</c:v>
                </c:pt>
              </c:numCache>
            </c:numRef>
          </c:val>
          <c:extLst>
            <c:ext xmlns:c16="http://schemas.microsoft.com/office/drawing/2014/chart" uri="{C3380CC4-5D6E-409C-BE32-E72D297353CC}">
              <c16:uniqueId val="{00000001-7DCE-B144-9226-6FE4E28FF28C}"/>
            </c:ext>
          </c:extLst>
        </c:ser>
        <c:ser>
          <c:idx val="2"/>
          <c:order val="2"/>
          <c:tx>
            <c:strRef>
              <c:f>Sheet1!$I$4</c:f>
              <c:strCache>
                <c:ptCount val="1"/>
                <c:pt idx="0">
                  <c:v>prosjek</c:v>
                </c:pt>
              </c:strCache>
            </c:strRef>
          </c:tx>
          <c:spPr>
            <a:solidFill>
              <a:schemeClr val="accent3"/>
            </a:solidFill>
            <a:ln>
              <a:noFill/>
            </a:ln>
            <a:effectLst/>
          </c:spPr>
          <c:invertIfNegative val="0"/>
          <c:cat>
            <c:strRef>
              <c:f>Sheet1!$J$1:$Q$1</c:f>
              <c:strCache>
                <c:ptCount val="8"/>
                <c:pt idx="0">
                  <c:v>slovenski jezik</c:v>
                </c:pt>
                <c:pt idx="1">
                  <c:v>strani jezici</c:v>
                </c:pt>
                <c:pt idx="2">
                  <c:v>matematika</c:v>
                </c:pt>
                <c:pt idx="3">
                  <c:v>prirodoslovlje</c:v>
                </c:pt>
                <c:pt idx="4">
                  <c:v>društvoslovlje</c:v>
                </c:pt>
                <c:pt idx="5">
                  <c:v>sport/ sp.odgoj</c:v>
                </c:pt>
                <c:pt idx="6">
                  <c:v>umjetnost</c:v>
                </c:pt>
                <c:pt idx="7">
                  <c:v>struka</c:v>
                </c:pt>
              </c:strCache>
            </c:strRef>
          </c:cat>
          <c:val>
            <c:numRef>
              <c:f>Sheet1!$J$4:$Q$4</c:f>
              <c:numCache>
                <c:formatCode>General</c:formatCode>
                <c:ptCount val="8"/>
                <c:pt idx="0">
                  <c:v>5.6499999999999986</c:v>
                </c:pt>
                <c:pt idx="1">
                  <c:v>5.7</c:v>
                </c:pt>
                <c:pt idx="2">
                  <c:v>6.3</c:v>
                </c:pt>
                <c:pt idx="3">
                  <c:v>6.6</c:v>
                </c:pt>
                <c:pt idx="4">
                  <c:v>5.63</c:v>
                </c:pt>
                <c:pt idx="5">
                  <c:v>8</c:v>
                </c:pt>
                <c:pt idx="6">
                  <c:v>7</c:v>
                </c:pt>
                <c:pt idx="7">
                  <c:v>6.1199999999999992</c:v>
                </c:pt>
              </c:numCache>
            </c:numRef>
          </c:val>
          <c:extLst>
            <c:ext xmlns:c16="http://schemas.microsoft.com/office/drawing/2014/chart" uri="{C3380CC4-5D6E-409C-BE32-E72D297353CC}">
              <c16:uniqueId val="{00000002-7DCE-B144-9226-6FE4E28FF28C}"/>
            </c:ext>
          </c:extLst>
        </c:ser>
        <c:dLbls>
          <c:showLegendKey val="0"/>
          <c:showVal val="0"/>
          <c:showCatName val="0"/>
          <c:showSerName val="0"/>
          <c:showPercent val="0"/>
          <c:showBubbleSize val="0"/>
        </c:dLbls>
        <c:gapWidth val="219"/>
        <c:overlap val="-27"/>
        <c:axId val="-2026503016"/>
        <c:axId val="-2069518152"/>
      </c:barChart>
      <c:catAx>
        <c:axId val="-20265030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sl-SI"/>
          </a:p>
        </c:txPr>
        <c:crossAx val="-2069518152"/>
        <c:crosses val="autoZero"/>
        <c:auto val="1"/>
        <c:lblAlgn val="ctr"/>
        <c:lblOffset val="100"/>
        <c:noMultiLvlLbl val="0"/>
      </c:catAx>
      <c:valAx>
        <c:axId val="-20695181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crossAx val="-202650301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sl-SI"/>
        </a:p>
      </c:txPr>
    </c:legend>
    <c:plotVisOnly val="1"/>
    <c:dispBlanksAs val="gap"/>
    <c:showDLblsOverMax val="0"/>
  </c:chart>
  <c:spPr>
    <a:noFill/>
    <a:ln>
      <a:noFill/>
    </a:ln>
    <a:effectLst/>
  </c:spPr>
  <c:txPr>
    <a:bodyPr/>
    <a:lstStyle/>
    <a:p>
      <a:pPr>
        <a:defRPr/>
      </a:pPr>
      <a:endParaRPr lang="sl-SI"/>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image" Target="../media/image19.png"/><Relationship Id="rId4" Type="http://schemas.openxmlformats.org/officeDocument/2006/relationships/image" Target="../media/image22.png"/></Relationships>
</file>

<file path=ppt/diagrams/_rels/drawing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image" Target="../media/image19.png"/><Relationship Id="rId4" Type="http://schemas.openxmlformats.org/officeDocument/2006/relationships/image" Target="../media/image22.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2A05A42-FDAC-1743-9BFC-A6F44FCB8261}" type="doc">
      <dgm:prSet loTypeId="urn:microsoft.com/office/officeart/2008/layout/VerticalAccentList" loCatId="" qsTypeId="urn:microsoft.com/office/officeart/2005/8/quickstyle/simple4" qsCatId="simple" csTypeId="urn:microsoft.com/office/officeart/2005/8/colors/accent1_2" csCatId="accent1" phldr="1"/>
      <dgm:spPr/>
      <dgm:t>
        <a:bodyPr/>
        <a:lstStyle/>
        <a:p>
          <a:endParaRPr lang="en-US"/>
        </a:p>
      </dgm:t>
    </dgm:pt>
    <dgm:pt modelId="{C02EF59B-F830-CC41-802F-EC646E75BF7B}">
      <dgm:prSet phldrT="[Text]" custT="1"/>
      <dgm:spPr/>
      <dgm:t>
        <a:bodyPr/>
        <a:lstStyle/>
        <a:p>
          <a:r>
            <a:rPr lang="en-US" sz="2400" b="1" dirty="0" err="1">
              <a:solidFill>
                <a:srgbClr val="3F7819"/>
              </a:solidFill>
            </a:rPr>
            <a:t>Cilj</a:t>
          </a:r>
          <a:r>
            <a:rPr lang="en-US" sz="2400" b="1" dirty="0">
              <a:solidFill>
                <a:srgbClr val="3F7819"/>
              </a:solidFill>
            </a:rPr>
            <a:t>:</a:t>
          </a:r>
        </a:p>
      </dgm:t>
    </dgm:pt>
    <dgm:pt modelId="{693A2630-D51B-714C-84CD-5A20CAC3ACDE}" type="parTrans" cxnId="{02DDF15B-0A8F-2447-88B1-81B2DE70F73E}">
      <dgm:prSet/>
      <dgm:spPr/>
      <dgm:t>
        <a:bodyPr/>
        <a:lstStyle/>
        <a:p>
          <a:endParaRPr lang="en-US"/>
        </a:p>
      </dgm:t>
    </dgm:pt>
    <dgm:pt modelId="{FAA5750E-F403-4542-897C-78D8F65ABFC6}" type="sibTrans" cxnId="{02DDF15B-0A8F-2447-88B1-81B2DE70F73E}">
      <dgm:prSet/>
      <dgm:spPr/>
      <dgm:t>
        <a:bodyPr/>
        <a:lstStyle/>
        <a:p>
          <a:endParaRPr lang="en-US"/>
        </a:p>
      </dgm:t>
    </dgm:pt>
    <dgm:pt modelId="{5235251F-D5BC-684A-BBEB-3E8B33FCE193}">
      <dgm:prSet phldrT="[Text]" custT="1"/>
      <dgm:spPr/>
      <dgm:t>
        <a:bodyPr/>
        <a:lstStyle/>
        <a:p>
          <a:r>
            <a:rPr lang="en-US" sz="2000" dirty="0" err="1"/>
            <a:t>učitelji</a:t>
          </a:r>
          <a:r>
            <a:rPr lang="en-US" sz="2000" dirty="0"/>
            <a:t> </a:t>
          </a:r>
          <a:r>
            <a:rPr lang="en-US" sz="2000" dirty="0" err="1"/>
            <a:t>organiziraju</a:t>
          </a:r>
          <a:r>
            <a:rPr lang="en-US" sz="2000" dirty="0"/>
            <a:t> </a:t>
          </a:r>
          <a:r>
            <a:rPr lang="en-US" sz="2000" dirty="0" err="1"/>
            <a:t>kvalitetne</a:t>
          </a:r>
          <a:r>
            <a:rPr lang="en-US" sz="2000" dirty="0"/>
            <a:t> </a:t>
          </a:r>
          <a:r>
            <a:rPr lang="en-US" sz="2000" dirty="0" err="1"/>
            <a:t>mogučnosti</a:t>
          </a:r>
          <a:r>
            <a:rPr lang="en-US" sz="2000" dirty="0"/>
            <a:t> </a:t>
          </a:r>
          <a:r>
            <a:rPr lang="en-US" sz="2000" dirty="0" err="1"/>
            <a:t>učenja</a:t>
          </a:r>
          <a:r>
            <a:rPr lang="en-US" sz="2000" dirty="0"/>
            <a:t>, u </a:t>
          </a:r>
          <a:r>
            <a:rPr lang="en-US" sz="2000" dirty="0" err="1"/>
            <a:t>kojima</a:t>
          </a:r>
          <a:r>
            <a:rPr lang="en-US" sz="2000" dirty="0"/>
            <a:t> </a:t>
          </a:r>
          <a:r>
            <a:rPr lang="en-US" sz="2000" dirty="0" err="1"/>
            <a:t>su</a:t>
          </a:r>
          <a:r>
            <a:rPr lang="en-US" sz="2000" dirty="0"/>
            <a:t> </a:t>
          </a:r>
          <a:r>
            <a:rPr lang="en-US" sz="2000" dirty="0" err="1"/>
            <a:t>učenici</a:t>
          </a:r>
          <a:r>
            <a:rPr lang="en-US" sz="2000" dirty="0"/>
            <a:t> </a:t>
          </a:r>
          <a:r>
            <a:rPr lang="en-US" sz="2000" dirty="0" err="1"/>
            <a:t>što</a:t>
          </a:r>
          <a:r>
            <a:rPr lang="en-US" sz="2000" dirty="0"/>
            <a:t> je </a:t>
          </a:r>
          <a:r>
            <a:rPr lang="en-US" sz="2000" dirty="0" err="1"/>
            <a:t>više</a:t>
          </a:r>
          <a:r>
            <a:rPr lang="en-US" sz="2000" dirty="0"/>
            <a:t> </a:t>
          </a:r>
          <a:r>
            <a:rPr lang="en-US" sz="2000" dirty="0" err="1"/>
            <a:t>moguće</a:t>
          </a:r>
          <a:r>
            <a:rPr lang="en-US" sz="2000" dirty="0"/>
            <a:t> </a:t>
          </a:r>
          <a:r>
            <a:rPr lang="en-US" sz="2000" dirty="0" err="1"/>
            <a:t>aktivni</a:t>
          </a:r>
          <a:r>
            <a:rPr lang="en-US" sz="2000" dirty="0"/>
            <a:t> </a:t>
          </a:r>
          <a:r>
            <a:rPr lang="en-US" sz="2000" dirty="0" err="1"/>
            <a:t>te</a:t>
          </a:r>
          <a:r>
            <a:rPr lang="en-US" sz="2000" dirty="0"/>
            <a:t> </a:t>
          </a:r>
          <a:r>
            <a:rPr lang="en-US" sz="2000" dirty="0" err="1"/>
            <a:t>imaju</a:t>
          </a:r>
          <a:r>
            <a:rPr lang="en-US" sz="2000" dirty="0"/>
            <a:t> </a:t>
          </a:r>
          <a:r>
            <a:rPr lang="en-US" sz="2000" dirty="0" err="1"/>
            <a:t>mogučnost</a:t>
          </a:r>
          <a:r>
            <a:rPr lang="en-US" sz="2000" dirty="0"/>
            <a:t> </a:t>
          </a:r>
          <a:r>
            <a:rPr lang="en-US" sz="2000" dirty="0" err="1"/>
            <a:t>razvijati</a:t>
          </a:r>
          <a:r>
            <a:rPr lang="en-US" sz="2000" dirty="0"/>
            <a:t> </a:t>
          </a:r>
          <a:r>
            <a:rPr lang="en-US" sz="2000" dirty="0" err="1"/>
            <a:t>svoje</a:t>
          </a:r>
          <a:r>
            <a:rPr lang="en-US" sz="2000" dirty="0"/>
            <a:t> </a:t>
          </a:r>
          <a:r>
            <a:rPr lang="en-US" sz="2000" dirty="0" err="1"/>
            <a:t>kompetencije</a:t>
          </a:r>
          <a:r>
            <a:rPr lang="en-US" sz="2000" dirty="0"/>
            <a:t> </a:t>
          </a:r>
          <a:r>
            <a:rPr lang="en-US" sz="2000" dirty="0" err="1"/>
            <a:t>uz</a:t>
          </a:r>
          <a:r>
            <a:rPr lang="en-US" sz="2000" dirty="0"/>
            <a:t> </a:t>
          </a:r>
          <a:r>
            <a:rPr lang="en-US" sz="2000" dirty="0" err="1"/>
            <a:t>podržku</a:t>
          </a:r>
          <a:r>
            <a:rPr lang="en-US" sz="2000" dirty="0"/>
            <a:t> </a:t>
          </a:r>
          <a:r>
            <a:rPr lang="en-US" sz="2000" dirty="0" err="1"/>
            <a:t>smislene</a:t>
          </a:r>
          <a:r>
            <a:rPr lang="en-US" sz="2000" dirty="0"/>
            <a:t> </a:t>
          </a:r>
          <a:r>
            <a:rPr lang="en-US" sz="2000" dirty="0" err="1"/>
            <a:t>upotrebe</a:t>
          </a:r>
          <a:r>
            <a:rPr lang="en-US" sz="2000" dirty="0"/>
            <a:t> IKT.</a:t>
          </a:r>
        </a:p>
      </dgm:t>
    </dgm:pt>
    <dgm:pt modelId="{620CE53B-B9D6-704B-800E-102A56ECC963}" type="parTrans" cxnId="{46BFA2E7-A21F-1741-B4F7-196812865C90}">
      <dgm:prSet/>
      <dgm:spPr/>
      <dgm:t>
        <a:bodyPr/>
        <a:lstStyle/>
        <a:p>
          <a:endParaRPr lang="en-US"/>
        </a:p>
      </dgm:t>
    </dgm:pt>
    <dgm:pt modelId="{FB68BC82-0DEA-3C44-A7E3-521D0C42185D}" type="sibTrans" cxnId="{46BFA2E7-A21F-1741-B4F7-196812865C90}">
      <dgm:prSet/>
      <dgm:spPr/>
      <dgm:t>
        <a:bodyPr/>
        <a:lstStyle/>
        <a:p>
          <a:endParaRPr lang="en-US"/>
        </a:p>
      </dgm:t>
    </dgm:pt>
    <dgm:pt modelId="{30154F1D-E97A-364C-8900-9C34725A62E6}">
      <dgm:prSet phldrT="[Text]" custT="1"/>
      <dgm:spPr/>
      <dgm:t>
        <a:bodyPr/>
        <a:lstStyle/>
        <a:p>
          <a:r>
            <a:rPr lang="en-US" sz="2400" b="1" dirty="0">
              <a:solidFill>
                <a:srgbClr val="3F7819"/>
              </a:solidFill>
            </a:rPr>
            <a:t>Sodeluje:</a:t>
          </a:r>
        </a:p>
      </dgm:t>
    </dgm:pt>
    <dgm:pt modelId="{EDA3977A-EC78-9046-ADD4-12832B759DB1}" type="parTrans" cxnId="{49B97C35-DBE4-0148-BC3C-489AEDC04221}">
      <dgm:prSet/>
      <dgm:spPr/>
      <dgm:t>
        <a:bodyPr/>
        <a:lstStyle/>
        <a:p>
          <a:endParaRPr lang="en-US"/>
        </a:p>
      </dgm:t>
    </dgm:pt>
    <dgm:pt modelId="{D2CC6C4F-8730-E64D-A1ED-132F2B03C135}" type="sibTrans" cxnId="{49B97C35-DBE4-0148-BC3C-489AEDC04221}">
      <dgm:prSet/>
      <dgm:spPr/>
      <dgm:t>
        <a:bodyPr/>
        <a:lstStyle/>
        <a:p>
          <a:endParaRPr lang="en-US"/>
        </a:p>
      </dgm:t>
    </dgm:pt>
    <dgm:pt modelId="{74A57286-6FE2-C443-B4C9-98EBF3A13A99}">
      <dgm:prSet phldrT="[Text]" custT="1"/>
      <dgm:spPr/>
      <dgm:t>
        <a:bodyPr/>
        <a:lstStyle/>
        <a:p>
          <a:r>
            <a:rPr lang="en-US" sz="2400" b="1" dirty="0">
              <a:solidFill>
                <a:srgbClr val="54A021"/>
              </a:solidFill>
            </a:rPr>
            <a:t>5</a:t>
          </a:r>
          <a:r>
            <a:rPr lang="en-US" sz="2400" dirty="0"/>
            <a:t> </a:t>
          </a:r>
          <a:r>
            <a:rPr lang="hr-HR" sz="2400" dirty="0"/>
            <a:t>istraživačkih i razvojnih institucija</a:t>
          </a:r>
        </a:p>
      </dgm:t>
    </dgm:pt>
    <dgm:pt modelId="{75A330AF-176C-1C4B-A4E7-BC8FFD2ED392}" type="parTrans" cxnId="{B8B9B5AF-674F-F941-B020-D63D4163EF30}">
      <dgm:prSet/>
      <dgm:spPr/>
      <dgm:t>
        <a:bodyPr/>
        <a:lstStyle/>
        <a:p>
          <a:endParaRPr lang="en-US"/>
        </a:p>
      </dgm:t>
    </dgm:pt>
    <dgm:pt modelId="{DD7CD5E0-456A-224D-BCF9-C0560F4760A7}" type="sibTrans" cxnId="{B8B9B5AF-674F-F941-B020-D63D4163EF30}">
      <dgm:prSet/>
      <dgm:spPr/>
      <dgm:t>
        <a:bodyPr/>
        <a:lstStyle/>
        <a:p>
          <a:endParaRPr lang="en-US"/>
        </a:p>
      </dgm:t>
    </dgm:pt>
    <dgm:pt modelId="{8759C80B-5EDC-A046-B8BF-2BABDF403CAC}">
      <dgm:prSet phldrT="[Text]" phldr="1"/>
      <dgm:spPr/>
      <dgm:t>
        <a:bodyPr/>
        <a:lstStyle/>
        <a:p>
          <a:endParaRPr lang="en-US"/>
        </a:p>
      </dgm:t>
    </dgm:pt>
    <dgm:pt modelId="{222D4E2F-823D-FD4F-B380-013DA07A4F76}" type="parTrans" cxnId="{DF133BD3-85D1-6442-A406-C63679F64242}">
      <dgm:prSet/>
      <dgm:spPr/>
      <dgm:t>
        <a:bodyPr/>
        <a:lstStyle/>
        <a:p>
          <a:endParaRPr lang="en-US"/>
        </a:p>
      </dgm:t>
    </dgm:pt>
    <dgm:pt modelId="{8B709FA5-6795-5B45-A972-55C3DAAE0895}" type="sibTrans" cxnId="{DF133BD3-85D1-6442-A406-C63679F64242}">
      <dgm:prSet/>
      <dgm:spPr/>
      <dgm:t>
        <a:bodyPr/>
        <a:lstStyle/>
        <a:p>
          <a:endParaRPr lang="en-US"/>
        </a:p>
      </dgm:t>
    </dgm:pt>
    <dgm:pt modelId="{714B7F89-6A55-2141-81D2-454037D53861}">
      <dgm:prSet phldrT="[Text]" custT="1"/>
      <dgm:spPr/>
      <dgm:t>
        <a:bodyPr/>
        <a:lstStyle/>
        <a:p>
          <a:r>
            <a:rPr lang="en-US" sz="2400" b="1" dirty="0">
              <a:solidFill>
                <a:srgbClr val="54A021"/>
              </a:solidFill>
            </a:rPr>
            <a:t>75</a:t>
          </a:r>
          <a:r>
            <a:rPr lang="en-US" sz="2400" b="0" dirty="0"/>
            <a:t> </a:t>
          </a:r>
          <a:r>
            <a:rPr lang="en-US" sz="2400" b="0" dirty="0" err="1"/>
            <a:t>škola</a:t>
          </a:r>
          <a:r>
            <a:rPr lang="en-US" sz="2400" b="0" dirty="0"/>
            <a:t> </a:t>
          </a:r>
          <a:r>
            <a:rPr lang="en-US" sz="2000" dirty="0"/>
            <a:t>(20 u </a:t>
          </a:r>
          <a:r>
            <a:rPr lang="en-US" sz="2000" dirty="0" err="1"/>
            <a:t>razvoju</a:t>
          </a:r>
          <a:r>
            <a:rPr lang="en-US" sz="2000" dirty="0"/>
            <a:t>, 55 u </a:t>
          </a:r>
          <a:r>
            <a:rPr lang="en-US" sz="2000" dirty="0" err="1"/>
            <a:t>implementaciji</a:t>
          </a:r>
          <a:r>
            <a:rPr lang="en-US" sz="2000" dirty="0"/>
            <a:t>)</a:t>
          </a:r>
        </a:p>
      </dgm:t>
    </dgm:pt>
    <dgm:pt modelId="{C8419E63-AF8A-BD4F-B473-F823D155704F}" type="parTrans" cxnId="{BCC6B4F8-9F1D-4D4B-9A52-DF238E81B6B8}">
      <dgm:prSet/>
      <dgm:spPr/>
      <dgm:t>
        <a:bodyPr/>
        <a:lstStyle/>
        <a:p>
          <a:endParaRPr lang="en-US"/>
        </a:p>
      </dgm:t>
    </dgm:pt>
    <dgm:pt modelId="{371743FE-B685-BD44-8AE3-12B356C8D2EF}" type="sibTrans" cxnId="{BCC6B4F8-9F1D-4D4B-9A52-DF238E81B6B8}">
      <dgm:prSet/>
      <dgm:spPr/>
      <dgm:t>
        <a:bodyPr/>
        <a:lstStyle/>
        <a:p>
          <a:endParaRPr lang="en-US"/>
        </a:p>
      </dgm:t>
    </dgm:pt>
    <dgm:pt modelId="{3ED2D7F6-E7F2-8B4A-BC1D-03C59EF7FCCE}" type="pres">
      <dgm:prSet presAssocID="{12A05A42-FDAC-1743-9BFC-A6F44FCB8261}" presName="Name0" presStyleCnt="0">
        <dgm:presLayoutVars>
          <dgm:chMax/>
          <dgm:chPref/>
          <dgm:dir/>
        </dgm:presLayoutVars>
      </dgm:prSet>
      <dgm:spPr/>
      <dgm:t>
        <a:bodyPr/>
        <a:lstStyle/>
        <a:p>
          <a:endParaRPr lang="sl-SI"/>
        </a:p>
      </dgm:t>
    </dgm:pt>
    <dgm:pt modelId="{EA4823E9-B870-684D-B6FD-B4CC07DCB584}" type="pres">
      <dgm:prSet presAssocID="{C02EF59B-F830-CC41-802F-EC646E75BF7B}" presName="parenttextcomposite" presStyleCnt="0"/>
      <dgm:spPr/>
    </dgm:pt>
    <dgm:pt modelId="{167C6CA9-1A5D-F74E-AB63-227B016E3BBA}" type="pres">
      <dgm:prSet presAssocID="{C02EF59B-F830-CC41-802F-EC646E75BF7B}" presName="parenttext" presStyleLbl="revTx" presStyleIdx="0" presStyleCnt="3">
        <dgm:presLayoutVars>
          <dgm:chMax/>
          <dgm:chPref val="2"/>
          <dgm:bulletEnabled val="1"/>
        </dgm:presLayoutVars>
      </dgm:prSet>
      <dgm:spPr/>
      <dgm:t>
        <a:bodyPr/>
        <a:lstStyle/>
        <a:p>
          <a:endParaRPr lang="sl-SI"/>
        </a:p>
      </dgm:t>
    </dgm:pt>
    <dgm:pt modelId="{B14204B6-59E0-E34B-AD6E-C2E2CF666FF4}" type="pres">
      <dgm:prSet presAssocID="{C02EF59B-F830-CC41-802F-EC646E75BF7B}" presName="composite" presStyleCnt="0"/>
      <dgm:spPr/>
    </dgm:pt>
    <dgm:pt modelId="{9E80FE69-41AE-634D-8E6F-8F49D11BDF17}" type="pres">
      <dgm:prSet presAssocID="{C02EF59B-F830-CC41-802F-EC646E75BF7B}" presName="chevron1" presStyleLbl="alignNode1" presStyleIdx="0" presStyleCnt="21"/>
      <dgm:spPr/>
    </dgm:pt>
    <dgm:pt modelId="{FCF86AC1-4788-8340-B150-3655B6FC1749}" type="pres">
      <dgm:prSet presAssocID="{C02EF59B-F830-CC41-802F-EC646E75BF7B}" presName="chevron2" presStyleLbl="alignNode1" presStyleIdx="1" presStyleCnt="21"/>
      <dgm:spPr/>
    </dgm:pt>
    <dgm:pt modelId="{6D2C09B9-2112-8645-9EB4-72AC7420E573}" type="pres">
      <dgm:prSet presAssocID="{C02EF59B-F830-CC41-802F-EC646E75BF7B}" presName="chevron3" presStyleLbl="alignNode1" presStyleIdx="2" presStyleCnt="21"/>
      <dgm:spPr/>
    </dgm:pt>
    <dgm:pt modelId="{33C6A9D6-6606-A248-A140-7D99E5381489}" type="pres">
      <dgm:prSet presAssocID="{C02EF59B-F830-CC41-802F-EC646E75BF7B}" presName="chevron4" presStyleLbl="alignNode1" presStyleIdx="3" presStyleCnt="21"/>
      <dgm:spPr/>
    </dgm:pt>
    <dgm:pt modelId="{F88886A3-B107-E54E-B15F-8BECF2E6A80A}" type="pres">
      <dgm:prSet presAssocID="{C02EF59B-F830-CC41-802F-EC646E75BF7B}" presName="chevron5" presStyleLbl="alignNode1" presStyleIdx="4" presStyleCnt="21"/>
      <dgm:spPr/>
    </dgm:pt>
    <dgm:pt modelId="{4B099CC2-2FAF-0E49-B2B5-C0F2D7D935B8}" type="pres">
      <dgm:prSet presAssocID="{C02EF59B-F830-CC41-802F-EC646E75BF7B}" presName="chevron6" presStyleLbl="alignNode1" presStyleIdx="5" presStyleCnt="21"/>
      <dgm:spPr/>
    </dgm:pt>
    <dgm:pt modelId="{3564FF93-EEE6-0041-AB6F-61F9CA431FAF}" type="pres">
      <dgm:prSet presAssocID="{C02EF59B-F830-CC41-802F-EC646E75BF7B}" presName="chevron7" presStyleLbl="alignNode1" presStyleIdx="6" presStyleCnt="21"/>
      <dgm:spPr/>
    </dgm:pt>
    <dgm:pt modelId="{7B4F9961-60BC-4C4D-94E8-54599C530BFF}" type="pres">
      <dgm:prSet presAssocID="{C02EF59B-F830-CC41-802F-EC646E75BF7B}" presName="childtext" presStyleLbl="solidFgAcc1" presStyleIdx="0" presStyleCnt="3" custScaleY="144115">
        <dgm:presLayoutVars>
          <dgm:chMax/>
          <dgm:chPref val="0"/>
          <dgm:bulletEnabled val="1"/>
        </dgm:presLayoutVars>
      </dgm:prSet>
      <dgm:spPr/>
      <dgm:t>
        <a:bodyPr/>
        <a:lstStyle/>
        <a:p>
          <a:endParaRPr lang="sl-SI"/>
        </a:p>
      </dgm:t>
    </dgm:pt>
    <dgm:pt modelId="{93CBD2AF-7F1F-BD41-8595-D474A084D2BF}" type="pres">
      <dgm:prSet presAssocID="{FAA5750E-F403-4542-897C-78D8F65ABFC6}" presName="sibTrans" presStyleCnt="0"/>
      <dgm:spPr/>
    </dgm:pt>
    <dgm:pt modelId="{A6B16E45-198A-244E-B721-8D468FADA08E}" type="pres">
      <dgm:prSet presAssocID="{30154F1D-E97A-364C-8900-9C34725A62E6}" presName="parenttextcomposite" presStyleCnt="0"/>
      <dgm:spPr/>
    </dgm:pt>
    <dgm:pt modelId="{116CF807-76B4-6547-AECF-AC2290D18FA6}" type="pres">
      <dgm:prSet presAssocID="{30154F1D-E97A-364C-8900-9C34725A62E6}" presName="parenttext" presStyleLbl="revTx" presStyleIdx="1" presStyleCnt="3">
        <dgm:presLayoutVars>
          <dgm:chMax/>
          <dgm:chPref val="2"/>
          <dgm:bulletEnabled val="1"/>
        </dgm:presLayoutVars>
      </dgm:prSet>
      <dgm:spPr/>
      <dgm:t>
        <a:bodyPr/>
        <a:lstStyle/>
        <a:p>
          <a:endParaRPr lang="sl-SI"/>
        </a:p>
      </dgm:t>
    </dgm:pt>
    <dgm:pt modelId="{21D590F6-D93A-A648-83D6-8C430168AAFB}" type="pres">
      <dgm:prSet presAssocID="{30154F1D-E97A-364C-8900-9C34725A62E6}" presName="composite" presStyleCnt="0"/>
      <dgm:spPr/>
    </dgm:pt>
    <dgm:pt modelId="{639671BC-3C5A-2E49-A14F-E0185EA6EF0B}" type="pres">
      <dgm:prSet presAssocID="{30154F1D-E97A-364C-8900-9C34725A62E6}" presName="chevron1" presStyleLbl="alignNode1" presStyleIdx="7" presStyleCnt="21"/>
      <dgm:spPr/>
    </dgm:pt>
    <dgm:pt modelId="{E383D86F-33BD-814E-AA70-AE4D990839C2}" type="pres">
      <dgm:prSet presAssocID="{30154F1D-E97A-364C-8900-9C34725A62E6}" presName="chevron2" presStyleLbl="alignNode1" presStyleIdx="8" presStyleCnt="21"/>
      <dgm:spPr/>
    </dgm:pt>
    <dgm:pt modelId="{915EE2B0-F85A-F841-A756-6FBF808FD207}" type="pres">
      <dgm:prSet presAssocID="{30154F1D-E97A-364C-8900-9C34725A62E6}" presName="chevron3" presStyleLbl="alignNode1" presStyleIdx="9" presStyleCnt="21"/>
      <dgm:spPr/>
    </dgm:pt>
    <dgm:pt modelId="{D0F15F15-CDBA-6E4A-AE93-354FC3B1717E}" type="pres">
      <dgm:prSet presAssocID="{30154F1D-E97A-364C-8900-9C34725A62E6}" presName="chevron4" presStyleLbl="alignNode1" presStyleIdx="10" presStyleCnt="21"/>
      <dgm:spPr/>
    </dgm:pt>
    <dgm:pt modelId="{2C75F853-7232-3A47-8276-5BEC2281FCA9}" type="pres">
      <dgm:prSet presAssocID="{30154F1D-E97A-364C-8900-9C34725A62E6}" presName="chevron5" presStyleLbl="alignNode1" presStyleIdx="11" presStyleCnt="21"/>
      <dgm:spPr/>
    </dgm:pt>
    <dgm:pt modelId="{401662B6-61A7-B148-AB23-DA8550C5CEA2}" type="pres">
      <dgm:prSet presAssocID="{30154F1D-E97A-364C-8900-9C34725A62E6}" presName="chevron6" presStyleLbl="alignNode1" presStyleIdx="12" presStyleCnt="21"/>
      <dgm:spPr/>
    </dgm:pt>
    <dgm:pt modelId="{5B0740F3-CDC9-A442-9DB5-43B851F900C7}" type="pres">
      <dgm:prSet presAssocID="{30154F1D-E97A-364C-8900-9C34725A62E6}" presName="chevron7" presStyleLbl="alignNode1" presStyleIdx="13" presStyleCnt="21"/>
      <dgm:spPr/>
    </dgm:pt>
    <dgm:pt modelId="{1E430F11-F79C-8046-8DFC-6325A20DD168}" type="pres">
      <dgm:prSet presAssocID="{30154F1D-E97A-364C-8900-9C34725A62E6}" presName="childtext" presStyleLbl="solidFgAcc1" presStyleIdx="1" presStyleCnt="3">
        <dgm:presLayoutVars>
          <dgm:chMax/>
          <dgm:chPref val="0"/>
          <dgm:bulletEnabled val="1"/>
        </dgm:presLayoutVars>
      </dgm:prSet>
      <dgm:spPr/>
      <dgm:t>
        <a:bodyPr/>
        <a:lstStyle/>
        <a:p>
          <a:endParaRPr lang="sl-SI"/>
        </a:p>
      </dgm:t>
    </dgm:pt>
    <dgm:pt modelId="{EDF098A6-98C9-0241-AA9C-FC47FCCB7692}" type="pres">
      <dgm:prSet presAssocID="{D2CC6C4F-8730-E64D-A1ED-132F2B03C135}" presName="sibTrans" presStyleCnt="0"/>
      <dgm:spPr/>
    </dgm:pt>
    <dgm:pt modelId="{17371FBB-6670-ED46-8568-418F1AB39F31}" type="pres">
      <dgm:prSet presAssocID="{8759C80B-5EDC-A046-B8BF-2BABDF403CAC}" presName="parenttextcomposite" presStyleCnt="0"/>
      <dgm:spPr/>
    </dgm:pt>
    <dgm:pt modelId="{1E9F73D8-B8B1-2249-AF99-998B8AE18409}" type="pres">
      <dgm:prSet presAssocID="{8759C80B-5EDC-A046-B8BF-2BABDF403CAC}" presName="parenttext" presStyleLbl="revTx" presStyleIdx="2" presStyleCnt="3">
        <dgm:presLayoutVars>
          <dgm:chMax/>
          <dgm:chPref val="2"/>
          <dgm:bulletEnabled val="1"/>
        </dgm:presLayoutVars>
      </dgm:prSet>
      <dgm:spPr/>
      <dgm:t>
        <a:bodyPr/>
        <a:lstStyle/>
        <a:p>
          <a:endParaRPr lang="sl-SI"/>
        </a:p>
      </dgm:t>
    </dgm:pt>
    <dgm:pt modelId="{6D3EA067-750D-B74E-9144-1A07D1E12EE8}" type="pres">
      <dgm:prSet presAssocID="{8759C80B-5EDC-A046-B8BF-2BABDF403CAC}" presName="composite" presStyleCnt="0"/>
      <dgm:spPr/>
    </dgm:pt>
    <dgm:pt modelId="{F9BEC60B-5264-DF4D-9090-0A9D75992047}" type="pres">
      <dgm:prSet presAssocID="{8759C80B-5EDC-A046-B8BF-2BABDF403CAC}" presName="chevron1" presStyleLbl="alignNode1" presStyleIdx="14" presStyleCnt="21"/>
      <dgm:spPr/>
    </dgm:pt>
    <dgm:pt modelId="{AE895A7C-EA4D-3748-A3B6-5A5740A18388}" type="pres">
      <dgm:prSet presAssocID="{8759C80B-5EDC-A046-B8BF-2BABDF403CAC}" presName="chevron2" presStyleLbl="alignNode1" presStyleIdx="15" presStyleCnt="21"/>
      <dgm:spPr/>
    </dgm:pt>
    <dgm:pt modelId="{31FCADB3-76C2-5A44-A339-3C5E950DEFF9}" type="pres">
      <dgm:prSet presAssocID="{8759C80B-5EDC-A046-B8BF-2BABDF403CAC}" presName="chevron3" presStyleLbl="alignNode1" presStyleIdx="16" presStyleCnt="21"/>
      <dgm:spPr/>
    </dgm:pt>
    <dgm:pt modelId="{8565C317-9BE0-9F4B-A98C-41DCD928B3BA}" type="pres">
      <dgm:prSet presAssocID="{8759C80B-5EDC-A046-B8BF-2BABDF403CAC}" presName="chevron4" presStyleLbl="alignNode1" presStyleIdx="17" presStyleCnt="21"/>
      <dgm:spPr/>
    </dgm:pt>
    <dgm:pt modelId="{5C3D5750-3599-204D-9A03-BAB67E49F7FE}" type="pres">
      <dgm:prSet presAssocID="{8759C80B-5EDC-A046-B8BF-2BABDF403CAC}" presName="chevron5" presStyleLbl="alignNode1" presStyleIdx="18" presStyleCnt="21"/>
      <dgm:spPr/>
    </dgm:pt>
    <dgm:pt modelId="{09F686E5-6317-E04A-B814-AD25B94A6D58}" type="pres">
      <dgm:prSet presAssocID="{8759C80B-5EDC-A046-B8BF-2BABDF403CAC}" presName="chevron6" presStyleLbl="alignNode1" presStyleIdx="19" presStyleCnt="21"/>
      <dgm:spPr/>
    </dgm:pt>
    <dgm:pt modelId="{BBC8F4DA-107D-3042-92D8-CCA039860DB8}" type="pres">
      <dgm:prSet presAssocID="{8759C80B-5EDC-A046-B8BF-2BABDF403CAC}" presName="chevron7" presStyleLbl="alignNode1" presStyleIdx="20" presStyleCnt="21"/>
      <dgm:spPr/>
    </dgm:pt>
    <dgm:pt modelId="{EC78078C-6783-8E4F-93BB-0902224C91C0}" type="pres">
      <dgm:prSet presAssocID="{8759C80B-5EDC-A046-B8BF-2BABDF403CAC}" presName="childtext" presStyleLbl="solidFgAcc1" presStyleIdx="2" presStyleCnt="3">
        <dgm:presLayoutVars>
          <dgm:chMax/>
          <dgm:chPref val="0"/>
          <dgm:bulletEnabled val="1"/>
        </dgm:presLayoutVars>
      </dgm:prSet>
      <dgm:spPr/>
      <dgm:t>
        <a:bodyPr/>
        <a:lstStyle/>
        <a:p>
          <a:endParaRPr lang="sl-SI"/>
        </a:p>
      </dgm:t>
    </dgm:pt>
  </dgm:ptLst>
  <dgm:cxnLst>
    <dgm:cxn modelId="{4557DD5A-1120-7542-83EF-E1BF9AE79B43}" type="presOf" srcId="{30154F1D-E97A-364C-8900-9C34725A62E6}" destId="{116CF807-76B4-6547-AECF-AC2290D18FA6}" srcOrd="0" destOrd="0" presId="urn:microsoft.com/office/officeart/2008/layout/VerticalAccentList"/>
    <dgm:cxn modelId="{E04AA126-633D-0045-A9BB-888993DD8548}" type="presOf" srcId="{12A05A42-FDAC-1743-9BFC-A6F44FCB8261}" destId="{3ED2D7F6-E7F2-8B4A-BC1D-03C59EF7FCCE}" srcOrd="0" destOrd="0" presId="urn:microsoft.com/office/officeart/2008/layout/VerticalAccentList"/>
    <dgm:cxn modelId="{02DDF15B-0A8F-2447-88B1-81B2DE70F73E}" srcId="{12A05A42-FDAC-1743-9BFC-A6F44FCB8261}" destId="{C02EF59B-F830-CC41-802F-EC646E75BF7B}" srcOrd="0" destOrd="0" parTransId="{693A2630-D51B-714C-84CD-5A20CAC3ACDE}" sibTransId="{FAA5750E-F403-4542-897C-78D8F65ABFC6}"/>
    <dgm:cxn modelId="{B8B9B5AF-674F-F941-B020-D63D4163EF30}" srcId="{30154F1D-E97A-364C-8900-9C34725A62E6}" destId="{74A57286-6FE2-C443-B4C9-98EBF3A13A99}" srcOrd="0" destOrd="0" parTransId="{75A330AF-176C-1C4B-A4E7-BC8FFD2ED392}" sibTransId="{DD7CD5E0-456A-224D-BCF9-C0560F4760A7}"/>
    <dgm:cxn modelId="{49B97C35-DBE4-0148-BC3C-489AEDC04221}" srcId="{12A05A42-FDAC-1743-9BFC-A6F44FCB8261}" destId="{30154F1D-E97A-364C-8900-9C34725A62E6}" srcOrd="1" destOrd="0" parTransId="{EDA3977A-EC78-9046-ADD4-12832B759DB1}" sibTransId="{D2CC6C4F-8730-E64D-A1ED-132F2B03C135}"/>
    <dgm:cxn modelId="{A96F3C5C-3CE7-5D4C-92AF-492948FC17C8}" type="presOf" srcId="{714B7F89-6A55-2141-81D2-454037D53861}" destId="{EC78078C-6783-8E4F-93BB-0902224C91C0}" srcOrd="0" destOrd="0" presId="urn:microsoft.com/office/officeart/2008/layout/VerticalAccentList"/>
    <dgm:cxn modelId="{612C69C0-C973-F64D-A7EA-F3E5BACA3929}" type="presOf" srcId="{8759C80B-5EDC-A046-B8BF-2BABDF403CAC}" destId="{1E9F73D8-B8B1-2249-AF99-998B8AE18409}" srcOrd="0" destOrd="0" presId="urn:microsoft.com/office/officeart/2008/layout/VerticalAccentList"/>
    <dgm:cxn modelId="{BCC6B4F8-9F1D-4D4B-9A52-DF238E81B6B8}" srcId="{8759C80B-5EDC-A046-B8BF-2BABDF403CAC}" destId="{714B7F89-6A55-2141-81D2-454037D53861}" srcOrd="0" destOrd="0" parTransId="{C8419E63-AF8A-BD4F-B473-F823D155704F}" sibTransId="{371743FE-B685-BD44-8AE3-12B356C8D2EF}"/>
    <dgm:cxn modelId="{46BFA2E7-A21F-1741-B4F7-196812865C90}" srcId="{C02EF59B-F830-CC41-802F-EC646E75BF7B}" destId="{5235251F-D5BC-684A-BBEB-3E8B33FCE193}" srcOrd="0" destOrd="0" parTransId="{620CE53B-B9D6-704B-800E-102A56ECC963}" sibTransId="{FB68BC82-0DEA-3C44-A7E3-521D0C42185D}"/>
    <dgm:cxn modelId="{DF133BD3-85D1-6442-A406-C63679F64242}" srcId="{12A05A42-FDAC-1743-9BFC-A6F44FCB8261}" destId="{8759C80B-5EDC-A046-B8BF-2BABDF403CAC}" srcOrd="2" destOrd="0" parTransId="{222D4E2F-823D-FD4F-B380-013DA07A4F76}" sibTransId="{8B709FA5-6795-5B45-A972-55C3DAAE0895}"/>
    <dgm:cxn modelId="{417DB6DF-B5A1-A94B-98F1-E797ED807F22}" type="presOf" srcId="{C02EF59B-F830-CC41-802F-EC646E75BF7B}" destId="{167C6CA9-1A5D-F74E-AB63-227B016E3BBA}" srcOrd="0" destOrd="0" presId="urn:microsoft.com/office/officeart/2008/layout/VerticalAccentList"/>
    <dgm:cxn modelId="{CE23B32A-7121-2B4E-8E48-92106C0901A0}" type="presOf" srcId="{74A57286-6FE2-C443-B4C9-98EBF3A13A99}" destId="{1E430F11-F79C-8046-8DFC-6325A20DD168}" srcOrd="0" destOrd="0" presId="urn:microsoft.com/office/officeart/2008/layout/VerticalAccentList"/>
    <dgm:cxn modelId="{682EE0AB-6045-8249-AA0A-1A8690924154}" type="presOf" srcId="{5235251F-D5BC-684A-BBEB-3E8B33FCE193}" destId="{7B4F9961-60BC-4C4D-94E8-54599C530BFF}" srcOrd="0" destOrd="0" presId="urn:microsoft.com/office/officeart/2008/layout/VerticalAccentList"/>
    <dgm:cxn modelId="{2D9A896C-700F-604B-A9B9-F01412E17CC8}" type="presParOf" srcId="{3ED2D7F6-E7F2-8B4A-BC1D-03C59EF7FCCE}" destId="{EA4823E9-B870-684D-B6FD-B4CC07DCB584}" srcOrd="0" destOrd="0" presId="urn:microsoft.com/office/officeart/2008/layout/VerticalAccentList"/>
    <dgm:cxn modelId="{0A7EFBF4-CAF9-014B-8E4D-46E90CA4D42F}" type="presParOf" srcId="{EA4823E9-B870-684D-B6FD-B4CC07DCB584}" destId="{167C6CA9-1A5D-F74E-AB63-227B016E3BBA}" srcOrd="0" destOrd="0" presId="urn:microsoft.com/office/officeart/2008/layout/VerticalAccentList"/>
    <dgm:cxn modelId="{4C0FB27C-0F9E-254B-9265-273B1BEED1FE}" type="presParOf" srcId="{3ED2D7F6-E7F2-8B4A-BC1D-03C59EF7FCCE}" destId="{B14204B6-59E0-E34B-AD6E-C2E2CF666FF4}" srcOrd="1" destOrd="0" presId="urn:microsoft.com/office/officeart/2008/layout/VerticalAccentList"/>
    <dgm:cxn modelId="{0D9174AD-74FD-8342-804F-F72F978FAA1D}" type="presParOf" srcId="{B14204B6-59E0-E34B-AD6E-C2E2CF666FF4}" destId="{9E80FE69-41AE-634D-8E6F-8F49D11BDF17}" srcOrd="0" destOrd="0" presId="urn:microsoft.com/office/officeart/2008/layout/VerticalAccentList"/>
    <dgm:cxn modelId="{201E3006-69C2-C04D-835D-F7FBEB15A6EB}" type="presParOf" srcId="{B14204B6-59E0-E34B-AD6E-C2E2CF666FF4}" destId="{FCF86AC1-4788-8340-B150-3655B6FC1749}" srcOrd="1" destOrd="0" presId="urn:microsoft.com/office/officeart/2008/layout/VerticalAccentList"/>
    <dgm:cxn modelId="{F61FE735-FBE6-674B-B174-0DADAAC2CC7F}" type="presParOf" srcId="{B14204B6-59E0-E34B-AD6E-C2E2CF666FF4}" destId="{6D2C09B9-2112-8645-9EB4-72AC7420E573}" srcOrd="2" destOrd="0" presId="urn:microsoft.com/office/officeart/2008/layout/VerticalAccentList"/>
    <dgm:cxn modelId="{1E72A4F2-90A0-2E4D-B255-C172E835D62D}" type="presParOf" srcId="{B14204B6-59E0-E34B-AD6E-C2E2CF666FF4}" destId="{33C6A9D6-6606-A248-A140-7D99E5381489}" srcOrd="3" destOrd="0" presId="urn:microsoft.com/office/officeart/2008/layout/VerticalAccentList"/>
    <dgm:cxn modelId="{775C8B94-03C5-F545-9ED1-051AF77BE412}" type="presParOf" srcId="{B14204B6-59E0-E34B-AD6E-C2E2CF666FF4}" destId="{F88886A3-B107-E54E-B15F-8BECF2E6A80A}" srcOrd="4" destOrd="0" presId="urn:microsoft.com/office/officeart/2008/layout/VerticalAccentList"/>
    <dgm:cxn modelId="{3019C6ED-A9E8-844E-8EAC-16A5FE18257D}" type="presParOf" srcId="{B14204B6-59E0-E34B-AD6E-C2E2CF666FF4}" destId="{4B099CC2-2FAF-0E49-B2B5-C0F2D7D935B8}" srcOrd="5" destOrd="0" presId="urn:microsoft.com/office/officeart/2008/layout/VerticalAccentList"/>
    <dgm:cxn modelId="{9DCCC9BC-8F70-B14A-B42D-8AF4B24BFAFF}" type="presParOf" srcId="{B14204B6-59E0-E34B-AD6E-C2E2CF666FF4}" destId="{3564FF93-EEE6-0041-AB6F-61F9CA431FAF}" srcOrd="6" destOrd="0" presId="urn:microsoft.com/office/officeart/2008/layout/VerticalAccentList"/>
    <dgm:cxn modelId="{EDB65EFA-7644-8B4D-9A45-A73E656BA244}" type="presParOf" srcId="{B14204B6-59E0-E34B-AD6E-C2E2CF666FF4}" destId="{7B4F9961-60BC-4C4D-94E8-54599C530BFF}" srcOrd="7" destOrd="0" presId="urn:microsoft.com/office/officeart/2008/layout/VerticalAccentList"/>
    <dgm:cxn modelId="{5BD3A603-CDD9-9D43-9078-29D69895B88C}" type="presParOf" srcId="{3ED2D7F6-E7F2-8B4A-BC1D-03C59EF7FCCE}" destId="{93CBD2AF-7F1F-BD41-8595-D474A084D2BF}" srcOrd="2" destOrd="0" presId="urn:microsoft.com/office/officeart/2008/layout/VerticalAccentList"/>
    <dgm:cxn modelId="{0739DAB3-CF1C-4A4E-A351-E889C04C971E}" type="presParOf" srcId="{3ED2D7F6-E7F2-8B4A-BC1D-03C59EF7FCCE}" destId="{A6B16E45-198A-244E-B721-8D468FADA08E}" srcOrd="3" destOrd="0" presId="urn:microsoft.com/office/officeart/2008/layout/VerticalAccentList"/>
    <dgm:cxn modelId="{0FEB6283-8FE5-5E45-AC0F-F27D519229EF}" type="presParOf" srcId="{A6B16E45-198A-244E-B721-8D468FADA08E}" destId="{116CF807-76B4-6547-AECF-AC2290D18FA6}" srcOrd="0" destOrd="0" presId="urn:microsoft.com/office/officeart/2008/layout/VerticalAccentList"/>
    <dgm:cxn modelId="{812DD0B9-BEA3-B245-B497-FAA8B7CDAB02}" type="presParOf" srcId="{3ED2D7F6-E7F2-8B4A-BC1D-03C59EF7FCCE}" destId="{21D590F6-D93A-A648-83D6-8C430168AAFB}" srcOrd="4" destOrd="0" presId="urn:microsoft.com/office/officeart/2008/layout/VerticalAccentList"/>
    <dgm:cxn modelId="{1B97D3E4-DBA7-0346-835A-4318789B81F1}" type="presParOf" srcId="{21D590F6-D93A-A648-83D6-8C430168AAFB}" destId="{639671BC-3C5A-2E49-A14F-E0185EA6EF0B}" srcOrd="0" destOrd="0" presId="urn:microsoft.com/office/officeart/2008/layout/VerticalAccentList"/>
    <dgm:cxn modelId="{05BA1215-90AC-314C-BD77-3BBFC6990D02}" type="presParOf" srcId="{21D590F6-D93A-A648-83D6-8C430168AAFB}" destId="{E383D86F-33BD-814E-AA70-AE4D990839C2}" srcOrd="1" destOrd="0" presId="urn:microsoft.com/office/officeart/2008/layout/VerticalAccentList"/>
    <dgm:cxn modelId="{CE1339DC-54DE-5046-9349-7A981E9CFFC5}" type="presParOf" srcId="{21D590F6-D93A-A648-83D6-8C430168AAFB}" destId="{915EE2B0-F85A-F841-A756-6FBF808FD207}" srcOrd="2" destOrd="0" presId="urn:microsoft.com/office/officeart/2008/layout/VerticalAccentList"/>
    <dgm:cxn modelId="{9EDC8D07-FE39-194F-A0C6-B931FF4968A4}" type="presParOf" srcId="{21D590F6-D93A-A648-83D6-8C430168AAFB}" destId="{D0F15F15-CDBA-6E4A-AE93-354FC3B1717E}" srcOrd="3" destOrd="0" presId="urn:microsoft.com/office/officeart/2008/layout/VerticalAccentList"/>
    <dgm:cxn modelId="{AE068D05-9706-684F-844B-0F953FEA61BD}" type="presParOf" srcId="{21D590F6-D93A-A648-83D6-8C430168AAFB}" destId="{2C75F853-7232-3A47-8276-5BEC2281FCA9}" srcOrd="4" destOrd="0" presId="urn:microsoft.com/office/officeart/2008/layout/VerticalAccentList"/>
    <dgm:cxn modelId="{BC825467-CD25-2149-8D3C-F8BF1102F0BC}" type="presParOf" srcId="{21D590F6-D93A-A648-83D6-8C430168AAFB}" destId="{401662B6-61A7-B148-AB23-DA8550C5CEA2}" srcOrd="5" destOrd="0" presId="urn:microsoft.com/office/officeart/2008/layout/VerticalAccentList"/>
    <dgm:cxn modelId="{3960AC25-746E-E44B-B22B-56378E83CC9F}" type="presParOf" srcId="{21D590F6-D93A-A648-83D6-8C430168AAFB}" destId="{5B0740F3-CDC9-A442-9DB5-43B851F900C7}" srcOrd="6" destOrd="0" presId="urn:microsoft.com/office/officeart/2008/layout/VerticalAccentList"/>
    <dgm:cxn modelId="{9AD1B5B6-7417-F74C-9B75-9D91E4EBD4FF}" type="presParOf" srcId="{21D590F6-D93A-A648-83D6-8C430168AAFB}" destId="{1E430F11-F79C-8046-8DFC-6325A20DD168}" srcOrd="7" destOrd="0" presId="urn:microsoft.com/office/officeart/2008/layout/VerticalAccentList"/>
    <dgm:cxn modelId="{B4B725A2-783B-394A-8E01-2C6934D4C43A}" type="presParOf" srcId="{3ED2D7F6-E7F2-8B4A-BC1D-03C59EF7FCCE}" destId="{EDF098A6-98C9-0241-AA9C-FC47FCCB7692}" srcOrd="5" destOrd="0" presId="urn:microsoft.com/office/officeart/2008/layout/VerticalAccentList"/>
    <dgm:cxn modelId="{EB39963F-6724-0047-9D95-5F4018350754}" type="presParOf" srcId="{3ED2D7F6-E7F2-8B4A-BC1D-03C59EF7FCCE}" destId="{17371FBB-6670-ED46-8568-418F1AB39F31}" srcOrd="6" destOrd="0" presId="urn:microsoft.com/office/officeart/2008/layout/VerticalAccentList"/>
    <dgm:cxn modelId="{303D77CD-F273-1F4B-B1FC-092C6752842C}" type="presParOf" srcId="{17371FBB-6670-ED46-8568-418F1AB39F31}" destId="{1E9F73D8-B8B1-2249-AF99-998B8AE18409}" srcOrd="0" destOrd="0" presId="urn:microsoft.com/office/officeart/2008/layout/VerticalAccentList"/>
    <dgm:cxn modelId="{1C129D6E-299B-5748-A002-4DB936B4226B}" type="presParOf" srcId="{3ED2D7F6-E7F2-8B4A-BC1D-03C59EF7FCCE}" destId="{6D3EA067-750D-B74E-9144-1A07D1E12EE8}" srcOrd="7" destOrd="0" presId="urn:microsoft.com/office/officeart/2008/layout/VerticalAccentList"/>
    <dgm:cxn modelId="{6398925E-FC2D-B346-AE3A-5EE00B8ED654}" type="presParOf" srcId="{6D3EA067-750D-B74E-9144-1A07D1E12EE8}" destId="{F9BEC60B-5264-DF4D-9090-0A9D75992047}" srcOrd="0" destOrd="0" presId="urn:microsoft.com/office/officeart/2008/layout/VerticalAccentList"/>
    <dgm:cxn modelId="{C24CEB89-591A-5344-BC6A-0F8B12702624}" type="presParOf" srcId="{6D3EA067-750D-B74E-9144-1A07D1E12EE8}" destId="{AE895A7C-EA4D-3748-A3B6-5A5740A18388}" srcOrd="1" destOrd="0" presId="urn:microsoft.com/office/officeart/2008/layout/VerticalAccentList"/>
    <dgm:cxn modelId="{C7661F02-0457-8643-BA6B-C5E13AF555C1}" type="presParOf" srcId="{6D3EA067-750D-B74E-9144-1A07D1E12EE8}" destId="{31FCADB3-76C2-5A44-A339-3C5E950DEFF9}" srcOrd="2" destOrd="0" presId="urn:microsoft.com/office/officeart/2008/layout/VerticalAccentList"/>
    <dgm:cxn modelId="{0B2342E1-C650-AF4F-ABEB-85859B1C6F12}" type="presParOf" srcId="{6D3EA067-750D-B74E-9144-1A07D1E12EE8}" destId="{8565C317-9BE0-9F4B-A98C-41DCD928B3BA}" srcOrd="3" destOrd="0" presId="urn:microsoft.com/office/officeart/2008/layout/VerticalAccentList"/>
    <dgm:cxn modelId="{91318FEA-2E41-454D-A15B-5B4D8721084A}" type="presParOf" srcId="{6D3EA067-750D-B74E-9144-1A07D1E12EE8}" destId="{5C3D5750-3599-204D-9A03-BAB67E49F7FE}" srcOrd="4" destOrd="0" presId="urn:microsoft.com/office/officeart/2008/layout/VerticalAccentList"/>
    <dgm:cxn modelId="{44B3FD99-94E1-B74D-9970-EBAC9729CFC8}" type="presParOf" srcId="{6D3EA067-750D-B74E-9144-1A07D1E12EE8}" destId="{09F686E5-6317-E04A-B814-AD25B94A6D58}" srcOrd="5" destOrd="0" presId="urn:microsoft.com/office/officeart/2008/layout/VerticalAccentList"/>
    <dgm:cxn modelId="{DB1CC188-2509-514E-BEB1-F700D225D1C2}" type="presParOf" srcId="{6D3EA067-750D-B74E-9144-1A07D1E12EE8}" destId="{BBC8F4DA-107D-3042-92D8-CCA039860DB8}" srcOrd="6" destOrd="0" presId="urn:microsoft.com/office/officeart/2008/layout/VerticalAccentList"/>
    <dgm:cxn modelId="{15ABDC13-FF4D-F742-B371-6273DB8BFFA9}" type="presParOf" srcId="{6D3EA067-750D-B74E-9144-1A07D1E12EE8}" destId="{EC78078C-6783-8E4F-93BB-0902224C91C0}" srcOrd="7" destOrd="0" presId="urn:microsoft.com/office/officeart/2008/layout/Vertical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66B9F5D-6F07-B247-BD0E-C404C5A17D17}" type="doc">
      <dgm:prSet loTypeId="urn:microsoft.com/office/officeart/2005/8/layout/StepDownProcess" loCatId="" qsTypeId="urn:microsoft.com/office/officeart/2005/8/quickstyle/3D3" qsCatId="3D" csTypeId="urn:microsoft.com/office/officeart/2005/8/colors/colorful1" csCatId="colorful" phldr="1"/>
      <dgm:spPr/>
      <dgm:t>
        <a:bodyPr/>
        <a:lstStyle/>
        <a:p>
          <a:endParaRPr lang="en-US"/>
        </a:p>
      </dgm:t>
    </dgm:pt>
    <dgm:pt modelId="{B0C16CAD-5DFB-8B49-8BD7-880A0FEE0B5E}">
      <dgm:prSet phldrT="[Text]" custT="1"/>
      <dgm:spPr/>
      <dgm:t>
        <a:bodyPr/>
        <a:lstStyle/>
        <a:p>
          <a:r>
            <a:rPr lang="en-US" sz="2000" dirty="0"/>
            <a:t>… da li </a:t>
          </a:r>
          <a:r>
            <a:rPr lang="en-US" sz="2000" dirty="0" err="1"/>
            <a:t>podupire</a:t>
          </a:r>
          <a:r>
            <a:rPr lang="en-US" sz="2000" dirty="0"/>
            <a:t> </a:t>
          </a:r>
          <a:r>
            <a:rPr lang="en-US" sz="2000" dirty="0" err="1"/>
            <a:t>proces</a:t>
          </a:r>
          <a:r>
            <a:rPr lang="en-US" sz="2000" dirty="0"/>
            <a:t> </a:t>
          </a:r>
          <a:r>
            <a:rPr lang="en-US" sz="2000" dirty="0" err="1"/>
            <a:t>učenja</a:t>
          </a:r>
          <a:r>
            <a:rPr lang="en-US" sz="2000" dirty="0"/>
            <a:t>?</a:t>
          </a:r>
        </a:p>
      </dgm:t>
    </dgm:pt>
    <dgm:pt modelId="{8F1375CE-98E3-B449-99C0-EFF41D5A5966}" type="parTrans" cxnId="{735A8F2C-BAD1-C149-B831-959261494A0B}">
      <dgm:prSet/>
      <dgm:spPr/>
      <dgm:t>
        <a:bodyPr/>
        <a:lstStyle/>
        <a:p>
          <a:endParaRPr lang="en-US"/>
        </a:p>
      </dgm:t>
    </dgm:pt>
    <dgm:pt modelId="{246E7C4D-45BE-9D48-A9B5-C9435EA63536}" type="sibTrans" cxnId="{735A8F2C-BAD1-C149-B831-959261494A0B}">
      <dgm:prSet/>
      <dgm:spPr/>
      <dgm:t>
        <a:bodyPr/>
        <a:lstStyle/>
        <a:p>
          <a:endParaRPr lang="en-US"/>
        </a:p>
      </dgm:t>
    </dgm:pt>
    <dgm:pt modelId="{C0642C5D-6C78-C047-ABC6-26384985154B}">
      <dgm:prSet phldrT="[Text]" custT="1"/>
      <dgm:spPr/>
      <dgm:t>
        <a:bodyPr/>
        <a:lstStyle/>
        <a:p>
          <a:r>
            <a:rPr lang="en-US" sz="1600" dirty="0"/>
            <a:t>…</a:t>
          </a:r>
          <a:r>
            <a:rPr lang="en-US" sz="2000" dirty="0" err="1"/>
            <a:t>omogućava</a:t>
          </a:r>
          <a:r>
            <a:rPr lang="en-US" sz="2000" dirty="0"/>
            <a:t> </a:t>
          </a:r>
          <a:r>
            <a:rPr lang="en-US" sz="2000" dirty="0" err="1"/>
            <a:t>aktivnost</a:t>
          </a:r>
          <a:r>
            <a:rPr lang="en-US" sz="2000" dirty="0"/>
            <a:t>, </a:t>
          </a:r>
          <a:r>
            <a:rPr lang="en-US" sz="2000" dirty="0" err="1"/>
            <a:t>koja</a:t>
          </a:r>
          <a:r>
            <a:rPr lang="en-US" sz="2000" dirty="0"/>
            <a:t> bez IKT ne bi </a:t>
          </a:r>
          <a:r>
            <a:rPr lang="en-US" sz="2000" dirty="0" err="1"/>
            <a:t>bila</a:t>
          </a:r>
          <a:r>
            <a:rPr lang="en-US" sz="2000" dirty="0"/>
            <a:t> </a:t>
          </a:r>
          <a:r>
            <a:rPr lang="en-US" sz="2000" dirty="0" err="1"/>
            <a:t>moguća</a:t>
          </a:r>
          <a:r>
            <a:rPr lang="en-US" sz="2000" dirty="0"/>
            <a:t>?</a:t>
          </a:r>
        </a:p>
      </dgm:t>
    </dgm:pt>
    <dgm:pt modelId="{F7B85A80-218A-AF44-9849-CB3330D872A5}" type="parTrans" cxnId="{2975C32A-2A82-A944-9BD9-58A419E4177C}">
      <dgm:prSet/>
      <dgm:spPr/>
      <dgm:t>
        <a:bodyPr/>
        <a:lstStyle/>
        <a:p>
          <a:endParaRPr lang="en-US"/>
        </a:p>
      </dgm:t>
    </dgm:pt>
    <dgm:pt modelId="{07F34F7D-E541-1342-8F94-592B3EBA247A}" type="sibTrans" cxnId="{2975C32A-2A82-A944-9BD9-58A419E4177C}">
      <dgm:prSet/>
      <dgm:spPr/>
      <dgm:t>
        <a:bodyPr/>
        <a:lstStyle/>
        <a:p>
          <a:endParaRPr lang="en-US"/>
        </a:p>
      </dgm:t>
    </dgm:pt>
    <dgm:pt modelId="{C4C6C71F-3A91-F84E-8F4F-1775795F1C6C}">
      <dgm:prSet phldrT="[Text]" custT="1"/>
      <dgm:spPr/>
      <dgm:t>
        <a:bodyPr/>
        <a:lstStyle/>
        <a:p>
          <a:r>
            <a:rPr lang="en-US" sz="2000" dirty="0"/>
            <a:t>... da li IKT </a:t>
          </a:r>
          <a:r>
            <a:rPr lang="en-US" sz="2000" dirty="0" err="1"/>
            <a:t>upotrebljavaju</a:t>
          </a:r>
          <a:r>
            <a:rPr lang="en-US" sz="2000" dirty="0"/>
            <a:t> </a:t>
          </a:r>
          <a:r>
            <a:rPr lang="en-US" sz="2000" dirty="0" err="1"/>
            <a:t>učenici</a:t>
          </a:r>
          <a:r>
            <a:rPr lang="en-US" sz="2000" dirty="0"/>
            <a:t>?</a:t>
          </a:r>
        </a:p>
      </dgm:t>
    </dgm:pt>
    <dgm:pt modelId="{403E9632-A9D7-C541-A699-C3AFDD64F2AB}" type="parTrans" cxnId="{874A076B-FEF8-7444-B028-801EF2764BA5}">
      <dgm:prSet/>
      <dgm:spPr/>
      <dgm:t>
        <a:bodyPr/>
        <a:lstStyle/>
        <a:p>
          <a:endParaRPr lang="en-US"/>
        </a:p>
      </dgm:t>
    </dgm:pt>
    <dgm:pt modelId="{75548E6D-70A1-104B-BE77-338259DF782B}" type="sibTrans" cxnId="{874A076B-FEF8-7444-B028-801EF2764BA5}">
      <dgm:prSet/>
      <dgm:spPr/>
      <dgm:t>
        <a:bodyPr/>
        <a:lstStyle/>
        <a:p>
          <a:endParaRPr lang="en-US"/>
        </a:p>
      </dgm:t>
    </dgm:pt>
    <dgm:pt modelId="{607E1928-B61C-2A45-B260-7F19BA083859}">
      <dgm:prSet custT="1"/>
      <dgm:spPr/>
      <dgm:t>
        <a:bodyPr/>
        <a:lstStyle/>
        <a:p>
          <a:r>
            <a:rPr lang="en-US" sz="2000" dirty="0"/>
            <a:t>…</a:t>
          </a:r>
          <a:r>
            <a:rPr lang="hr-HR" sz="2000" dirty="0"/>
            <a:t>podudara li se s mogućnostima vaših učenika?</a:t>
          </a:r>
          <a:endParaRPr lang="en-US" sz="2000" dirty="0"/>
        </a:p>
      </dgm:t>
    </dgm:pt>
    <dgm:pt modelId="{02DEB888-BF78-B844-9656-3F42CB6C1B32}" type="parTrans" cxnId="{0C280BD3-5A3D-5A4A-BC32-7273F2C335D4}">
      <dgm:prSet/>
      <dgm:spPr/>
      <dgm:t>
        <a:bodyPr/>
        <a:lstStyle/>
        <a:p>
          <a:endParaRPr lang="en-US"/>
        </a:p>
      </dgm:t>
    </dgm:pt>
    <dgm:pt modelId="{FE2ABA0D-2972-F842-B5BB-F420A237AD6F}" type="sibTrans" cxnId="{0C280BD3-5A3D-5A4A-BC32-7273F2C335D4}">
      <dgm:prSet/>
      <dgm:spPr/>
      <dgm:t>
        <a:bodyPr/>
        <a:lstStyle/>
        <a:p>
          <a:endParaRPr lang="en-US"/>
        </a:p>
      </dgm:t>
    </dgm:pt>
    <dgm:pt modelId="{E70EDE43-99F9-D949-A42A-8D6733B41820}">
      <dgm:prSet custT="1"/>
      <dgm:spPr/>
      <dgm:t>
        <a:bodyPr/>
        <a:lstStyle/>
        <a:p>
          <a:r>
            <a:rPr lang="en-US" sz="2000" dirty="0"/>
            <a:t>…</a:t>
          </a:r>
          <a:r>
            <a:rPr lang="hr-HR" sz="2000" dirty="0"/>
            <a:t>radi na uređajima koje imate na raspolaganju?</a:t>
          </a:r>
          <a:endParaRPr lang="en-US" sz="2000" dirty="0"/>
        </a:p>
      </dgm:t>
    </dgm:pt>
    <dgm:pt modelId="{7F1A78C8-204C-D24C-BFE5-F3E36DD53E2C}" type="parTrans" cxnId="{BE149BF3-90C5-1846-9B45-6CC183BC75DF}">
      <dgm:prSet/>
      <dgm:spPr/>
      <dgm:t>
        <a:bodyPr/>
        <a:lstStyle/>
        <a:p>
          <a:endParaRPr lang="en-US"/>
        </a:p>
      </dgm:t>
    </dgm:pt>
    <dgm:pt modelId="{F173D575-DEAA-834D-9397-3967E5A6571D}" type="sibTrans" cxnId="{BE149BF3-90C5-1846-9B45-6CC183BC75DF}">
      <dgm:prSet/>
      <dgm:spPr/>
      <dgm:t>
        <a:bodyPr/>
        <a:lstStyle/>
        <a:p>
          <a:endParaRPr lang="en-US"/>
        </a:p>
      </dgm:t>
    </dgm:pt>
    <dgm:pt modelId="{71974FA3-2AFA-5D49-BA99-78F4B3D1EF70}" type="pres">
      <dgm:prSet presAssocID="{066B9F5D-6F07-B247-BD0E-C404C5A17D17}" presName="rootnode" presStyleCnt="0">
        <dgm:presLayoutVars>
          <dgm:chMax/>
          <dgm:chPref/>
          <dgm:dir/>
          <dgm:animLvl val="lvl"/>
        </dgm:presLayoutVars>
      </dgm:prSet>
      <dgm:spPr/>
      <dgm:t>
        <a:bodyPr/>
        <a:lstStyle/>
        <a:p>
          <a:endParaRPr lang="sl-SI"/>
        </a:p>
      </dgm:t>
    </dgm:pt>
    <dgm:pt modelId="{E36D4300-BCA1-ED4F-8318-C70B27D17AA6}" type="pres">
      <dgm:prSet presAssocID="{B0C16CAD-5DFB-8B49-8BD7-880A0FEE0B5E}" presName="composite" presStyleCnt="0"/>
      <dgm:spPr/>
    </dgm:pt>
    <dgm:pt modelId="{547C7CD6-D2E5-9E4E-846D-D59A5BEC48FD}" type="pres">
      <dgm:prSet presAssocID="{B0C16CAD-5DFB-8B49-8BD7-880A0FEE0B5E}" presName="bentUpArrow1" presStyleLbl="alignImgPlace1" presStyleIdx="0" presStyleCnt="4"/>
      <dgm:spPr/>
    </dgm:pt>
    <dgm:pt modelId="{15104326-7D4C-254E-8EA8-D3A71382121A}" type="pres">
      <dgm:prSet presAssocID="{B0C16CAD-5DFB-8B49-8BD7-880A0FEE0B5E}" presName="ParentText" presStyleLbl="node1" presStyleIdx="0" presStyleCnt="5" custScaleX="137152">
        <dgm:presLayoutVars>
          <dgm:chMax val="1"/>
          <dgm:chPref val="1"/>
          <dgm:bulletEnabled val="1"/>
        </dgm:presLayoutVars>
      </dgm:prSet>
      <dgm:spPr/>
      <dgm:t>
        <a:bodyPr/>
        <a:lstStyle/>
        <a:p>
          <a:endParaRPr lang="sl-SI"/>
        </a:p>
      </dgm:t>
    </dgm:pt>
    <dgm:pt modelId="{B1858627-1DA6-3547-B45F-2992665FA693}" type="pres">
      <dgm:prSet presAssocID="{B0C16CAD-5DFB-8B49-8BD7-880A0FEE0B5E}" presName="ChildText" presStyleLbl="revTx" presStyleIdx="0" presStyleCnt="4">
        <dgm:presLayoutVars>
          <dgm:chMax val="0"/>
          <dgm:chPref val="0"/>
          <dgm:bulletEnabled val="1"/>
        </dgm:presLayoutVars>
      </dgm:prSet>
      <dgm:spPr/>
    </dgm:pt>
    <dgm:pt modelId="{4E06508D-4FDE-BD4A-ABF4-7BF5F631827C}" type="pres">
      <dgm:prSet presAssocID="{246E7C4D-45BE-9D48-A9B5-C9435EA63536}" presName="sibTrans" presStyleCnt="0"/>
      <dgm:spPr/>
    </dgm:pt>
    <dgm:pt modelId="{85F1226A-FF56-7744-A947-105215F4EC31}" type="pres">
      <dgm:prSet presAssocID="{C0642C5D-6C78-C047-ABC6-26384985154B}" presName="composite" presStyleCnt="0"/>
      <dgm:spPr/>
    </dgm:pt>
    <dgm:pt modelId="{D1E41FA6-4E86-F148-9601-C7AE075B5621}" type="pres">
      <dgm:prSet presAssocID="{C0642C5D-6C78-C047-ABC6-26384985154B}" presName="bentUpArrow1" presStyleLbl="alignImgPlace1" presStyleIdx="1" presStyleCnt="4"/>
      <dgm:spPr/>
    </dgm:pt>
    <dgm:pt modelId="{2487CEE2-041C-A84B-8930-08D6C1C0E4FE}" type="pres">
      <dgm:prSet presAssocID="{C0642C5D-6C78-C047-ABC6-26384985154B}" presName="ParentText" presStyleLbl="node1" presStyleIdx="1" presStyleCnt="5" custScaleX="138254">
        <dgm:presLayoutVars>
          <dgm:chMax val="1"/>
          <dgm:chPref val="1"/>
          <dgm:bulletEnabled val="1"/>
        </dgm:presLayoutVars>
      </dgm:prSet>
      <dgm:spPr/>
      <dgm:t>
        <a:bodyPr/>
        <a:lstStyle/>
        <a:p>
          <a:endParaRPr lang="sl-SI"/>
        </a:p>
      </dgm:t>
    </dgm:pt>
    <dgm:pt modelId="{9B4E7C3B-3E76-6248-8CFE-635D1E6F4AEE}" type="pres">
      <dgm:prSet presAssocID="{C0642C5D-6C78-C047-ABC6-26384985154B}" presName="ChildText" presStyleLbl="revTx" presStyleIdx="1" presStyleCnt="4">
        <dgm:presLayoutVars>
          <dgm:chMax val="0"/>
          <dgm:chPref val="0"/>
          <dgm:bulletEnabled val="1"/>
        </dgm:presLayoutVars>
      </dgm:prSet>
      <dgm:spPr/>
    </dgm:pt>
    <dgm:pt modelId="{E04919A5-167B-0D44-9BF3-661AF0275E4A}" type="pres">
      <dgm:prSet presAssocID="{07F34F7D-E541-1342-8F94-592B3EBA247A}" presName="sibTrans" presStyleCnt="0"/>
      <dgm:spPr/>
    </dgm:pt>
    <dgm:pt modelId="{1BA341B9-A0E0-D74B-85FC-8859EA630A15}" type="pres">
      <dgm:prSet presAssocID="{C4C6C71F-3A91-F84E-8F4F-1775795F1C6C}" presName="composite" presStyleCnt="0"/>
      <dgm:spPr/>
    </dgm:pt>
    <dgm:pt modelId="{0EBC1155-B110-AE43-9ADB-09C537BBABC2}" type="pres">
      <dgm:prSet presAssocID="{C4C6C71F-3A91-F84E-8F4F-1775795F1C6C}" presName="bentUpArrow1" presStyleLbl="alignImgPlace1" presStyleIdx="2" presStyleCnt="4"/>
      <dgm:spPr/>
    </dgm:pt>
    <dgm:pt modelId="{92BFC0A6-AA18-8246-98E6-72CD12F27AC4}" type="pres">
      <dgm:prSet presAssocID="{C4C6C71F-3A91-F84E-8F4F-1775795F1C6C}" presName="ParentText" presStyleLbl="node1" presStyleIdx="2" presStyleCnt="5" custScaleX="135356">
        <dgm:presLayoutVars>
          <dgm:chMax val="1"/>
          <dgm:chPref val="1"/>
          <dgm:bulletEnabled val="1"/>
        </dgm:presLayoutVars>
      </dgm:prSet>
      <dgm:spPr/>
      <dgm:t>
        <a:bodyPr/>
        <a:lstStyle/>
        <a:p>
          <a:endParaRPr lang="sl-SI"/>
        </a:p>
      </dgm:t>
    </dgm:pt>
    <dgm:pt modelId="{EAAE0CF4-9136-B64B-82BE-C8816E868A27}" type="pres">
      <dgm:prSet presAssocID="{C4C6C71F-3A91-F84E-8F4F-1775795F1C6C}" presName="ChildText" presStyleLbl="revTx" presStyleIdx="2" presStyleCnt="4">
        <dgm:presLayoutVars>
          <dgm:chMax val="0"/>
          <dgm:chPref val="0"/>
          <dgm:bulletEnabled val="1"/>
        </dgm:presLayoutVars>
      </dgm:prSet>
      <dgm:spPr/>
    </dgm:pt>
    <dgm:pt modelId="{76BFA02E-3789-4D45-BB48-22FB1C108FC1}" type="pres">
      <dgm:prSet presAssocID="{75548E6D-70A1-104B-BE77-338259DF782B}" presName="sibTrans" presStyleCnt="0"/>
      <dgm:spPr/>
    </dgm:pt>
    <dgm:pt modelId="{0057B5C3-CAC1-7D4B-A238-4BCDDA30F500}" type="pres">
      <dgm:prSet presAssocID="{607E1928-B61C-2A45-B260-7F19BA083859}" presName="composite" presStyleCnt="0"/>
      <dgm:spPr/>
    </dgm:pt>
    <dgm:pt modelId="{2C3661CF-C2FD-8949-A610-DAF17BE52145}" type="pres">
      <dgm:prSet presAssocID="{607E1928-B61C-2A45-B260-7F19BA083859}" presName="bentUpArrow1" presStyleLbl="alignImgPlace1" presStyleIdx="3" presStyleCnt="4"/>
      <dgm:spPr/>
    </dgm:pt>
    <dgm:pt modelId="{13B8D528-530A-EF4F-BF9C-25F48138DB55}" type="pres">
      <dgm:prSet presAssocID="{607E1928-B61C-2A45-B260-7F19BA083859}" presName="ParentText" presStyleLbl="node1" presStyleIdx="3" presStyleCnt="5" custScaleX="148743">
        <dgm:presLayoutVars>
          <dgm:chMax val="1"/>
          <dgm:chPref val="1"/>
          <dgm:bulletEnabled val="1"/>
        </dgm:presLayoutVars>
      </dgm:prSet>
      <dgm:spPr/>
      <dgm:t>
        <a:bodyPr/>
        <a:lstStyle/>
        <a:p>
          <a:endParaRPr lang="sl-SI"/>
        </a:p>
      </dgm:t>
    </dgm:pt>
    <dgm:pt modelId="{E507F73E-3A66-A040-B8A4-A518763E1BCC}" type="pres">
      <dgm:prSet presAssocID="{607E1928-B61C-2A45-B260-7F19BA083859}" presName="ChildText" presStyleLbl="revTx" presStyleIdx="3" presStyleCnt="4">
        <dgm:presLayoutVars>
          <dgm:chMax val="0"/>
          <dgm:chPref val="0"/>
          <dgm:bulletEnabled val="1"/>
        </dgm:presLayoutVars>
      </dgm:prSet>
      <dgm:spPr/>
    </dgm:pt>
    <dgm:pt modelId="{AB9A324E-C834-7F44-9F6A-171F6B3951F4}" type="pres">
      <dgm:prSet presAssocID="{FE2ABA0D-2972-F842-B5BB-F420A237AD6F}" presName="sibTrans" presStyleCnt="0"/>
      <dgm:spPr/>
    </dgm:pt>
    <dgm:pt modelId="{4464E603-DFDE-8948-9D72-924EC424D3F4}" type="pres">
      <dgm:prSet presAssocID="{E70EDE43-99F9-D949-A42A-8D6733B41820}" presName="composite" presStyleCnt="0"/>
      <dgm:spPr/>
    </dgm:pt>
    <dgm:pt modelId="{5FBEA718-0345-8644-B1E1-1FD19D484413}" type="pres">
      <dgm:prSet presAssocID="{E70EDE43-99F9-D949-A42A-8D6733B41820}" presName="ParentText" presStyleLbl="node1" presStyleIdx="4" presStyleCnt="5" custScaleX="142164">
        <dgm:presLayoutVars>
          <dgm:chMax val="1"/>
          <dgm:chPref val="1"/>
          <dgm:bulletEnabled val="1"/>
        </dgm:presLayoutVars>
      </dgm:prSet>
      <dgm:spPr/>
      <dgm:t>
        <a:bodyPr/>
        <a:lstStyle/>
        <a:p>
          <a:endParaRPr lang="sl-SI"/>
        </a:p>
      </dgm:t>
    </dgm:pt>
  </dgm:ptLst>
  <dgm:cxnLst>
    <dgm:cxn modelId="{2975C32A-2A82-A944-9BD9-58A419E4177C}" srcId="{066B9F5D-6F07-B247-BD0E-C404C5A17D17}" destId="{C0642C5D-6C78-C047-ABC6-26384985154B}" srcOrd="1" destOrd="0" parTransId="{F7B85A80-218A-AF44-9849-CB3330D872A5}" sibTransId="{07F34F7D-E541-1342-8F94-592B3EBA247A}"/>
    <dgm:cxn modelId="{39AB31E0-4354-8649-ADFB-F9F5E0B7A7AA}" type="presOf" srcId="{E70EDE43-99F9-D949-A42A-8D6733B41820}" destId="{5FBEA718-0345-8644-B1E1-1FD19D484413}" srcOrd="0" destOrd="0" presId="urn:microsoft.com/office/officeart/2005/8/layout/StepDownProcess"/>
    <dgm:cxn modelId="{735A8F2C-BAD1-C149-B831-959261494A0B}" srcId="{066B9F5D-6F07-B247-BD0E-C404C5A17D17}" destId="{B0C16CAD-5DFB-8B49-8BD7-880A0FEE0B5E}" srcOrd="0" destOrd="0" parTransId="{8F1375CE-98E3-B449-99C0-EFF41D5A5966}" sibTransId="{246E7C4D-45BE-9D48-A9B5-C9435EA63536}"/>
    <dgm:cxn modelId="{5DB1C088-E2FD-AB45-A38C-205D8DDD78E6}" type="presOf" srcId="{C0642C5D-6C78-C047-ABC6-26384985154B}" destId="{2487CEE2-041C-A84B-8930-08D6C1C0E4FE}" srcOrd="0" destOrd="0" presId="urn:microsoft.com/office/officeart/2005/8/layout/StepDownProcess"/>
    <dgm:cxn modelId="{AB4CD75D-0924-624C-AC73-86E4F249B4AB}" type="presOf" srcId="{B0C16CAD-5DFB-8B49-8BD7-880A0FEE0B5E}" destId="{15104326-7D4C-254E-8EA8-D3A71382121A}" srcOrd="0" destOrd="0" presId="urn:microsoft.com/office/officeart/2005/8/layout/StepDownProcess"/>
    <dgm:cxn modelId="{36852200-58CD-404E-A918-CC090041A468}" type="presOf" srcId="{066B9F5D-6F07-B247-BD0E-C404C5A17D17}" destId="{71974FA3-2AFA-5D49-BA99-78F4B3D1EF70}" srcOrd="0" destOrd="0" presId="urn:microsoft.com/office/officeart/2005/8/layout/StepDownProcess"/>
    <dgm:cxn modelId="{F51E04CB-7208-F44B-8887-91F7D6FC8234}" type="presOf" srcId="{C4C6C71F-3A91-F84E-8F4F-1775795F1C6C}" destId="{92BFC0A6-AA18-8246-98E6-72CD12F27AC4}" srcOrd="0" destOrd="0" presId="urn:microsoft.com/office/officeart/2005/8/layout/StepDownProcess"/>
    <dgm:cxn modelId="{0C280BD3-5A3D-5A4A-BC32-7273F2C335D4}" srcId="{066B9F5D-6F07-B247-BD0E-C404C5A17D17}" destId="{607E1928-B61C-2A45-B260-7F19BA083859}" srcOrd="3" destOrd="0" parTransId="{02DEB888-BF78-B844-9656-3F42CB6C1B32}" sibTransId="{FE2ABA0D-2972-F842-B5BB-F420A237AD6F}"/>
    <dgm:cxn modelId="{8052F265-3339-DC4C-AF6F-2A857AA48178}" type="presOf" srcId="{607E1928-B61C-2A45-B260-7F19BA083859}" destId="{13B8D528-530A-EF4F-BF9C-25F48138DB55}" srcOrd="0" destOrd="0" presId="urn:microsoft.com/office/officeart/2005/8/layout/StepDownProcess"/>
    <dgm:cxn modelId="{874A076B-FEF8-7444-B028-801EF2764BA5}" srcId="{066B9F5D-6F07-B247-BD0E-C404C5A17D17}" destId="{C4C6C71F-3A91-F84E-8F4F-1775795F1C6C}" srcOrd="2" destOrd="0" parTransId="{403E9632-A9D7-C541-A699-C3AFDD64F2AB}" sibTransId="{75548E6D-70A1-104B-BE77-338259DF782B}"/>
    <dgm:cxn modelId="{BE149BF3-90C5-1846-9B45-6CC183BC75DF}" srcId="{066B9F5D-6F07-B247-BD0E-C404C5A17D17}" destId="{E70EDE43-99F9-D949-A42A-8D6733B41820}" srcOrd="4" destOrd="0" parTransId="{7F1A78C8-204C-D24C-BFE5-F3E36DD53E2C}" sibTransId="{F173D575-DEAA-834D-9397-3967E5A6571D}"/>
    <dgm:cxn modelId="{3BBB3E8F-DD55-484E-8F25-A303F37CFABF}" type="presParOf" srcId="{71974FA3-2AFA-5D49-BA99-78F4B3D1EF70}" destId="{E36D4300-BCA1-ED4F-8318-C70B27D17AA6}" srcOrd="0" destOrd="0" presId="urn:microsoft.com/office/officeart/2005/8/layout/StepDownProcess"/>
    <dgm:cxn modelId="{A85E0C07-2CF6-9B4B-A725-C06BAB83B8FB}" type="presParOf" srcId="{E36D4300-BCA1-ED4F-8318-C70B27D17AA6}" destId="{547C7CD6-D2E5-9E4E-846D-D59A5BEC48FD}" srcOrd="0" destOrd="0" presId="urn:microsoft.com/office/officeart/2005/8/layout/StepDownProcess"/>
    <dgm:cxn modelId="{A1170AB1-1529-C741-9BCC-D19B35D5A885}" type="presParOf" srcId="{E36D4300-BCA1-ED4F-8318-C70B27D17AA6}" destId="{15104326-7D4C-254E-8EA8-D3A71382121A}" srcOrd="1" destOrd="0" presId="urn:microsoft.com/office/officeart/2005/8/layout/StepDownProcess"/>
    <dgm:cxn modelId="{4796DD76-0A7E-F04B-AF52-FA65A23CAF4B}" type="presParOf" srcId="{E36D4300-BCA1-ED4F-8318-C70B27D17AA6}" destId="{B1858627-1DA6-3547-B45F-2992665FA693}" srcOrd="2" destOrd="0" presId="urn:microsoft.com/office/officeart/2005/8/layout/StepDownProcess"/>
    <dgm:cxn modelId="{52D77864-39AB-F54D-A822-620A14E8CF60}" type="presParOf" srcId="{71974FA3-2AFA-5D49-BA99-78F4B3D1EF70}" destId="{4E06508D-4FDE-BD4A-ABF4-7BF5F631827C}" srcOrd="1" destOrd="0" presId="urn:microsoft.com/office/officeart/2005/8/layout/StepDownProcess"/>
    <dgm:cxn modelId="{C6D4F304-3B07-204C-BF72-97A903EB295F}" type="presParOf" srcId="{71974FA3-2AFA-5D49-BA99-78F4B3D1EF70}" destId="{85F1226A-FF56-7744-A947-105215F4EC31}" srcOrd="2" destOrd="0" presId="urn:microsoft.com/office/officeart/2005/8/layout/StepDownProcess"/>
    <dgm:cxn modelId="{9589A960-1908-4B4F-A097-C3EA7F5F9378}" type="presParOf" srcId="{85F1226A-FF56-7744-A947-105215F4EC31}" destId="{D1E41FA6-4E86-F148-9601-C7AE075B5621}" srcOrd="0" destOrd="0" presId="urn:microsoft.com/office/officeart/2005/8/layout/StepDownProcess"/>
    <dgm:cxn modelId="{FFB72AC9-00D0-9A4B-A630-CE495863340B}" type="presParOf" srcId="{85F1226A-FF56-7744-A947-105215F4EC31}" destId="{2487CEE2-041C-A84B-8930-08D6C1C0E4FE}" srcOrd="1" destOrd="0" presId="urn:microsoft.com/office/officeart/2005/8/layout/StepDownProcess"/>
    <dgm:cxn modelId="{8F344DCE-E422-8043-BCFE-D70A6529746E}" type="presParOf" srcId="{85F1226A-FF56-7744-A947-105215F4EC31}" destId="{9B4E7C3B-3E76-6248-8CFE-635D1E6F4AEE}" srcOrd="2" destOrd="0" presId="urn:microsoft.com/office/officeart/2005/8/layout/StepDownProcess"/>
    <dgm:cxn modelId="{3A75D03A-2661-8D45-AE12-8806D4E46309}" type="presParOf" srcId="{71974FA3-2AFA-5D49-BA99-78F4B3D1EF70}" destId="{E04919A5-167B-0D44-9BF3-661AF0275E4A}" srcOrd="3" destOrd="0" presId="urn:microsoft.com/office/officeart/2005/8/layout/StepDownProcess"/>
    <dgm:cxn modelId="{FAA5CD7A-6EC2-124E-B715-160C24308187}" type="presParOf" srcId="{71974FA3-2AFA-5D49-BA99-78F4B3D1EF70}" destId="{1BA341B9-A0E0-D74B-85FC-8859EA630A15}" srcOrd="4" destOrd="0" presId="urn:microsoft.com/office/officeart/2005/8/layout/StepDownProcess"/>
    <dgm:cxn modelId="{E0BD5349-56ED-1841-B768-D411D66103D7}" type="presParOf" srcId="{1BA341B9-A0E0-D74B-85FC-8859EA630A15}" destId="{0EBC1155-B110-AE43-9ADB-09C537BBABC2}" srcOrd="0" destOrd="0" presId="urn:microsoft.com/office/officeart/2005/8/layout/StepDownProcess"/>
    <dgm:cxn modelId="{F6D4DE54-ED02-7942-BA87-57E94FD53F6B}" type="presParOf" srcId="{1BA341B9-A0E0-D74B-85FC-8859EA630A15}" destId="{92BFC0A6-AA18-8246-98E6-72CD12F27AC4}" srcOrd="1" destOrd="0" presId="urn:microsoft.com/office/officeart/2005/8/layout/StepDownProcess"/>
    <dgm:cxn modelId="{92A9AA55-7062-CE4F-B247-D6452A2F2FE1}" type="presParOf" srcId="{1BA341B9-A0E0-D74B-85FC-8859EA630A15}" destId="{EAAE0CF4-9136-B64B-82BE-C8816E868A27}" srcOrd="2" destOrd="0" presId="urn:microsoft.com/office/officeart/2005/8/layout/StepDownProcess"/>
    <dgm:cxn modelId="{EE6CC664-3EA6-844E-8261-1A8F4415C856}" type="presParOf" srcId="{71974FA3-2AFA-5D49-BA99-78F4B3D1EF70}" destId="{76BFA02E-3789-4D45-BB48-22FB1C108FC1}" srcOrd="5" destOrd="0" presId="urn:microsoft.com/office/officeart/2005/8/layout/StepDownProcess"/>
    <dgm:cxn modelId="{EC447A2B-0D46-9042-8BD5-CDFF2E39B606}" type="presParOf" srcId="{71974FA3-2AFA-5D49-BA99-78F4B3D1EF70}" destId="{0057B5C3-CAC1-7D4B-A238-4BCDDA30F500}" srcOrd="6" destOrd="0" presId="urn:microsoft.com/office/officeart/2005/8/layout/StepDownProcess"/>
    <dgm:cxn modelId="{0BCDC346-F92A-454C-8BDE-ED585ADF259C}" type="presParOf" srcId="{0057B5C3-CAC1-7D4B-A238-4BCDDA30F500}" destId="{2C3661CF-C2FD-8949-A610-DAF17BE52145}" srcOrd="0" destOrd="0" presId="urn:microsoft.com/office/officeart/2005/8/layout/StepDownProcess"/>
    <dgm:cxn modelId="{32F1FF38-342E-8C4B-916A-6FAA48E5686E}" type="presParOf" srcId="{0057B5C3-CAC1-7D4B-A238-4BCDDA30F500}" destId="{13B8D528-530A-EF4F-BF9C-25F48138DB55}" srcOrd="1" destOrd="0" presId="urn:microsoft.com/office/officeart/2005/8/layout/StepDownProcess"/>
    <dgm:cxn modelId="{7DAB76EA-413D-8B42-9F58-75D74D4AAE68}" type="presParOf" srcId="{0057B5C3-CAC1-7D4B-A238-4BCDDA30F500}" destId="{E507F73E-3A66-A040-B8A4-A518763E1BCC}" srcOrd="2" destOrd="0" presId="urn:microsoft.com/office/officeart/2005/8/layout/StepDownProcess"/>
    <dgm:cxn modelId="{17EFB5E6-2445-5944-8059-91F62691B8E4}" type="presParOf" srcId="{71974FA3-2AFA-5D49-BA99-78F4B3D1EF70}" destId="{AB9A324E-C834-7F44-9F6A-171F6B3951F4}" srcOrd="7" destOrd="0" presId="urn:microsoft.com/office/officeart/2005/8/layout/StepDownProcess"/>
    <dgm:cxn modelId="{BFE6E05A-23EB-9748-9C95-1A33FDA49766}" type="presParOf" srcId="{71974FA3-2AFA-5D49-BA99-78F4B3D1EF70}" destId="{4464E603-DFDE-8948-9D72-924EC424D3F4}" srcOrd="8" destOrd="0" presId="urn:microsoft.com/office/officeart/2005/8/layout/StepDownProcess"/>
    <dgm:cxn modelId="{75ABBD15-8BC1-2C49-BD43-C9C8050A017E}" type="presParOf" srcId="{4464E603-DFDE-8948-9D72-924EC424D3F4}" destId="{5FBEA718-0345-8644-B1E1-1FD19D484413}" srcOrd="0"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93DD39D-43FD-D54C-81A1-D468DFCE7C39}" type="doc">
      <dgm:prSet loTypeId="urn:microsoft.com/office/officeart/2008/layout/VerticalAccentList" loCatId="" qsTypeId="urn:microsoft.com/office/officeart/2005/8/quickstyle/simple4" qsCatId="simple" csTypeId="urn:microsoft.com/office/officeart/2005/8/colors/colorful1" csCatId="colorful" phldr="1"/>
      <dgm:spPr/>
      <dgm:t>
        <a:bodyPr/>
        <a:lstStyle/>
        <a:p>
          <a:endParaRPr lang="en-US"/>
        </a:p>
      </dgm:t>
    </dgm:pt>
    <dgm:pt modelId="{326C4471-2E35-6C4B-B4AE-C514337DC48C}">
      <dgm:prSet phldrT="[Text]" custT="1"/>
      <dgm:spPr/>
      <dgm:t>
        <a:bodyPr/>
        <a:lstStyle/>
        <a:p>
          <a:r>
            <a:rPr lang="sl-SI" sz="1800" b="1" dirty="0"/>
            <a:t>Osposabljavanje učitelja</a:t>
          </a:r>
          <a:endParaRPr lang="en-US" sz="1800" b="1" dirty="0"/>
        </a:p>
      </dgm:t>
    </dgm:pt>
    <dgm:pt modelId="{8DA9F239-8FB0-3C4B-9C05-12827EC0CDCF}" type="parTrans" cxnId="{43DDDD9A-0A01-8745-87D8-720DA1D42441}">
      <dgm:prSet/>
      <dgm:spPr/>
      <dgm:t>
        <a:bodyPr/>
        <a:lstStyle/>
        <a:p>
          <a:endParaRPr lang="en-US"/>
        </a:p>
      </dgm:t>
    </dgm:pt>
    <dgm:pt modelId="{2B63EDAB-69F5-7C4A-82B8-CD18D3C393A4}" type="sibTrans" cxnId="{43DDDD9A-0A01-8745-87D8-720DA1D42441}">
      <dgm:prSet/>
      <dgm:spPr/>
      <dgm:t>
        <a:bodyPr/>
        <a:lstStyle/>
        <a:p>
          <a:endParaRPr lang="en-US"/>
        </a:p>
      </dgm:t>
    </dgm:pt>
    <dgm:pt modelId="{FABBB909-CEDE-ED4B-9833-BC69B5315CE9}">
      <dgm:prSet custT="1"/>
      <dgm:spPr/>
      <dgm:t>
        <a:bodyPr/>
        <a:lstStyle/>
        <a:p>
          <a:endParaRPr lang="sl-SI" sz="1800" dirty="0"/>
        </a:p>
      </dgm:t>
    </dgm:pt>
    <dgm:pt modelId="{9AAD6F4C-9659-A04A-A60E-2FBF1ACEDC56}" type="parTrans" cxnId="{61366F11-A148-6541-90F3-85C0890687F4}">
      <dgm:prSet/>
      <dgm:spPr/>
      <dgm:t>
        <a:bodyPr/>
        <a:lstStyle/>
        <a:p>
          <a:endParaRPr lang="en-US"/>
        </a:p>
      </dgm:t>
    </dgm:pt>
    <dgm:pt modelId="{3AA3F0A6-6823-E047-84C5-9D805DC41165}" type="sibTrans" cxnId="{61366F11-A148-6541-90F3-85C0890687F4}">
      <dgm:prSet/>
      <dgm:spPr/>
      <dgm:t>
        <a:bodyPr/>
        <a:lstStyle/>
        <a:p>
          <a:endParaRPr lang="en-US"/>
        </a:p>
      </dgm:t>
    </dgm:pt>
    <dgm:pt modelId="{14CC97DE-B12E-3A44-B84E-E5E572B49BD4}">
      <dgm:prSet custT="1"/>
      <dgm:spPr/>
      <dgm:t>
        <a:bodyPr/>
        <a:lstStyle/>
        <a:p>
          <a:r>
            <a:rPr lang="sl-SI" sz="1800" b="1" dirty="0"/>
            <a:t>VOX – april 2018 – 1 godina projekta</a:t>
          </a:r>
        </a:p>
      </dgm:t>
    </dgm:pt>
    <dgm:pt modelId="{B8E3C30D-BA0B-2D43-BCB9-4B4F62FBEA33}" type="parTrans" cxnId="{B00E3C21-6B30-6841-AC11-0474D27B48A1}">
      <dgm:prSet/>
      <dgm:spPr/>
      <dgm:t>
        <a:bodyPr/>
        <a:lstStyle/>
        <a:p>
          <a:endParaRPr lang="en-US"/>
        </a:p>
      </dgm:t>
    </dgm:pt>
    <dgm:pt modelId="{8CD4EE2F-5369-194A-B7AA-E780F1E51C39}" type="sibTrans" cxnId="{B00E3C21-6B30-6841-AC11-0474D27B48A1}">
      <dgm:prSet/>
      <dgm:spPr/>
      <dgm:t>
        <a:bodyPr/>
        <a:lstStyle/>
        <a:p>
          <a:endParaRPr lang="en-US"/>
        </a:p>
      </dgm:t>
    </dgm:pt>
    <dgm:pt modelId="{C8BEE49F-336A-D54B-8083-4D6C594B1994}">
      <dgm:prSet custT="1"/>
      <dgm:spPr/>
      <dgm:t>
        <a:bodyPr/>
        <a:lstStyle/>
        <a:p>
          <a:r>
            <a:rPr lang="hr-HR" sz="1800" dirty="0"/>
            <a:t>planiranje nastave uz podršku IKT-a</a:t>
          </a:r>
          <a:r>
            <a:rPr lang="en-US" sz="1800" dirty="0"/>
            <a:t> </a:t>
          </a:r>
        </a:p>
      </dgm:t>
    </dgm:pt>
    <dgm:pt modelId="{6892FCB8-7E03-CC48-A96F-577D1CFCFC1C}" type="parTrans" cxnId="{1766D90F-8408-8544-ACE6-311BFC83271E}">
      <dgm:prSet/>
      <dgm:spPr/>
      <dgm:t>
        <a:bodyPr/>
        <a:lstStyle/>
        <a:p>
          <a:endParaRPr lang="en-US"/>
        </a:p>
      </dgm:t>
    </dgm:pt>
    <dgm:pt modelId="{2453C3EF-8D68-F549-8FBF-84A023FCE0CC}" type="sibTrans" cxnId="{1766D90F-8408-8544-ACE6-311BFC83271E}">
      <dgm:prSet/>
      <dgm:spPr/>
      <dgm:t>
        <a:bodyPr/>
        <a:lstStyle/>
        <a:p>
          <a:endParaRPr lang="en-US"/>
        </a:p>
      </dgm:t>
    </dgm:pt>
    <dgm:pt modelId="{F58D7A50-341A-5647-87F7-EEBEE45229BB}">
      <dgm:prSet custT="1"/>
      <dgm:spPr/>
      <dgm:t>
        <a:bodyPr/>
        <a:lstStyle/>
        <a:p>
          <a:r>
            <a:rPr lang="sl-SI" sz="1800" dirty="0"/>
            <a:t>133 nastavnika iz 20 škola u razvoju</a:t>
          </a:r>
        </a:p>
      </dgm:t>
    </dgm:pt>
    <dgm:pt modelId="{B7E99B0C-89DD-4843-9FE5-A2A56AA20BF9}" type="parTrans" cxnId="{E9AF386C-BE72-554C-9D45-D853298477ED}">
      <dgm:prSet/>
      <dgm:spPr/>
      <dgm:t>
        <a:bodyPr/>
        <a:lstStyle/>
        <a:p>
          <a:endParaRPr lang="en-US"/>
        </a:p>
      </dgm:t>
    </dgm:pt>
    <dgm:pt modelId="{E46B8FF7-0087-C642-8A6B-669B41FA5A01}" type="sibTrans" cxnId="{E9AF386C-BE72-554C-9D45-D853298477ED}">
      <dgm:prSet/>
      <dgm:spPr/>
      <dgm:t>
        <a:bodyPr/>
        <a:lstStyle/>
        <a:p>
          <a:endParaRPr lang="en-US"/>
        </a:p>
      </dgm:t>
    </dgm:pt>
    <dgm:pt modelId="{33E21EED-E027-2348-AC62-B2E6D6DA15AA}">
      <dgm:prSet custT="1"/>
      <dgm:spPr/>
      <dgm:t>
        <a:bodyPr/>
        <a:lstStyle/>
        <a:p>
          <a:r>
            <a:rPr lang="hr-HR" sz="1800" dirty="0"/>
            <a:t>Podneseno 71 planova</a:t>
          </a:r>
          <a:endParaRPr lang="sl-SI" sz="1800" dirty="0"/>
        </a:p>
      </dgm:t>
    </dgm:pt>
    <dgm:pt modelId="{E1650606-5D6E-BF47-9060-92E23122B8B7}" type="parTrans" cxnId="{D3594963-AD11-1146-9216-A9F6C0F1A2A2}">
      <dgm:prSet/>
      <dgm:spPr/>
      <dgm:t>
        <a:bodyPr/>
        <a:lstStyle/>
        <a:p>
          <a:endParaRPr lang="en-US"/>
        </a:p>
      </dgm:t>
    </dgm:pt>
    <dgm:pt modelId="{9632073C-DFD9-884C-92C4-6B015FE1E4C2}" type="sibTrans" cxnId="{D3594963-AD11-1146-9216-A9F6C0F1A2A2}">
      <dgm:prSet/>
      <dgm:spPr/>
      <dgm:t>
        <a:bodyPr/>
        <a:lstStyle/>
        <a:p>
          <a:endParaRPr lang="en-US"/>
        </a:p>
      </dgm:t>
    </dgm:pt>
    <dgm:pt modelId="{42C75F5A-2524-0244-8ABD-F18CA9AD6309}" type="pres">
      <dgm:prSet presAssocID="{093DD39D-43FD-D54C-81A1-D468DFCE7C39}" presName="Name0" presStyleCnt="0">
        <dgm:presLayoutVars>
          <dgm:chMax/>
          <dgm:chPref/>
          <dgm:dir/>
        </dgm:presLayoutVars>
      </dgm:prSet>
      <dgm:spPr/>
      <dgm:t>
        <a:bodyPr/>
        <a:lstStyle/>
        <a:p>
          <a:endParaRPr lang="sl-SI"/>
        </a:p>
      </dgm:t>
    </dgm:pt>
    <dgm:pt modelId="{314DFBCA-5677-064D-B6DC-2F4DCAFD974B}" type="pres">
      <dgm:prSet presAssocID="{326C4471-2E35-6C4B-B4AE-C514337DC48C}" presName="parenttextcomposite" presStyleCnt="0"/>
      <dgm:spPr/>
    </dgm:pt>
    <dgm:pt modelId="{E555EC99-6AAE-8C40-BC15-651AFD6F784A}" type="pres">
      <dgm:prSet presAssocID="{326C4471-2E35-6C4B-B4AE-C514337DC48C}" presName="parenttext" presStyleLbl="revTx" presStyleIdx="0" presStyleCnt="3">
        <dgm:presLayoutVars>
          <dgm:chMax/>
          <dgm:chPref val="2"/>
          <dgm:bulletEnabled val="1"/>
        </dgm:presLayoutVars>
      </dgm:prSet>
      <dgm:spPr/>
      <dgm:t>
        <a:bodyPr/>
        <a:lstStyle/>
        <a:p>
          <a:endParaRPr lang="sl-SI"/>
        </a:p>
      </dgm:t>
    </dgm:pt>
    <dgm:pt modelId="{DA51687A-3B6F-CB4C-8B64-0C962FC020C0}" type="pres">
      <dgm:prSet presAssocID="{326C4471-2E35-6C4B-B4AE-C514337DC48C}" presName="parallelogramComposite" presStyleCnt="0"/>
      <dgm:spPr/>
    </dgm:pt>
    <dgm:pt modelId="{095BA334-56FC-5249-AB45-FEB672CA40E2}" type="pres">
      <dgm:prSet presAssocID="{326C4471-2E35-6C4B-B4AE-C514337DC48C}" presName="parallelogram1" presStyleLbl="alignNode1" presStyleIdx="0" presStyleCnt="21"/>
      <dgm:spPr/>
    </dgm:pt>
    <dgm:pt modelId="{4B20E012-5A6C-F44F-A232-52B4946F218A}" type="pres">
      <dgm:prSet presAssocID="{326C4471-2E35-6C4B-B4AE-C514337DC48C}" presName="parallelogram2" presStyleLbl="alignNode1" presStyleIdx="1" presStyleCnt="21"/>
      <dgm:spPr/>
    </dgm:pt>
    <dgm:pt modelId="{3DF774DB-6147-E544-9586-3DF58D96F804}" type="pres">
      <dgm:prSet presAssocID="{326C4471-2E35-6C4B-B4AE-C514337DC48C}" presName="parallelogram3" presStyleLbl="alignNode1" presStyleIdx="2" presStyleCnt="21"/>
      <dgm:spPr/>
    </dgm:pt>
    <dgm:pt modelId="{EC7AA935-E587-F24E-B3BA-8F33300CE309}" type="pres">
      <dgm:prSet presAssocID="{326C4471-2E35-6C4B-B4AE-C514337DC48C}" presName="parallelogram4" presStyleLbl="alignNode1" presStyleIdx="3" presStyleCnt="21"/>
      <dgm:spPr/>
    </dgm:pt>
    <dgm:pt modelId="{944CB668-547A-7642-92CF-860993251364}" type="pres">
      <dgm:prSet presAssocID="{326C4471-2E35-6C4B-B4AE-C514337DC48C}" presName="parallelogram5" presStyleLbl="alignNode1" presStyleIdx="4" presStyleCnt="21"/>
      <dgm:spPr/>
    </dgm:pt>
    <dgm:pt modelId="{6E191B75-9468-0F47-8E99-387931452BF7}" type="pres">
      <dgm:prSet presAssocID="{326C4471-2E35-6C4B-B4AE-C514337DC48C}" presName="parallelogram6" presStyleLbl="alignNode1" presStyleIdx="5" presStyleCnt="21"/>
      <dgm:spPr/>
    </dgm:pt>
    <dgm:pt modelId="{F72F9D89-951F-C343-972B-4DBF9E79C595}" type="pres">
      <dgm:prSet presAssocID="{326C4471-2E35-6C4B-B4AE-C514337DC48C}" presName="parallelogram7" presStyleLbl="alignNode1" presStyleIdx="6" presStyleCnt="21"/>
      <dgm:spPr/>
    </dgm:pt>
    <dgm:pt modelId="{3E73876A-1AE2-C74C-A073-4545C2E20839}" type="pres">
      <dgm:prSet presAssocID="{2B63EDAB-69F5-7C4A-82B8-CD18D3C393A4}" presName="sibTrans" presStyleCnt="0"/>
      <dgm:spPr/>
    </dgm:pt>
    <dgm:pt modelId="{CD44E839-96BC-4047-950A-C84586B77EF1}" type="pres">
      <dgm:prSet presAssocID="{FABBB909-CEDE-ED4B-9833-BC69B5315CE9}" presName="parenttextcomposite" presStyleCnt="0"/>
      <dgm:spPr/>
    </dgm:pt>
    <dgm:pt modelId="{0CBA3A34-29AC-924A-AF6D-F6CD6F8DF1C6}" type="pres">
      <dgm:prSet presAssocID="{FABBB909-CEDE-ED4B-9833-BC69B5315CE9}" presName="parenttext" presStyleLbl="revTx" presStyleIdx="1" presStyleCnt="3">
        <dgm:presLayoutVars>
          <dgm:chMax/>
          <dgm:chPref val="2"/>
          <dgm:bulletEnabled val="1"/>
        </dgm:presLayoutVars>
      </dgm:prSet>
      <dgm:spPr/>
      <dgm:t>
        <a:bodyPr/>
        <a:lstStyle/>
        <a:p>
          <a:endParaRPr lang="sl-SI"/>
        </a:p>
      </dgm:t>
    </dgm:pt>
    <dgm:pt modelId="{758B4654-84A0-6042-B0BD-A0B9F783460C}" type="pres">
      <dgm:prSet presAssocID="{FABBB909-CEDE-ED4B-9833-BC69B5315CE9}" presName="parallelogramComposite" presStyleCnt="0"/>
      <dgm:spPr/>
    </dgm:pt>
    <dgm:pt modelId="{E9DB5FE0-AC78-9844-A1D1-8417BD18EAFD}" type="pres">
      <dgm:prSet presAssocID="{FABBB909-CEDE-ED4B-9833-BC69B5315CE9}" presName="parallelogram1" presStyleLbl="alignNode1" presStyleIdx="7" presStyleCnt="21"/>
      <dgm:spPr/>
    </dgm:pt>
    <dgm:pt modelId="{EC5FA30D-A2DC-EE40-B601-509CDB107F98}" type="pres">
      <dgm:prSet presAssocID="{FABBB909-CEDE-ED4B-9833-BC69B5315CE9}" presName="parallelogram2" presStyleLbl="alignNode1" presStyleIdx="8" presStyleCnt="21"/>
      <dgm:spPr/>
    </dgm:pt>
    <dgm:pt modelId="{FC1C82C0-69C2-3349-ADFE-67F0F9D5F6BC}" type="pres">
      <dgm:prSet presAssocID="{FABBB909-CEDE-ED4B-9833-BC69B5315CE9}" presName="parallelogram3" presStyleLbl="alignNode1" presStyleIdx="9" presStyleCnt="21"/>
      <dgm:spPr/>
    </dgm:pt>
    <dgm:pt modelId="{4F0D3653-EACE-D84A-8D00-A4C0079DB1FD}" type="pres">
      <dgm:prSet presAssocID="{FABBB909-CEDE-ED4B-9833-BC69B5315CE9}" presName="parallelogram4" presStyleLbl="alignNode1" presStyleIdx="10" presStyleCnt="21"/>
      <dgm:spPr/>
    </dgm:pt>
    <dgm:pt modelId="{2BA41773-0AB1-4940-91FB-73D3CD00AFC1}" type="pres">
      <dgm:prSet presAssocID="{FABBB909-CEDE-ED4B-9833-BC69B5315CE9}" presName="parallelogram5" presStyleLbl="alignNode1" presStyleIdx="11" presStyleCnt="21"/>
      <dgm:spPr/>
    </dgm:pt>
    <dgm:pt modelId="{7C54A59B-E9CA-414D-BF40-26BE2625B37F}" type="pres">
      <dgm:prSet presAssocID="{FABBB909-CEDE-ED4B-9833-BC69B5315CE9}" presName="parallelogram6" presStyleLbl="alignNode1" presStyleIdx="12" presStyleCnt="21"/>
      <dgm:spPr/>
    </dgm:pt>
    <dgm:pt modelId="{947B9351-91C1-8240-9697-6136E70EC4CB}" type="pres">
      <dgm:prSet presAssocID="{FABBB909-CEDE-ED4B-9833-BC69B5315CE9}" presName="parallelogram7" presStyleLbl="alignNode1" presStyleIdx="13" presStyleCnt="21"/>
      <dgm:spPr/>
    </dgm:pt>
    <dgm:pt modelId="{8A8DA6AC-6765-E047-BABF-3E2A9A3BCAAC}" type="pres">
      <dgm:prSet presAssocID="{3AA3F0A6-6823-E047-84C5-9D805DC41165}" presName="sibTrans" presStyleCnt="0"/>
      <dgm:spPr/>
    </dgm:pt>
    <dgm:pt modelId="{C3037FC0-40AE-9C48-B0E0-03D85CA94C74}" type="pres">
      <dgm:prSet presAssocID="{14CC97DE-B12E-3A44-B84E-E5E572B49BD4}" presName="parenttextcomposite" presStyleCnt="0"/>
      <dgm:spPr/>
    </dgm:pt>
    <dgm:pt modelId="{106D73A7-86DA-5143-95EA-AB9677F02915}" type="pres">
      <dgm:prSet presAssocID="{14CC97DE-B12E-3A44-B84E-E5E572B49BD4}" presName="parenttext" presStyleLbl="revTx" presStyleIdx="2" presStyleCnt="3">
        <dgm:presLayoutVars>
          <dgm:chMax/>
          <dgm:chPref val="2"/>
          <dgm:bulletEnabled val="1"/>
        </dgm:presLayoutVars>
      </dgm:prSet>
      <dgm:spPr/>
      <dgm:t>
        <a:bodyPr/>
        <a:lstStyle/>
        <a:p>
          <a:endParaRPr lang="sl-SI"/>
        </a:p>
      </dgm:t>
    </dgm:pt>
    <dgm:pt modelId="{219E03AA-CF41-4545-BE0F-F4CF55A869E6}" type="pres">
      <dgm:prSet presAssocID="{14CC97DE-B12E-3A44-B84E-E5E572B49BD4}" presName="composite" presStyleCnt="0"/>
      <dgm:spPr/>
    </dgm:pt>
    <dgm:pt modelId="{2E1B9D7F-4ED5-244F-8F17-7678C4C78F0E}" type="pres">
      <dgm:prSet presAssocID="{14CC97DE-B12E-3A44-B84E-E5E572B49BD4}" presName="chevron1" presStyleLbl="alignNode1" presStyleIdx="14" presStyleCnt="21"/>
      <dgm:spPr/>
    </dgm:pt>
    <dgm:pt modelId="{3B188C64-91F8-1647-A61A-D9A09B8AA29D}" type="pres">
      <dgm:prSet presAssocID="{14CC97DE-B12E-3A44-B84E-E5E572B49BD4}" presName="chevron2" presStyleLbl="alignNode1" presStyleIdx="15" presStyleCnt="21"/>
      <dgm:spPr/>
    </dgm:pt>
    <dgm:pt modelId="{F2E2B39D-D552-D948-9830-6B506CD30CFB}" type="pres">
      <dgm:prSet presAssocID="{14CC97DE-B12E-3A44-B84E-E5E572B49BD4}" presName="chevron3" presStyleLbl="alignNode1" presStyleIdx="16" presStyleCnt="21"/>
      <dgm:spPr/>
    </dgm:pt>
    <dgm:pt modelId="{1A6387E4-BDD2-D54B-AFB7-FDF22FCBE07F}" type="pres">
      <dgm:prSet presAssocID="{14CC97DE-B12E-3A44-B84E-E5E572B49BD4}" presName="chevron4" presStyleLbl="alignNode1" presStyleIdx="17" presStyleCnt="21"/>
      <dgm:spPr/>
    </dgm:pt>
    <dgm:pt modelId="{CFD8E858-52D9-3A45-9928-84EE44AB32B9}" type="pres">
      <dgm:prSet presAssocID="{14CC97DE-B12E-3A44-B84E-E5E572B49BD4}" presName="chevron5" presStyleLbl="alignNode1" presStyleIdx="18" presStyleCnt="21"/>
      <dgm:spPr/>
    </dgm:pt>
    <dgm:pt modelId="{9D82FEBC-6EF5-CB4F-A2F8-8405E4BE870A}" type="pres">
      <dgm:prSet presAssocID="{14CC97DE-B12E-3A44-B84E-E5E572B49BD4}" presName="chevron6" presStyleLbl="alignNode1" presStyleIdx="19" presStyleCnt="21"/>
      <dgm:spPr/>
    </dgm:pt>
    <dgm:pt modelId="{D9C9D195-AC5E-5E48-910D-8973EF7FD5D3}" type="pres">
      <dgm:prSet presAssocID="{14CC97DE-B12E-3A44-B84E-E5E572B49BD4}" presName="chevron7" presStyleLbl="alignNode1" presStyleIdx="20" presStyleCnt="21"/>
      <dgm:spPr/>
    </dgm:pt>
    <dgm:pt modelId="{303CB787-7FB6-3546-BE01-26F8EAC293BA}" type="pres">
      <dgm:prSet presAssocID="{14CC97DE-B12E-3A44-B84E-E5E572B49BD4}" presName="childtext" presStyleLbl="solidFgAcc1" presStyleIdx="0" presStyleCnt="1">
        <dgm:presLayoutVars>
          <dgm:chMax/>
          <dgm:chPref val="0"/>
          <dgm:bulletEnabled val="1"/>
        </dgm:presLayoutVars>
      </dgm:prSet>
      <dgm:spPr/>
      <dgm:t>
        <a:bodyPr/>
        <a:lstStyle/>
        <a:p>
          <a:endParaRPr lang="sl-SI"/>
        </a:p>
      </dgm:t>
    </dgm:pt>
  </dgm:ptLst>
  <dgm:cxnLst>
    <dgm:cxn modelId="{B00E3C21-6B30-6841-AC11-0474D27B48A1}" srcId="{093DD39D-43FD-D54C-81A1-D468DFCE7C39}" destId="{14CC97DE-B12E-3A44-B84E-E5E572B49BD4}" srcOrd="2" destOrd="0" parTransId="{B8E3C30D-BA0B-2D43-BCB9-4B4F62FBEA33}" sibTransId="{8CD4EE2F-5369-194A-B7AA-E780F1E51C39}"/>
    <dgm:cxn modelId="{12750A1E-E7AD-874A-A27A-F8DDDC502DAE}" type="presOf" srcId="{F58D7A50-341A-5647-87F7-EEBEE45229BB}" destId="{303CB787-7FB6-3546-BE01-26F8EAC293BA}" srcOrd="0" destOrd="1" presId="urn:microsoft.com/office/officeart/2008/layout/VerticalAccentList"/>
    <dgm:cxn modelId="{E9AF386C-BE72-554C-9D45-D853298477ED}" srcId="{14CC97DE-B12E-3A44-B84E-E5E572B49BD4}" destId="{F58D7A50-341A-5647-87F7-EEBEE45229BB}" srcOrd="1" destOrd="0" parTransId="{B7E99B0C-89DD-4843-9FE5-A2A56AA20BF9}" sibTransId="{E46B8FF7-0087-C642-8A6B-669B41FA5A01}"/>
    <dgm:cxn modelId="{084B192A-D822-1745-B4C8-A61C72A9D604}" type="presOf" srcId="{33E21EED-E027-2348-AC62-B2E6D6DA15AA}" destId="{303CB787-7FB6-3546-BE01-26F8EAC293BA}" srcOrd="0" destOrd="2" presId="urn:microsoft.com/office/officeart/2008/layout/VerticalAccentList"/>
    <dgm:cxn modelId="{80A87D0F-CCE4-BC43-A661-89BB48940696}" type="presOf" srcId="{326C4471-2E35-6C4B-B4AE-C514337DC48C}" destId="{E555EC99-6AAE-8C40-BC15-651AFD6F784A}" srcOrd="0" destOrd="0" presId="urn:microsoft.com/office/officeart/2008/layout/VerticalAccentList"/>
    <dgm:cxn modelId="{D3594963-AD11-1146-9216-A9F6C0F1A2A2}" srcId="{14CC97DE-B12E-3A44-B84E-E5E572B49BD4}" destId="{33E21EED-E027-2348-AC62-B2E6D6DA15AA}" srcOrd="2" destOrd="0" parTransId="{E1650606-5D6E-BF47-9060-92E23122B8B7}" sibTransId="{9632073C-DFD9-884C-92C4-6B015FE1E4C2}"/>
    <dgm:cxn modelId="{297CDDAB-8866-6041-A099-A8756E16E496}" type="presOf" srcId="{FABBB909-CEDE-ED4B-9833-BC69B5315CE9}" destId="{0CBA3A34-29AC-924A-AF6D-F6CD6F8DF1C6}" srcOrd="0" destOrd="0" presId="urn:microsoft.com/office/officeart/2008/layout/VerticalAccentList"/>
    <dgm:cxn modelId="{1B26EA7F-779F-3949-A78E-94D0EC3E807D}" type="presOf" srcId="{14CC97DE-B12E-3A44-B84E-E5E572B49BD4}" destId="{106D73A7-86DA-5143-95EA-AB9677F02915}" srcOrd="0" destOrd="0" presId="urn:microsoft.com/office/officeart/2008/layout/VerticalAccentList"/>
    <dgm:cxn modelId="{32C51EAB-34AB-B54A-9E91-38B73273D726}" type="presOf" srcId="{093DD39D-43FD-D54C-81A1-D468DFCE7C39}" destId="{42C75F5A-2524-0244-8ABD-F18CA9AD6309}" srcOrd="0" destOrd="0" presId="urn:microsoft.com/office/officeart/2008/layout/VerticalAccentList"/>
    <dgm:cxn modelId="{95D21693-D42F-424A-8C7B-39C84DB4DEE3}" type="presOf" srcId="{C8BEE49F-336A-D54B-8083-4D6C594B1994}" destId="{303CB787-7FB6-3546-BE01-26F8EAC293BA}" srcOrd="0" destOrd="0" presId="urn:microsoft.com/office/officeart/2008/layout/VerticalAccentList"/>
    <dgm:cxn modelId="{43DDDD9A-0A01-8745-87D8-720DA1D42441}" srcId="{093DD39D-43FD-D54C-81A1-D468DFCE7C39}" destId="{326C4471-2E35-6C4B-B4AE-C514337DC48C}" srcOrd="0" destOrd="0" parTransId="{8DA9F239-8FB0-3C4B-9C05-12827EC0CDCF}" sibTransId="{2B63EDAB-69F5-7C4A-82B8-CD18D3C393A4}"/>
    <dgm:cxn modelId="{61366F11-A148-6541-90F3-85C0890687F4}" srcId="{093DD39D-43FD-D54C-81A1-D468DFCE7C39}" destId="{FABBB909-CEDE-ED4B-9833-BC69B5315CE9}" srcOrd="1" destOrd="0" parTransId="{9AAD6F4C-9659-A04A-A60E-2FBF1ACEDC56}" sibTransId="{3AA3F0A6-6823-E047-84C5-9D805DC41165}"/>
    <dgm:cxn modelId="{1766D90F-8408-8544-ACE6-311BFC83271E}" srcId="{14CC97DE-B12E-3A44-B84E-E5E572B49BD4}" destId="{C8BEE49F-336A-D54B-8083-4D6C594B1994}" srcOrd="0" destOrd="0" parTransId="{6892FCB8-7E03-CC48-A96F-577D1CFCFC1C}" sibTransId="{2453C3EF-8D68-F549-8FBF-84A023FCE0CC}"/>
    <dgm:cxn modelId="{A6376C2B-7E32-6547-BE4F-9C964D196058}" type="presParOf" srcId="{42C75F5A-2524-0244-8ABD-F18CA9AD6309}" destId="{314DFBCA-5677-064D-B6DC-2F4DCAFD974B}" srcOrd="0" destOrd="0" presId="urn:microsoft.com/office/officeart/2008/layout/VerticalAccentList"/>
    <dgm:cxn modelId="{F0EAB7F0-030B-E947-A37B-81EE994DBCDB}" type="presParOf" srcId="{314DFBCA-5677-064D-B6DC-2F4DCAFD974B}" destId="{E555EC99-6AAE-8C40-BC15-651AFD6F784A}" srcOrd="0" destOrd="0" presId="urn:microsoft.com/office/officeart/2008/layout/VerticalAccentList"/>
    <dgm:cxn modelId="{608EF755-812A-3743-B292-E70D48777018}" type="presParOf" srcId="{42C75F5A-2524-0244-8ABD-F18CA9AD6309}" destId="{DA51687A-3B6F-CB4C-8B64-0C962FC020C0}" srcOrd="1" destOrd="0" presId="urn:microsoft.com/office/officeart/2008/layout/VerticalAccentList"/>
    <dgm:cxn modelId="{B7D74440-9EF3-DA47-A7CF-06F7D4C8BF30}" type="presParOf" srcId="{DA51687A-3B6F-CB4C-8B64-0C962FC020C0}" destId="{095BA334-56FC-5249-AB45-FEB672CA40E2}" srcOrd="0" destOrd="0" presId="urn:microsoft.com/office/officeart/2008/layout/VerticalAccentList"/>
    <dgm:cxn modelId="{FBFC03A3-87DA-0E49-9504-482990848DF7}" type="presParOf" srcId="{DA51687A-3B6F-CB4C-8B64-0C962FC020C0}" destId="{4B20E012-5A6C-F44F-A232-52B4946F218A}" srcOrd="1" destOrd="0" presId="urn:microsoft.com/office/officeart/2008/layout/VerticalAccentList"/>
    <dgm:cxn modelId="{43C50CB5-26FC-4C42-AEE3-805F19962D96}" type="presParOf" srcId="{DA51687A-3B6F-CB4C-8B64-0C962FC020C0}" destId="{3DF774DB-6147-E544-9586-3DF58D96F804}" srcOrd="2" destOrd="0" presId="urn:microsoft.com/office/officeart/2008/layout/VerticalAccentList"/>
    <dgm:cxn modelId="{D5A6C143-AF05-7A48-BD81-A585036BE169}" type="presParOf" srcId="{DA51687A-3B6F-CB4C-8B64-0C962FC020C0}" destId="{EC7AA935-E587-F24E-B3BA-8F33300CE309}" srcOrd="3" destOrd="0" presId="urn:microsoft.com/office/officeart/2008/layout/VerticalAccentList"/>
    <dgm:cxn modelId="{FE94EEB8-C120-414A-BBAC-552617F686FF}" type="presParOf" srcId="{DA51687A-3B6F-CB4C-8B64-0C962FC020C0}" destId="{944CB668-547A-7642-92CF-860993251364}" srcOrd="4" destOrd="0" presId="urn:microsoft.com/office/officeart/2008/layout/VerticalAccentList"/>
    <dgm:cxn modelId="{63E4FA25-BBC6-0F49-AF6F-8855E6BA33C8}" type="presParOf" srcId="{DA51687A-3B6F-CB4C-8B64-0C962FC020C0}" destId="{6E191B75-9468-0F47-8E99-387931452BF7}" srcOrd="5" destOrd="0" presId="urn:microsoft.com/office/officeart/2008/layout/VerticalAccentList"/>
    <dgm:cxn modelId="{572ABEBC-F2EE-7E40-B775-D638806A4A73}" type="presParOf" srcId="{DA51687A-3B6F-CB4C-8B64-0C962FC020C0}" destId="{F72F9D89-951F-C343-972B-4DBF9E79C595}" srcOrd="6" destOrd="0" presId="urn:microsoft.com/office/officeart/2008/layout/VerticalAccentList"/>
    <dgm:cxn modelId="{1FC52E4E-3716-484F-BE41-03EF1C977D14}" type="presParOf" srcId="{42C75F5A-2524-0244-8ABD-F18CA9AD6309}" destId="{3E73876A-1AE2-C74C-A073-4545C2E20839}" srcOrd="2" destOrd="0" presId="urn:microsoft.com/office/officeart/2008/layout/VerticalAccentList"/>
    <dgm:cxn modelId="{D558CEA6-6A4F-C842-92A5-888171FCA7A0}" type="presParOf" srcId="{42C75F5A-2524-0244-8ABD-F18CA9AD6309}" destId="{CD44E839-96BC-4047-950A-C84586B77EF1}" srcOrd="3" destOrd="0" presId="urn:microsoft.com/office/officeart/2008/layout/VerticalAccentList"/>
    <dgm:cxn modelId="{B66EDD78-FC26-1249-B8A4-F7928DB8156E}" type="presParOf" srcId="{CD44E839-96BC-4047-950A-C84586B77EF1}" destId="{0CBA3A34-29AC-924A-AF6D-F6CD6F8DF1C6}" srcOrd="0" destOrd="0" presId="urn:microsoft.com/office/officeart/2008/layout/VerticalAccentList"/>
    <dgm:cxn modelId="{043E42AA-3800-8B43-93A4-9F1D7A9C0DBA}" type="presParOf" srcId="{42C75F5A-2524-0244-8ABD-F18CA9AD6309}" destId="{758B4654-84A0-6042-B0BD-A0B9F783460C}" srcOrd="4" destOrd="0" presId="urn:microsoft.com/office/officeart/2008/layout/VerticalAccentList"/>
    <dgm:cxn modelId="{4B3C91E8-BC9A-994C-858C-2C4FFC56E3AD}" type="presParOf" srcId="{758B4654-84A0-6042-B0BD-A0B9F783460C}" destId="{E9DB5FE0-AC78-9844-A1D1-8417BD18EAFD}" srcOrd="0" destOrd="0" presId="urn:microsoft.com/office/officeart/2008/layout/VerticalAccentList"/>
    <dgm:cxn modelId="{D723F819-1186-4C47-9AFE-5A3F5EBD862C}" type="presParOf" srcId="{758B4654-84A0-6042-B0BD-A0B9F783460C}" destId="{EC5FA30D-A2DC-EE40-B601-509CDB107F98}" srcOrd="1" destOrd="0" presId="urn:microsoft.com/office/officeart/2008/layout/VerticalAccentList"/>
    <dgm:cxn modelId="{E7E1A758-C586-FF48-84BF-F92DFF46962D}" type="presParOf" srcId="{758B4654-84A0-6042-B0BD-A0B9F783460C}" destId="{FC1C82C0-69C2-3349-ADFE-67F0F9D5F6BC}" srcOrd="2" destOrd="0" presId="urn:microsoft.com/office/officeart/2008/layout/VerticalAccentList"/>
    <dgm:cxn modelId="{E774B3E8-4D53-B343-A2B5-E763C0DAF5B1}" type="presParOf" srcId="{758B4654-84A0-6042-B0BD-A0B9F783460C}" destId="{4F0D3653-EACE-D84A-8D00-A4C0079DB1FD}" srcOrd="3" destOrd="0" presId="urn:microsoft.com/office/officeart/2008/layout/VerticalAccentList"/>
    <dgm:cxn modelId="{E4E891E9-3FD0-A34A-8D4E-B71E30FA9CC3}" type="presParOf" srcId="{758B4654-84A0-6042-B0BD-A0B9F783460C}" destId="{2BA41773-0AB1-4940-91FB-73D3CD00AFC1}" srcOrd="4" destOrd="0" presId="urn:microsoft.com/office/officeart/2008/layout/VerticalAccentList"/>
    <dgm:cxn modelId="{6E039BC8-82D4-044C-96EB-99A899D9FF9F}" type="presParOf" srcId="{758B4654-84A0-6042-B0BD-A0B9F783460C}" destId="{7C54A59B-E9CA-414D-BF40-26BE2625B37F}" srcOrd="5" destOrd="0" presId="urn:microsoft.com/office/officeart/2008/layout/VerticalAccentList"/>
    <dgm:cxn modelId="{1AABD999-4C99-D74E-B979-7792BC321B26}" type="presParOf" srcId="{758B4654-84A0-6042-B0BD-A0B9F783460C}" destId="{947B9351-91C1-8240-9697-6136E70EC4CB}" srcOrd="6" destOrd="0" presId="urn:microsoft.com/office/officeart/2008/layout/VerticalAccentList"/>
    <dgm:cxn modelId="{574143C4-A3A4-EB4E-B743-F134709298BA}" type="presParOf" srcId="{42C75F5A-2524-0244-8ABD-F18CA9AD6309}" destId="{8A8DA6AC-6765-E047-BABF-3E2A9A3BCAAC}" srcOrd="5" destOrd="0" presId="urn:microsoft.com/office/officeart/2008/layout/VerticalAccentList"/>
    <dgm:cxn modelId="{BF48420A-9489-B249-93E7-679AC771EA01}" type="presParOf" srcId="{42C75F5A-2524-0244-8ABD-F18CA9AD6309}" destId="{C3037FC0-40AE-9C48-B0E0-03D85CA94C74}" srcOrd="6" destOrd="0" presId="urn:microsoft.com/office/officeart/2008/layout/VerticalAccentList"/>
    <dgm:cxn modelId="{C6F83DA9-5229-614B-A06E-DF930FD30699}" type="presParOf" srcId="{C3037FC0-40AE-9C48-B0E0-03D85CA94C74}" destId="{106D73A7-86DA-5143-95EA-AB9677F02915}" srcOrd="0" destOrd="0" presId="urn:microsoft.com/office/officeart/2008/layout/VerticalAccentList"/>
    <dgm:cxn modelId="{DF990331-5A99-0742-B0FF-81BB813F0C5B}" type="presParOf" srcId="{42C75F5A-2524-0244-8ABD-F18CA9AD6309}" destId="{219E03AA-CF41-4545-BE0F-F4CF55A869E6}" srcOrd="7" destOrd="0" presId="urn:microsoft.com/office/officeart/2008/layout/VerticalAccentList"/>
    <dgm:cxn modelId="{2F5A760F-4979-474E-9ED7-2676E05F9740}" type="presParOf" srcId="{219E03AA-CF41-4545-BE0F-F4CF55A869E6}" destId="{2E1B9D7F-4ED5-244F-8F17-7678C4C78F0E}" srcOrd="0" destOrd="0" presId="urn:microsoft.com/office/officeart/2008/layout/VerticalAccentList"/>
    <dgm:cxn modelId="{3D38BB73-E739-F947-B2FD-F397775D1AAE}" type="presParOf" srcId="{219E03AA-CF41-4545-BE0F-F4CF55A869E6}" destId="{3B188C64-91F8-1647-A61A-D9A09B8AA29D}" srcOrd="1" destOrd="0" presId="urn:microsoft.com/office/officeart/2008/layout/VerticalAccentList"/>
    <dgm:cxn modelId="{21E62D8B-B7E2-C44B-BE1C-27798B5AD153}" type="presParOf" srcId="{219E03AA-CF41-4545-BE0F-F4CF55A869E6}" destId="{F2E2B39D-D552-D948-9830-6B506CD30CFB}" srcOrd="2" destOrd="0" presId="urn:microsoft.com/office/officeart/2008/layout/VerticalAccentList"/>
    <dgm:cxn modelId="{172F3B7F-852F-444F-8EA8-0D026362AB87}" type="presParOf" srcId="{219E03AA-CF41-4545-BE0F-F4CF55A869E6}" destId="{1A6387E4-BDD2-D54B-AFB7-FDF22FCBE07F}" srcOrd="3" destOrd="0" presId="urn:microsoft.com/office/officeart/2008/layout/VerticalAccentList"/>
    <dgm:cxn modelId="{8D2CC7D4-4B52-614C-AFC8-A89237FB4344}" type="presParOf" srcId="{219E03AA-CF41-4545-BE0F-F4CF55A869E6}" destId="{CFD8E858-52D9-3A45-9928-84EE44AB32B9}" srcOrd="4" destOrd="0" presId="urn:microsoft.com/office/officeart/2008/layout/VerticalAccentList"/>
    <dgm:cxn modelId="{58C1EA2C-70CA-DC4F-8411-919C99C6988E}" type="presParOf" srcId="{219E03AA-CF41-4545-BE0F-F4CF55A869E6}" destId="{9D82FEBC-6EF5-CB4F-A2F8-8405E4BE870A}" srcOrd="5" destOrd="0" presId="urn:microsoft.com/office/officeart/2008/layout/VerticalAccentList"/>
    <dgm:cxn modelId="{F31B042F-B6F9-4648-BBA3-B0679A83A0CB}" type="presParOf" srcId="{219E03AA-CF41-4545-BE0F-F4CF55A869E6}" destId="{D9C9D195-AC5E-5E48-910D-8973EF7FD5D3}" srcOrd="6" destOrd="0" presId="urn:microsoft.com/office/officeart/2008/layout/VerticalAccentList"/>
    <dgm:cxn modelId="{ACDB80D5-D8AC-A543-9C8D-9760299A20DB}" type="presParOf" srcId="{219E03AA-CF41-4545-BE0F-F4CF55A869E6}" destId="{303CB787-7FB6-3546-BE01-26F8EAC293BA}" srcOrd="7" destOrd="0" presId="urn:microsoft.com/office/officeart/2008/layout/VerticalAccent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DB654BE-2CE8-0944-BD90-398ADEE2EE18}" type="doc">
      <dgm:prSet loTypeId="urn:microsoft.com/office/officeart/2005/8/layout/hList1" loCatId="" qsTypeId="urn:microsoft.com/office/officeart/2005/8/quickstyle/3D3" qsCatId="3D" csTypeId="urn:microsoft.com/office/officeart/2005/8/colors/colorful1" csCatId="colorful" phldr="1"/>
      <dgm:spPr/>
      <dgm:t>
        <a:bodyPr/>
        <a:lstStyle/>
        <a:p>
          <a:endParaRPr lang="en-US"/>
        </a:p>
      </dgm:t>
    </dgm:pt>
    <dgm:pt modelId="{4F6F60BD-C6EE-454B-91C0-EDC4A0C482A2}">
      <dgm:prSet phldrT="[Text]"/>
      <dgm:spPr/>
      <dgm:t>
        <a:bodyPr/>
        <a:lstStyle/>
        <a:p>
          <a:r>
            <a:rPr lang="en-US" dirty="0"/>
            <a:t>Da-li </a:t>
          </a:r>
          <a:r>
            <a:rPr lang="en-US" dirty="0" err="1"/>
            <a:t>aktivnost</a:t>
          </a:r>
          <a:r>
            <a:rPr lang="en-US" dirty="0"/>
            <a:t> </a:t>
          </a:r>
          <a:r>
            <a:rPr lang="en-US" dirty="0" err="1"/>
            <a:t>omogučava</a:t>
          </a:r>
          <a:r>
            <a:rPr lang="en-US" dirty="0"/>
            <a:t> </a:t>
          </a:r>
          <a:r>
            <a:rPr lang="en-US" dirty="0" err="1"/>
            <a:t>postizanje</a:t>
          </a:r>
          <a:r>
            <a:rPr lang="en-US" dirty="0"/>
            <a:t> </a:t>
          </a:r>
          <a:r>
            <a:rPr lang="en-US" dirty="0" err="1"/>
            <a:t>ciljeva</a:t>
          </a:r>
          <a:r>
            <a:rPr lang="en-US" dirty="0"/>
            <a:t>? </a:t>
          </a:r>
        </a:p>
      </dgm:t>
    </dgm:pt>
    <dgm:pt modelId="{31CA175E-DA28-6344-AB0A-CF1D5D705E63}" type="parTrans" cxnId="{E1400C32-8838-7C4E-A5D8-4682F737AEE4}">
      <dgm:prSet/>
      <dgm:spPr/>
      <dgm:t>
        <a:bodyPr/>
        <a:lstStyle/>
        <a:p>
          <a:endParaRPr lang="en-US"/>
        </a:p>
      </dgm:t>
    </dgm:pt>
    <dgm:pt modelId="{A60520E3-F9AF-3C40-8C10-8CD826B1E610}" type="sibTrans" cxnId="{E1400C32-8838-7C4E-A5D8-4682F737AEE4}">
      <dgm:prSet/>
      <dgm:spPr/>
      <dgm:t>
        <a:bodyPr/>
        <a:lstStyle/>
        <a:p>
          <a:endParaRPr lang="en-US"/>
        </a:p>
      </dgm:t>
    </dgm:pt>
    <dgm:pt modelId="{B539A5F4-2A90-B040-A9C1-91DA38B7FD45}">
      <dgm:prSet phldrT="[Text]"/>
      <dgm:spPr/>
      <dgm:t>
        <a:bodyPr/>
        <a:lstStyle/>
        <a:p>
          <a:pPr>
            <a:buFont typeface="+mj-lt"/>
            <a:buNone/>
          </a:pPr>
          <a:r>
            <a:rPr lang="en-US" dirty="0"/>
            <a:t>0. </a:t>
          </a:r>
          <a:r>
            <a:rPr lang="en-US" dirty="0" err="1"/>
            <a:t>Aktivnosti</a:t>
          </a:r>
          <a:r>
            <a:rPr lang="en-US" dirty="0"/>
            <a:t> </a:t>
          </a:r>
          <a:r>
            <a:rPr lang="en-US" dirty="0" err="1"/>
            <a:t>nisu</a:t>
          </a:r>
          <a:r>
            <a:rPr lang="en-US" dirty="0"/>
            <a:t> </a:t>
          </a:r>
          <a:r>
            <a:rPr lang="en-US" dirty="0" err="1"/>
            <a:t>povezane</a:t>
          </a:r>
          <a:r>
            <a:rPr lang="en-US" dirty="0"/>
            <a:t> s </a:t>
          </a:r>
          <a:r>
            <a:rPr lang="en-US" dirty="0" err="1"/>
            <a:t>ciljevima</a:t>
          </a:r>
          <a:endParaRPr lang="en-US" dirty="0"/>
        </a:p>
      </dgm:t>
    </dgm:pt>
    <dgm:pt modelId="{098FA29F-4AF0-C048-9C0F-A716FA64D785}" type="parTrans" cxnId="{BA758A63-09B8-244B-A512-CB8B09321960}">
      <dgm:prSet/>
      <dgm:spPr/>
      <dgm:t>
        <a:bodyPr/>
        <a:lstStyle/>
        <a:p>
          <a:endParaRPr lang="en-US"/>
        </a:p>
      </dgm:t>
    </dgm:pt>
    <dgm:pt modelId="{B6A96E0B-04F5-184F-99C0-80E75DEB3755}" type="sibTrans" cxnId="{BA758A63-09B8-244B-A512-CB8B09321960}">
      <dgm:prSet/>
      <dgm:spPr/>
      <dgm:t>
        <a:bodyPr/>
        <a:lstStyle/>
        <a:p>
          <a:endParaRPr lang="en-US"/>
        </a:p>
      </dgm:t>
    </dgm:pt>
    <dgm:pt modelId="{26595115-A674-A44B-BE86-F35541803CB3}">
      <dgm:prSet phldrT="[Text]"/>
      <dgm:spPr/>
      <dgm:t>
        <a:bodyPr/>
        <a:lstStyle/>
        <a:p>
          <a:r>
            <a:rPr lang="en-US" dirty="0"/>
            <a:t>RAT</a:t>
          </a:r>
        </a:p>
      </dgm:t>
    </dgm:pt>
    <dgm:pt modelId="{1F583FC7-93A7-0848-ABE0-C6BBBE09C0B0}" type="parTrans" cxnId="{14300880-A846-7A49-B940-C4703D0A2D17}">
      <dgm:prSet/>
      <dgm:spPr/>
      <dgm:t>
        <a:bodyPr/>
        <a:lstStyle/>
        <a:p>
          <a:endParaRPr lang="en-US"/>
        </a:p>
      </dgm:t>
    </dgm:pt>
    <dgm:pt modelId="{8C6D872B-1525-E94F-A912-D5E80A82280B}" type="sibTrans" cxnId="{14300880-A846-7A49-B940-C4703D0A2D17}">
      <dgm:prSet/>
      <dgm:spPr/>
      <dgm:t>
        <a:bodyPr/>
        <a:lstStyle/>
        <a:p>
          <a:endParaRPr lang="en-US"/>
        </a:p>
      </dgm:t>
    </dgm:pt>
    <dgm:pt modelId="{F7D892A2-E4EF-244C-B51B-08DC4D50C68C}">
      <dgm:prSet phldrT="[Text]"/>
      <dgm:spPr/>
      <dgm:t>
        <a:bodyPr/>
        <a:lstStyle/>
        <a:p>
          <a:pPr>
            <a:buFont typeface="+mj-lt"/>
            <a:buAutoNum type="arabicPeriod"/>
          </a:pPr>
          <a:r>
            <a:rPr lang="en-US" dirty="0" err="1"/>
            <a:t>zamjena</a:t>
          </a:r>
          <a:endParaRPr lang="en-US" dirty="0"/>
        </a:p>
      </dgm:t>
    </dgm:pt>
    <dgm:pt modelId="{F012D1BB-7907-9040-8501-84339D58888A}" type="parTrans" cxnId="{9B4D9DC4-6CF5-624C-A7E0-084D23495616}">
      <dgm:prSet/>
      <dgm:spPr/>
      <dgm:t>
        <a:bodyPr/>
        <a:lstStyle/>
        <a:p>
          <a:endParaRPr lang="en-US"/>
        </a:p>
      </dgm:t>
    </dgm:pt>
    <dgm:pt modelId="{AF0A5FD9-C47B-0F47-9929-395035F4811D}" type="sibTrans" cxnId="{9B4D9DC4-6CF5-624C-A7E0-084D23495616}">
      <dgm:prSet/>
      <dgm:spPr/>
      <dgm:t>
        <a:bodyPr/>
        <a:lstStyle/>
        <a:p>
          <a:endParaRPr lang="en-US"/>
        </a:p>
      </dgm:t>
    </dgm:pt>
    <dgm:pt modelId="{BA3533FA-7D27-414B-89C3-FB8538FC0C3D}">
      <dgm:prSet phldrT="[Text]"/>
      <dgm:spPr/>
      <dgm:t>
        <a:bodyPr/>
        <a:lstStyle/>
        <a:p>
          <a:pPr>
            <a:buFont typeface="+mj-lt"/>
            <a:buAutoNum type="arabicPeriod"/>
          </a:pPr>
          <a:r>
            <a:rPr lang="en-US" dirty="0" err="1"/>
            <a:t>obogačenje</a:t>
          </a:r>
          <a:endParaRPr lang="en-US" dirty="0"/>
        </a:p>
      </dgm:t>
    </dgm:pt>
    <dgm:pt modelId="{7B5E92A5-78FF-E04C-B40C-B15CA489816C}" type="parTrans" cxnId="{90035DD9-DF38-4947-9145-96A21F7E8C2C}">
      <dgm:prSet/>
      <dgm:spPr/>
      <dgm:t>
        <a:bodyPr/>
        <a:lstStyle/>
        <a:p>
          <a:endParaRPr lang="en-US"/>
        </a:p>
      </dgm:t>
    </dgm:pt>
    <dgm:pt modelId="{03FCF4D1-4409-1B4C-AA77-71337582602A}" type="sibTrans" cxnId="{90035DD9-DF38-4947-9145-96A21F7E8C2C}">
      <dgm:prSet/>
      <dgm:spPr/>
      <dgm:t>
        <a:bodyPr/>
        <a:lstStyle/>
        <a:p>
          <a:endParaRPr lang="en-US"/>
        </a:p>
      </dgm:t>
    </dgm:pt>
    <dgm:pt modelId="{3A513665-F0FA-FC42-94ED-97A4B3718D0A}">
      <dgm:prSet phldrT="[Text]"/>
      <dgm:spPr/>
      <dgm:t>
        <a:bodyPr/>
        <a:lstStyle/>
        <a:p>
          <a:r>
            <a:rPr lang="en-US" dirty="0"/>
            <a:t>ITL </a:t>
          </a:r>
          <a:r>
            <a:rPr lang="en-US" dirty="0" err="1"/>
            <a:t>rubrike</a:t>
          </a:r>
          <a:endParaRPr lang="en-US" dirty="0"/>
        </a:p>
      </dgm:t>
    </dgm:pt>
    <dgm:pt modelId="{70E09CDE-FC12-654D-9EE0-C790833A6D96}" type="parTrans" cxnId="{DDC30FBE-44FD-A648-8E75-E2BCB2E804BB}">
      <dgm:prSet/>
      <dgm:spPr/>
      <dgm:t>
        <a:bodyPr/>
        <a:lstStyle/>
        <a:p>
          <a:endParaRPr lang="en-US"/>
        </a:p>
      </dgm:t>
    </dgm:pt>
    <dgm:pt modelId="{D21294B9-DBF6-CD4D-8D15-03DC8A3DEFC9}" type="sibTrans" cxnId="{DDC30FBE-44FD-A648-8E75-E2BCB2E804BB}">
      <dgm:prSet/>
      <dgm:spPr/>
      <dgm:t>
        <a:bodyPr/>
        <a:lstStyle/>
        <a:p>
          <a:endParaRPr lang="en-US"/>
        </a:p>
      </dgm:t>
    </dgm:pt>
    <dgm:pt modelId="{08DCBA99-6676-1F45-A962-BF2944E9C992}">
      <dgm:prSet phldrT="[Text]"/>
      <dgm:spPr/>
      <dgm:t>
        <a:bodyPr/>
        <a:lstStyle/>
        <a:p>
          <a:pPr>
            <a:buFont typeface="+mj-lt"/>
            <a:buAutoNum type="arabicPeriod"/>
          </a:pPr>
          <a:r>
            <a:rPr lang="hr-HR" dirty="0"/>
            <a:t>reprodukcija, osnovne vještine</a:t>
          </a:r>
          <a:endParaRPr lang="en-US" dirty="0"/>
        </a:p>
      </dgm:t>
    </dgm:pt>
    <dgm:pt modelId="{E320F671-E060-E241-A340-5B610E8FBC1D}" type="parTrans" cxnId="{E3585588-5597-4147-B68B-809BAA927D4B}">
      <dgm:prSet/>
      <dgm:spPr/>
      <dgm:t>
        <a:bodyPr/>
        <a:lstStyle/>
        <a:p>
          <a:endParaRPr lang="en-US"/>
        </a:p>
      </dgm:t>
    </dgm:pt>
    <dgm:pt modelId="{40463014-FB45-B246-80B9-60800546B60A}" type="sibTrans" cxnId="{E3585588-5597-4147-B68B-809BAA927D4B}">
      <dgm:prSet/>
      <dgm:spPr/>
      <dgm:t>
        <a:bodyPr/>
        <a:lstStyle/>
        <a:p>
          <a:endParaRPr lang="en-US"/>
        </a:p>
      </dgm:t>
    </dgm:pt>
    <dgm:pt modelId="{1EAB3F60-4C0A-844A-BD9E-C53384912295}">
      <dgm:prSet phldrT="[Text]"/>
      <dgm:spPr/>
      <dgm:t>
        <a:bodyPr/>
        <a:lstStyle/>
        <a:p>
          <a:pPr>
            <a:buFont typeface="+mj-lt"/>
            <a:buAutoNum type="arabicPeriod"/>
          </a:pPr>
          <a:r>
            <a:rPr lang="en-US" dirty="0" err="1"/>
            <a:t>transformacija</a:t>
          </a:r>
          <a:endParaRPr lang="en-US" dirty="0"/>
        </a:p>
      </dgm:t>
    </dgm:pt>
    <dgm:pt modelId="{C476272B-7902-C246-BCB8-8AF3416DF301}" type="parTrans" cxnId="{6873E2A2-A589-534E-AE68-4EB9E048F9D6}">
      <dgm:prSet/>
      <dgm:spPr/>
      <dgm:t>
        <a:bodyPr/>
        <a:lstStyle/>
        <a:p>
          <a:endParaRPr lang="en-US"/>
        </a:p>
      </dgm:t>
    </dgm:pt>
    <dgm:pt modelId="{99F38E8E-3338-E946-B5C0-0B2228EB9D20}" type="sibTrans" cxnId="{6873E2A2-A589-534E-AE68-4EB9E048F9D6}">
      <dgm:prSet/>
      <dgm:spPr/>
      <dgm:t>
        <a:bodyPr/>
        <a:lstStyle/>
        <a:p>
          <a:endParaRPr lang="en-US"/>
        </a:p>
      </dgm:t>
    </dgm:pt>
    <dgm:pt modelId="{F07B7B04-4246-E249-951A-C7701C010CA9}">
      <dgm:prSet phldrT="[Text]"/>
      <dgm:spPr/>
      <dgm:t>
        <a:bodyPr/>
        <a:lstStyle/>
        <a:p>
          <a:pPr>
            <a:buFont typeface="+mj-lt"/>
            <a:buNone/>
          </a:pPr>
          <a:r>
            <a:rPr lang="en-US" dirty="0"/>
            <a:t>1. … </a:t>
          </a:r>
          <a:r>
            <a:rPr lang="en-US" dirty="0" err="1"/>
            <a:t>djelomično</a:t>
          </a:r>
          <a:endParaRPr lang="en-US" dirty="0"/>
        </a:p>
      </dgm:t>
    </dgm:pt>
    <dgm:pt modelId="{7A60A310-7900-F74F-A50C-58A1C2FA6126}" type="parTrans" cxnId="{5AC1933F-BC98-5944-981F-3DAA04E6A7FF}">
      <dgm:prSet/>
      <dgm:spPr/>
      <dgm:t>
        <a:bodyPr/>
        <a:lstStyle/>
        <a:p>
          <a:endParaRPr lang="en-US"/>
        </a:p>
      </dgm:t>
    </dgm:pt>
    <dgm:pt modelId="{CC72D787-BCCE-2A49-B714-85EAE700F1B2}" type="sibTrans" cxnId="{5AC1933F-BC98-5944-981F-3DAA04E6A7FF}">
      <dgm:prSet/>
      <dgm:spPr/>
      <dgm:t>
        <a:bodyPr/>
        <a:lstStyle/>
        <a:p>
          <a:endParaRPr lang="en-US"/>
        </a:p>
      </dgm:t>
    </dgm:pt>
    <dgm:pt modelId="{5AE41D6E-F1E9-E047-B3B9-15714EDF8904}">
      <dgm:prSet phldrT="[Text]"/>
      <dgm:spPr/>
      <dgm:t>
        <a:bodyPr/>
        <a:lstStyle/>
        <a:p>
          <a:pPr>
            <a:buFont typeface="+mj-lt"/>
            <a:buNone/>
          </a:pPr>
          <a:r>
            <a:rPr lang="en-US" dirty="0"/>
            <a:t>2. … </a:t>
          </a:r>
          <a:r>
            <a:rPr lang="en-US" dirty="0" err="1"/>
            <a:t>uglavnom</a:t>
          </a:r>
          <a:endParaRPr lang="en-US" dirty="0"/>
        </a:p>
      </dgm:t>
    </dgm:pt>
    <dgm:pt modelId="{ABC6457A-025F-E941-8C15-CD9D7A86CC04}" type="parTrans" cxnId="{9488C463-514D-DA40-90DF-05817E6AA680}">
      <dgm:prSet/>
      <dgm:spPr/>
      <dgm:t>
        <a:bodyPr/>
        <a:lstStyle/>
        <a:p>
          <a:endParaRPr lang="en-US"/>
        </a:p>
      </dgm:t>
    </dgm:pt>
    <dgm:pt modelId="{D7683E0F-A6D3-3042-8CF3-E8C736D7E4E2}" type="sibTrans" cxnId="{9488C463-514D-DA40-90DF-05817E6AA680}">
      <dgm:prSet/>
      <dgm:spPr/>
      <dgm:t>
        <a:bodyPr/>
        <a:lstStyle/>
        <a:p>
          <a:endParaRPr lang="en-US"/>
        </a:p>
      </dgm:t>
    </dgm:pt>
    <dgm:pt modelId="{0A06F586-8BB8-E24D-BB67-2986F68D4D94}">
      <dgm:prSet phldrT="[Text]"/>
      <dgm:spPr/>
      <dgm:t>
        <a:bodyPr/>
        <a:lstStyle/>
        <a:p>
          <a:pPr>
            <a:buFont typeface="+mj-lt"/>
            <a:buNone/>
          </a:pPr>
          <a:r>
            <a:rPr lang="en-US" dirty="0"/>
            <a:t>3. … </a:t>
          </a:r>
          <a:r>
            <a:rPr lang="en-US" dirty="0" err="1"/>
            <a:t>potpuno</a:t>
          </a:r>
          <a:endParaRPr lang="en-US" dirty="0"/>
        </a:p>
      </dgm:t>
    </dgm:pt>
    <dgm:pt modelId="{427C13B2-6588-7645-AA1F-C2E678CF9249}" type="parTrans" cxnId="{A9E84734-53A2-9846-B4FE-009470300087}">
      <dgm:prSet/>
      <dgm:spPr/>
      <dgm:t>
        <a:bodyPr/>
        <a:lstStyle/>
        <a:p>
          <a:endParaRPr lang="en-US"/>
        </a:p>
      </dgm:t>
    </dgm:pt>
    <dgm:pt modelId="{7D69C4AE-808A-3B40-9D16-8BBC4944230D}" type="sibTrans" cxnId="{A9E84734-53A2-9846-B4FE-009470300087}">
      <dgm:prSet/>
      <dgm:spPr/>
      <dgm:t>
        <a:bodyPr/>
        <a:lstStyle/>
        <a:p>
          <a:endParaRPr lang="en-US"/>
        </a:p>
      </dgm:t>
    </dgm:pt>
    <dgm:pt modelId="{683FE22A-6539-1148-BCE4-F85C1BE82815}">
      <dgm:prSet phldrT="[Text]"/>
      <dgm:spPr/>
      <dgm:t>
        <a:bodyPr/>
        <a:lstStyle/>
        <a:p>
          <a:pPr>
            <a:buFont typeface="+mj-lt"/>
            <a:buAutoNum type="arabicPeriod"/>
          </a:pPr>
          <a:r>
            <a:rPr lang="hr-HR" dirty="0"/>
            <a:t>izgradnja znanja</a:t>
          </a:r>
          <a:endParaRPr lang="en-US" dirty="0"/>
        </a:p>
      </dgm:t>
    </dgm:pt>
    <dgm:pt modelId="{8BC6CCDE-C353-804F-88D4-9C2128E8EEC7}" type="parTrans" cxnId="{8D5B4FFC-E31D-5748-A820-E9B0CB406081}">
      <dgm:prSet/>
      <dgm:spPr/>
      <dgm:t>
        <a:bodyPr/>
        <a:lstStyle/>
        <a:p>
          <a:endParaRPr lang="en-GB"/>
        </a:p>
      </dgm:t>
    </dgm:pt>
    <dgm:pt modelId="{93A89BB3-B31B-9849-8E7E-DA36E9670AD0}" type="sibTrans" cxnId="{8D5B4FFC-E31D-5748-A820-E9B0CB406081}">
      <dgm:prSet/>
      <dgm:spPr/>
      <dgm:t>
        <a:bodyPr/>
        <a:lstStyle/>
        <a:p>
          <a:endParaRPr lang="en-GB"/>
        </a:p>
      </dgm:t>
    </dgm:pt>
    <dgm:pt modelId="{2E0EFAE2-5573-C14E-8529-DC49A39ABA61}">
      <dgm:prSet phldrT="[Text]"/>
      <dgm:spPr/>
      <dgm:t>
        <a:bodyPr/>
        <a:lstStyle/>
        <a:p>
          <a:pPr>
            <a:buFont typeface="+mj-lt"/>
            <a:buAutoNum type="arabicPeriod"/>
          </a:pPr>
          <a:r>
            <a:rPr lang="hr-HR" dirty="0"/>
            <a:t>stvaranje IKT rješenja</a:t>
          </a:r>
          <a:endParaRPr lang="en-US" dirty="0"/>
        </a:p>
      </dgm:t>
    </dgm:pt>
    <dgm:pt modelId="{37D3A9AB-2D2A-D549-8968-77A934B6A584}" type="parTrans" cxnId="{40F27428-C8E7-8B4F-B625-8966601A699A}">
      <dgm:prSet/>
      <dgm:spPr/>
      <dgm:t>
        <a:bodyPr/>
        <a:lstStyle/>
        <a:p>
          <a:endParaRPr lang="en-GB"/>
        </a:p>
      </dgm:t>
    </dgm:pt>
    <dgm:pt modelId="{13073EE7-A5D8-4945-83CD-6A6378E3C3A5}" type="sibTrans" cxnId="{40F27428-C8E7-8B4F-B625-8966601A699A}">
      <dgm:prSet/>
      <dgm:spPr/>
      <dgm:t>
        <a:bodyPr/>
        <a:lstStyle/>
        <a:p>
          <a:endParaRPr lang="en-GB"/>
        </a:p>
      </dgm:t>
    </dgm:pt>
    <dgm:pt modelId="{5DADE8CC-F873-0B48-A9D0-396973B92A30}" type="pres">
      <dgm:prSet presAssocID="{CDB654BE-2CE8-0944-BD90-398ADEE2EE18}" presName="Name0" presStyleCnt="0">
        <dgm:presLayoutVars>
          <dgm:dir/>
          <dgm:animLvl val="lvl"/>
          <dgm:resizeHandles val="exact"/>
        </dgm:presLayoutVars>
      </dgm:prSet>
      <dgm:spPr/>
      <dgm:t>
        <a:bodyPr/>
        <a:lstStyle/>
        <a:p>
          <a:endParaRPr lang="sl-SI"/>
        </a:p>
      </dgm:t>
    </dgm:pt>
    <dgm:pt modelId="{EE6262C4-601F-C54A-AF16-02E3897AD347}" type="pres">
      <dgm:prSet presAssocID="{4F6F60BD-C6EE-454B-91C0-EDC4A0C482A2}" presName="composite" presStyleCnt="0"/>
      <dgm:spPr/>
    </dgm:pt>
    <dgm:pt modelId="{FE2D81D7-ECFC-7047-B303-D10B3DEED3DF}" type="pres">
      <dgm:prSet presAssocID="{4F6F60BD-C6EE-454B-91C0-EDC4A0C482A2}" presName="parTx" presStyleLbl="alignNode1" presStyleIdx="0" presStyleCnt="3">
        <dgm:presLayoutVars>
          <dgm:chMax val="0"/>
          <dgm:chPref val="0"/>
          <dgm:bulletEnabled val="1"/>
        </dgm:presLayoutVars>
      </dgm:prSet>
      <dgm:spPr/>
      <dgm:t>
        <a:bodyPr/>
        <a:lstStyle/>
        <a:p>
          <a:endParaRPr lang="sl-SI"/>
        </a:p>
      </dgm:t>
    </dgm:pt>
    <dgm:pt modelId="{7A485626-294D-424D-A4DB-5D5B2B128C33}" type="pres">
      <dgm:prSet presAssocID="{4F6F60BD-C6EE-454B-91C0-EDC4A0C482A2}" presName="desTx" presStyleLbl="alignAccFollowNode1" presStyleIdx="0" presStyleCnt="3">
        <dgm:presLayoutVars>
          <dgm:bulletEnabled val="1"/>
        </dgm:presLayoutVars>
      </dgm:prSet>
      <dgm:spPr/>
      <dgm:t>
        <a:bodyPr/>
        <a:lstStyle/>
        <a:p>
          <a:endParaRPr lang="sl-SI"/>
        </a:p>
      </dgm:t>
    </dgm:pt>
    <dgm:pt modelId="{CB49CF05-7F44-2645-9166-3F4DCC8EF0C7}" type="pres">
      <dgm:prSet presAssocID="{A60520E3-F9AF-3C40-8C10-8CD826B1E610}" presName="space" presStyleCnt="0"/>
      <dgm:spPr/>
    </dgm:pt>
    <dgm:pt modelId="{9325A0BE-7BB0-B541-9783-A25751C2F05C}" type="pres">
      <dgm:prSet presAssocID="{26595115-A674-A44B-BE86-F35541803CB3}" presName="composite" presStyleCnt="0"/>
      <dgm:spPr/>
    </dgm:pt>
    <dgm:pt modelId="{F6C0FF7A-4295-5246-BBA3-567155597FA5}" type="pres">
      <dgm:prSet presAssocID="{26595115-A674-A44B-BE86-F35541803CB3}" presName="parTx" presStyleLbl="alignNode1" presStyleIdx="1" presStyleCnt="3">
        <dgm:presLayoutVars>
          <dgm:chMax val="0"/>
          <dgm:chPref val="0"/>
          <dgm:bulletEnabled val="1"/>
        </dgm:presLayoutVars>
      </dgm:prSet>
      <dgm:spPr/>
      <dgm:t>
        <a:bodyPr/>
        <a:lstStyle/>
        <a:p>
          <a:endParaRPr lang="sl-SI"/>
        </a:p>
      </dgm:t>
    </dgm:pt>
    <dgm:pt modelId="{9F8132C5-0FCD-C740-96AB-27A40C280C62}" type="pres">
      <dgm:prSet presAssocID="{26595115-A674-A44B-BE86-F35541803CB3}" presName="desTx" presStyleLbl="alignAccFollowNode1" presStyleIdx="1" presStyleCnt="3">
        <dgm:presLayoutVars>
          <dgm:bulletEnabled val="1"/>
        </dgm:presLayoutVars>
      </dgm:prSet>
      <dgm:spPr/>
      <dgm:t>
        <a:bodyPr/>
        <a:lstStyle/>
        <a:p>
          <a:endParaRPr lang="sl-SI"/>
        </a:p>
      </dgm:t>
    </dgm:pt>
    <dgm:pt modelId="{508DEDBD-EFDC-C645-B878-1724DA6C677B}" type="pres">
      <dgm:prSet presAssocID="{8C6D872B-1525-E94F-A912-D5E80A82280B}" presName="space" presStyleCnt="0"/>
      <dgm:spPr/>
    </dgm:pt>
    <dgm:pt modelId="{F30FAFE1-06DC-3C4B-AABF-E58269808B51}" type="pres">
      <dgm:prSet presAssocID="{3A513665-F0FA-FC42-94ED-97A4B3718D0A}" presName="composite" presStyleCnt="0"/>
      <dgm:spPr/>
    </dgm:pt>
    <dgm:pt modelId="{E386073D-0E8F-6647-89BA-437C211591A0}" type="pres">
      <dgm:prSet presAssocID="{3A513665-F0FA-FC42-94ED-97A4B3718D0A}" presName="parTx" presStyleLbl="alignNode1" presStyleIdx="2" presStyleCnt="3">
        <dgm:presLayoutVars>
          <dgm:chMax val="0"/>
          <dgm:chPref val="0"/>
          <dgm:bulletEnabled val="1"/>
        </dgm:presLayoutVars>
      </dgm:prSet>
      <dgm:spPr/>
      <dgm:t>
        <a:bodyPr/>
        <a:lstStyle/>
        <a:p>
          <a:endParaRPr lang="sl-SI"/>
        </a:p>
      </dgm:t>
    </dgm:pt>
    <dgm:pt modelId="{DC7C8A8E-159C-D94D-B815-7B59663C427A}" type="pres">
      <dgm:prSet presAssocID="{3A513665-F0FA-FC42-94ED-97A4B3718D0A}" presName="desTx" presStyleLbl="alignAccFollowNode1" presStyleIdx="2" presStyleCnt="3">
        <dgm:presLayoutVars>
          <dgm:bulletEnabled val="1"/>
        </dgm:presLayoutVars>
      </dgm:prSet>
      <dgm:spPr/>
      <dgm:t>
        <a:bodyPr/>
        <a:lstStyle/>
        <a:p>
          <a:endParaRPr lang="sl-SI"/>
        </a:p>
      </dgm:t>
    </dgm:pt>
  </dgm:ptLst>
  <dgm:cxnLst>
    <dgm:cxn modelId="{A9E84734-53A2-9846-B4FE-009470300087}" srcId="{4F6F60BD-C6EE-454B-91C0-EDC4A0C482A2}" destId="{0A06F586-8BB8-E24D-BB67-2986F68D4D94}" srcOrd="3" destOrd="0" parTransId="{427C13B2-6588-7645-AA1F-C2E678CF9249}" sibTransId="{7D69C4AE-808A-3B40-9D16-8BBC4944230D}"/>
    <dgm:cxn modelId="{DDF2C047-3F81-8046-BB2B-543709930724}" type="presOf" srcId="{F07B7B04-4246-E249-951A-C7701C010CA9}" destId="{7A485626-294D-424D-A4DB-5D5B2B128C33}" srcOrd="0" destOrd="1" presId="urn:microsoft.com/office/officeart/2005/8/layout/hList1"/>
    <dgm:cxn modelId="{40F27428-C8E7-8B4F-B625-8966601A699A}" srcId="{3A513665-F0FA-FC42-94ED-97A4B3718D0A}" destId="{2E0EFAE2-5573-C14E-8529-DC49A39ABA61}" srcOrd="2" destOrd="0" parTransId="{37D3A9AB-2D2A-D549-8968-77A934B6A584}" sibTransId="{13073EE7-A5D8-4945-83CD-6A6378E3C3A5}"/>
    <dgm:cxn modelId="{48530E3F-848E-F743-835E-AE28248A584E}" type="presOf" srcId="{3A513665-F0FA-FC42-94ED-97A4B3718D0A}" destId="{E386073D-0E8F-6647-89BA-437C211591A0}" srcOrd="0" destOrd="0" presId="urn:microsoft.com/office/officeart/2005/8/layout/hList1"/>
    <dgm:cxn modelId="{E3585588-5597-4147-B68B-809BAA927D4B}" srcId="{3A513665-F0FA-FC42-94ED-97A4B3718D0A}" destId="{08DCBA99-6676-1F45-A962-BF2944E9C992}" srcOrd="0" destOrd="0" parTransId="{E320F671-E060-E241-A340-5B610E8FBC1D}" sibTransId="{40463014-FB45-B246-80B9-60800546B60A}"/>
    <dgm:cxn modelId="{BA758A63-09B8-244B-A512-CB8B09321960}" srcId="{4F6F60BD-C6EE-454B-91C0-EDC4A0C482A2}" destId="{B539A5F4-2A90-B040-A9C1-91DA38B7FD45}" srcOrd="0" destOrd="0" parTransId="{098FA29F-4AF0-C048-9C0F-A716FA64D785}" sibTransId="{B6A96E0B-04F5-184F-99C0-80E75DEB3755}"/>
    <dgm:cxn modelId="{90035DD9-DF38-4947-9145-96A21F7E8C2C}" srcId="{26595115-A674-A44B-BE86-F35541803CB3}" destId="{BA3533FA-7D27-414B-89C3-FB8538FC0C3D}" srcOrd="1" destOrd="0" parTransId="{7B5E92A5-78FF-E04C-B40C-B15CA489816C}" sibTransId="{03FCF4D1-4409-1B4C-AA77-71337582602A}"/>
    <dgm:cxn modelId="{9488C463-514D-DA40-90DF-05817E6AA680}" srcId="{4F6F60BD-C6EE-454B-91C0-EDC4A0C482A2}" destId="{5AE41D6E-F1E9-E047-B3B9-15714EDF8904}" srcOrd="2" destOrd="0" parTransId="{ABC6457A-025F-E941-8C15-CD9D7A86CC04}" sibTransId="{D7683E0F-A6D3-3042-8CF3-E8C736D7E4E2}"/>
    <dgm:cxn modelId="{6DA4BC04-830E-B946-9A70-B0D80E1197A0}" type="presOf" srcId="{B539A5F4-2A90-B040-A9C1-91DA38B7FD45}" destId="{7A485626-294D-424D-A4DB-5D5B2B128C33}" srcOrd="0" destOrd="0" presId="urn:microsoft.com/office/officeart/2005/8/layout/hList1"/>
    <dgm:cxn modelId="{14300880-A846-7A49-B940-C4703D0A2D17}" srcId="{CDB654BE-2CE8-0944-BD90-398ADEE2EE18}" destId="{26595115-A674-A44B-BE86-F35541803CB3}" srcOrd="1" destOrd="0" parTransId="{1F583FC7-93A7-0848-ABE0-C6BBBE09C0B0}" sibTransId="{8C6D872B-1525-E94F-A912-D5E80A82280B}"/>
    <dgm:cxn modelId="{0D9BBCDB-955A-CB49-BB5C-8750D47AD75D}" type="presOf" srcId="{26595115-A674-A44B-BE86-F35541803CB3}" destId="{F6C0FF7A-4295-5246-BBA3-567155597FA5}" srcOrd="0" destOrd="0" presId="urn:microsoft.com/office/officeart/2005/8/layout/hList1"/>
    <dgm:cxn modelId="{19209352-AA64-9240-AA93-432BCD0DF13A}" type="presOf" srcId="{683FE22A-6539-1148-BCE4-F85C1BE82815}" destId="{DC7C8A8E-159C-D94D-B815-7B59663C427A}" srcOrd="0" destOrd="1" presId="urn:microsoft.com/office/officeart/2005/8/layout/hList1"/>
    <dgm:cxn modelId="{8D5B4FFC-E31D-5748-A820-E9B0CB406081}" srcId="{3A513665-F0FA-FC42-94ED-97A4B3718D0A}" destId="{683FE22A-6539-1148-BCE4-F85C1BE82815}" srcOrd="1" destOrd="0" parTransId="{8BC6CCDE-C353-804F-88D4-9C2128E8EEC7}" sibTransId="{93A89BB3-B31B-9849-8E7E-DA36E9670AD0}"/>
    <dgm:cxn modelId="{1610A245-E142-1F4D-BB77-6A71F9685A41}" type="presOf" srcId="{4F6F60BD-C6EE-454B-91C0-EDC4A0C482A2}" destId="{FE2D81D7-ECFC-7047-B303-D10B3DEED3DF}" srcOrd="0" destOrd="0" presId="urn:microsoft.com/office/officeart/2005/8/layout/hList1"/>
    <dgm:cxn modelId="{BCE4EB89-268B-DE48-8410-49B8AACF373C}" type="presOf" srcId="{F7D892A2-E4EF-244C-B51B-08DC4D50C68C}" destId="{9F8132C5-0FCD-C740-96AB-27A40C280C62}" srcOrd="0" destOrd="0" presId="urn:microsoft.com/office/officeart/2005/8/layout/hList1"/>
    <dgm:cxn modelId="{343E8DAC-2EC9-8F45-8C56-E29A17B222FB}" type="presOf" srcId="{0A06F586-8BB8-E24D-BB67-2986F68D4D94}" destId="{7A485626-294D-424D-A4DB-5D5B2B128C33}" srcOrd="0" destOrd="3" presId="urn:microsoft.com/office/officeart/2005/8/layout/hList1"/>
    <dgm:cxn modelId="{9B4D9DC4-6CF5-624C-A7E0-084D23495616}" srcId="{26595115-A674-A44B-BE86-F35541803CB3}" destId="{F7D892A2-E4EF-244C-B51B-08DC4D50C68C}" srcOrd="0" destOrd="0" parTransId="{F012D1BB-7907-9040-8501-84339D58888A}" sibTransId="{AF0A5FD9-C47B-0F47-9929-395035F4811D}"/>
    <dgm:cxn modelId="{6873E2A2-A589-534E-AE68-4EB9E048F9D6}" srcId="{26595115-A674-A44B-BE86-F35541803CB3}" destId="{1EAB3F60-4C0A-844A-BD9E-C53384912295}" srcOrd="2" destOrd="0" parTransId="{C476272B-7902-C246-BCB8-8AF3416DF301}" sibTransId="{99F38E8E-3338-E946-B5C0-0B2228EB9D20}"/>
    <dgm:cxn modelId="{0C0AB2B6-079B-CA41-942F-71AE526EFEC5}" type="presOf" srcId="{08DCBA99-6676-1F45-A962-BF2944E9C992}" destId="{DC7C8A8E-159C-D94D-B815-7B59663C427A}" srcOrd="0" destOrd="0" presId="urn:microsoft.com/office/officeart/2005/8/layout/hList1"/>
    <dgm:cxn modelId="{E1400C32-8838-7C4E-A5D8-4682F737AEE4}" srcId="{CDB654BE-2CE8-0944-BD90-398ADEE2EE18}" destId="{4F6F60BD-C6EE-454B-91C0-EDC4A0C482A2}" srcOrd="0" destOrd="0" parTransId="{31CA175E-DA28-6344-AB0A-CF1D5D705E63}" sibTransId="{A60520E3-F9AF-3C40-8C10-8CD826B1E610}"/>
    <dgm:cxn modelId="{DDC30FBE-44FD-A648-8E75-E2BCB2E804BB}" srcId="{CDB654BE-2CE8-0944-BD90-398ADEE2EE18}" destId="{3A513665-F0FA-FC42-94ED-97A4B3718D0A}" srcOrd="2" destOrd="0" parTransId="{70E09CDE-FC12-654D-9EE0-C790833A6D96}" sibTransId="{D21294B9-DBF6-CD4D-8D15-03DC8A3DEFC9}"/>
    <dgm:cxn modelId="{5AC1933F-BC98-5944-981F-3DAA04E6A7FF}" srcId="{4F6F60BD-C6EE-454B-91C0-EDC4A0C482A2}" destId="{F07B7B04-4246-E249-951A-C7701C010CA9}" srcOrd="1" destOrd="0" parTransId="{7A60A310-7900-F74F-A50C-58A1C2FA6126}" sibTransId="{CC72D787-BCCE-2A49-B714-85EAE700F1B2}"/>
    <dgm:cxn modelId="{8D529DCD-B9A5-184E-AE16-EF5397925D2E}" type="presOf" srcId="{2E0EFAE2-5573-C14E-8529-DC49A39ABA61}" destId="{DC7C8A8E-159C-D94D-B815-7B59663C427A}" srcOrd="0" destOrd="2" presId="urn:microsoft.com/office/officeart/2005/8/layout/hList1"/>
    <dgm:cxn modelId="{3FA1752E-C183-A345-B94E-328C396F1C7E}" type="presOf" srcId="{CDB654BE-2CE8-0944-BD90-398ADEE2EE18}" destId="{5DADE8CC-F873-0B48-A9D0-396973B92A30}" srcOrd="0" destOrd="0" presId="urn:microsoft.com/office/officeart/2005/8/layout/hList1"/>
    <dgm:cxn modelId="{F724A7E2-5BCD-0347-B096-CE260AF1E857}" type="presOf" srcId="{5AE41D6E-F1E9-E047-B3B9-15714EDF8904}" destId="{7A485626-294D-424D-A4DB-5D5B2B128C33}" srcOrd="0" destOrd="2" presId="urn:microsoft.com/office/officeart/2005/8/layout/hList1"/>
    <dgm:cxn modelId="{34F9767D-F63D-2646-BCFB-361B919854AB}" type="presOf" srcId="{1EAB3F60-4C0A-844A-BD9E-C53384912295}" destId="{9F8132C5-0FCD-C740-96AB-27A40C280C62}" srcOrd="0" destOrd="2" presId="urn:microsoft.com/office/officeart/2005/8/layout/hList1"/>
    <dgm:cxn modelId="{4D934B05-2298-8E4B-A6AF-61C7A680EDA6}" type="presOf" srcId="{BA3533FA-7D27-414B-89C3-FB8538FC0C3D}" destId="{9F8132C5-0FCD-C740-96AB-27A40C280C62}" srcOrd="0" destOrd="1" presId="urn:microsoft.com/office/officeart/2005/8/layout/hList1"/>
    <dgm:cxn modelId="{10283690-7708-C542-8AB5-B6BC19C5DEFA}" type="presParOf" srcId="{5DADE8CC-F873-0B48-A9D0-396973B92A30}" destId="{EE6262C4-601F-C54A-AF16-02E3897AD347}" srcOrd="0" destOrd="0" presId="urn:microsoft.com/office/officeart/2005/8/layout/hList1"/>
    <dgm:cxn modelId="{92A89408-6C42-874B-82EA-59E2BC83AE67}" type="presParOf" srcId="{EE6262C4-601F-C54A-AF16-02E3897AD347}" destId="{FE2D81D7-ECFC-7047-B303-D10B3DEED3DF}" srcOrd="0" destOrd="0" presId="urn:microsoft.com/office/officeart/2005/8/layout/hList1"/>
    <dgm:cxn modelId="{28CC234A-7CA0-A04A-B4D9-F587E1527BD0}" type="presParOf" srcId="{EE6262C4-601F-C54A-AF16-02E3897AD347}" destId="{7A485626-294D-424D-A4DB-5D5B2B128C33}" srcOrd="1" destOrd="0" presId="urn:microsoft.com/office/officeart/2005/8/layout/hList1"/>
    <dgm:cxn modelId="{B1D93ADE-BB9A-BE4A-BABF-213537534187}" type="presParOf" srcId="{5DADE8CC-F873-0B48-A9D0-396973B92A30}" destId="{CB49CF05-7F44-2645-9166-3F4DCC8EF0C7}" srcOrd="1" destOrd="0" presId="urn:microsoft.com/office/officeart/2005/8/layout/hList1"/>
    <dgm:cxn modelId="{2D780C3A-F949-384D-A483-D1B0F02A95D3}" type="presParOf" srcId="{5DADE8CC-F873-0B48-A9D0-396973B92A30}" destId="{9325A0BE-7BB0-B541-9783-A25751C2F05C}" srcOrd="2" destOrd="0" presId="urn:microsoft.com/office/officeart/2005/8/layout/hList1"/>
    <dgm:cxn modelId="{ED3C717A-A15B-E743-A04A-38FA3786C3D6}" type="presParOf" srcId="{9325A0BE-7BB0-B541-9783-A25751C2F05C}" destId="{F6C0FF7A-4295-5246-BBA3-567155597FA5}" srcOrd="0" destOrd="0" presId="urn:microsoft.com/office/officeart/2005/8/layout/hList1"/>
    <dgm:cxn modelId="{0FC706E3-90A9-D041-A4BD-A132045902BD}" type="presParOf" srcId="{9325A0BE-7BB0-B541-9783-A25751C2F05C}" destId="{9F8132C5-0FCD-C740-96AB-27A40C280C62}" srcOrd="1" destOrd="0" presId="urn:microsoft.com/office/officeart/2005/8/layout/hList1"/>
    <dgm:cxn modelId="{695E5A9B-EBFF-8B4C-AB39-CC59C6671794}" type="presParOf" srcId="{5DADE8CC-F873-0B48-A9D0-396973B92A30}" destId="{508DEDBD-EFDC-C645-B878-1724DA6C677B}" srcOrd="3" destOrd="0" presId="urn:microsoft.com/office/officeart/2005/8/layout/hList1"/>
    <dgm:cxn modelId="{D7979CCD-A220-C546-B3F0-A51898185A45}" type="presParOf" srcId="{5DADE8CC-F873-0B48-A9D0-396973B92A30}" destId="{F30FAFE1-06DC-3C4B-AABF-E58269808B51}" srcOrd="4" destOrd="0" presId="urn:microsoft.com/office/officeart/2005/8/layout/hList1"/>
    <dgm:cxn modelId="{7B9D56A0-C679-6E47-AE32-7D5704F2A4D3}" type="presParOf" srcId="{F30FAFE1-06DC-3C4B-AABF-E58269808B51}" destId="{E386073D-0E8F-6647-89BA-437C211591A0}" srcOrd="0" destOrd="0" presId="urn:microsoft.com/office/officeart/2005/8/layout/hList1"/>
    <dgm:cxn modelId="{2A591F7D-CA0A-D548-BFB8-B02C20CF2280}" type="presParOf" srcId="{F30FAFE1-06DC-3C4B-AABF-E58269808B51}" destId="{DC7C8A8E-159C-D94D-B815-7B59663C427A}"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486544D-83FA-8C45-A8A5-C53F69F8C52B}" type="doc">
      <dgm:prSet loTypeId="urn:microsoft.com/office/officeart/2005/8/layout/vList3" loCatId="" qsTypeId="urn:microsoft.com/office/officeart/2005/8/quickstyle/3D6" qsCatId="3D" csTypeId="urn:microsoft.com/office/officeart/2005/8/colors/colorful1" csCatId="colorful" phldr="1"/>
      <dgm:spPr/>
    </dgm:pt>
    <dgm:pt modelId="{BC610160-7F3F-E94D-A4B7-12A9E78B6D62}">
      <dgm:prSet phldrT="[Text]"/>
      <dgm:spPr/>
      <dgm:t>
        <a:bodyPr/>
        <a:lstStyle/>
        <a:p>
          <a:r>
            <a:rPr lang="en-US" dirty="0"/>
            <a:t>REDEFINITION / REDEFINIRANJE</a:t>
          </a:r>
        </a:p>
      </dgm:t>
    </dgm:pt>
    <dgm:pt modelId="{A1E13844-2AAD-6F45-8260-1B6C2BD72132}" type="parTrans" cxnId="{E353D9E9-941B-CC43-9461-3578D524807B}">
      <dgm:prSet/>
      <dgm:spPr/>
      <dgm:t>
        <a:bodyPr/>
        <a:lstStyle/>
        <a:p>
          <a:endParaRPr lang="en-US"/>
        </a:p>
      </dgm:t>
    </dgm:pt>
    <dgm:pt modelId="{E16B02EC-2A81-BF42-AA97-25E87D5FEB15}" type="sibTrans" cxnId="{E353D9E9-941B-CC43-9461-3578D524807B}">
      <dgm:prSet/>
      <dgm:spPr/>
      <dgm:t>
        <a:bodyPr/>
        <a:lstStyle/>
        <a:p>
          <a:endParaRPr lang="en-US"/>
        </a:p>
      </dgm:t>
    </dgm:pt>
    <dgm:pt modelId="{B8A601BB-3215-574A-BC2D-84F3885F033C}">
      <dgm:prSet phldrT="[Text]"/>
      <dgm:spPr/>
      <dgm:t>
        <a:bodyPr/>
        <a:lstStyle/>
        <a:p>
          <a:r>
            <a:rPr lang="en-US" dirty="0"/>
            <a:t>MODIFICATION / MODIFIKACIJA</a:t>
          </a:r>
        </a:p>
      </dgm:t>
    </dgm:pt>
    <dgm:pt modelId="{7DE30349-04B9-CF43-B047-9B0B14AA3FD7}" type="parTrans" cxnId="{D1DC49BD-E987-4D4A-9B43-6F2A4E30B0CE}">
      <dgm:prSet/>
      <dgm:spPr/>
      <dgm:t>
        <a:bodyPr/>
        <a:lstStyle/>
        <a:p>
          <a:endParaRPr lang="en-US"/>
        </a:p>
      </dgm:t>
    </dgm:pt>
    <dgm:pt modelId="{F4C20060-6F6E-0D47-9B23-60593B66803A}" type="sibTrans" cxnId="{D1DC49BD-E987-4D4A-9B43-6F2A4E30B0CE}">
      <dgm:prSet/>
      <dgm:spPr/>
      <dgm:t>
        <a:bodyPr/>
        <a:lstStyle/>
        <a:p>
          <a:endParaRPr lang="en-US"/>
        </a:p>
      </dgm:t>
    </dgm:pt>
    <dgm:pt modelId="{CC70239F-4F86-C24E-8D61-B5E70782B1A0}">
      <dgm:prSet phldrT="[Text]"/>
      <dgm:spPr/>
      <dgm:t>
        <a:bodyPr/>
        <a:lstStyle/>
        <a:p>
          <a:r>
            <a:rPr lang="en-US" dirty="0"/>
            <a:t>AGUMENTATION / POBOLJŠANJE</a:t>
          </a:r>
        </a:p>
      </dgm:t>
    </dgm:pt>
    <dgm:pt modelId="{BA0BBF16-C13B-5A46-82BB-3C05E85D9BAA}" type="parTrans" cxnId="{5001F718-F6C3-934D-B529-57A3122EE04D}">
      <dgm:prSet/>
      <dgm:spPr/>
      <dgm:t>
        <a:bodyPr/>
        <a:lstStyle/>
        <a:p>
          <a:endParaRPr lang="en-US"/>
        </a:p>
      </dgm:t>
    </dgm:pt>
    <dgm:pt modelId="{6DD03476-C2C1-064E-9E2D-92D5AA906D4C}" type="sibTrans" cxnId="{5001F718-F6C3-934D-B529-57A3122EE04D}">
      <dgm:prSet/>
      <dgm:spPr/>
      <dgm:t>
        <a:bodyPr/>
        <a:lstStyle/>
        <a:p>
          <a:endParaRPr lang="en-US"/>
        </a:p>
      </dgm:t>
    </dgm:pt>
    <dgm:pt modelId="{86CCE4B7-FC52-854F-9DBF-659DD2084AEA}">
      <dgm:prSet/>
      <dgm:spPr/>
      <dgm:t>
        <a:bodyPr/>
        <a:lstStyle/>
        <a:p>
          <a:r>
            <a:rPr lang="en-US" dirty="0"/>
            <a:t>SUBSTITUTION / ZAMJENA</a:t>
          </a:r>
        </a:p>
      </dgm:t>
    </dgm:pt>
    <dgm:pt modelId="{20953C47-02E2-8047-9829-EDA1C97397BA}" type="parTrans" cxnId="{7AF21CD4-83B0-954D-8BBD-03B2353C363F}">
      <dgm:prSet/>
      <dgm:spPr/>
      <dgm:t>
        <a:bodyPr/>
        <a:lstStyle/>
        <a:p>
          <a:endParaRPr lang="en-US"/>
        </a:p>
      </dgm:t>
    </dgm:pt>
    <dgm:pt modelId="{5B4B5C09-1026-1441-B843-4148AC94D619}" type="sibTrans" cxnId="{7AF21CD4-83B0-954D-8BBD-03B2353C363F}">
      <dgm:prSet/>
      <dgm:spPr/>
      <dgm:t>
        <a:bodyPr/>
        <a:lstStyle/>
        <a:p>
          <a:endParaRPr lang="en-US"/>
        </a:p>
      </dgm:t>
    </dgm:pt>
    <dgm:pt modelId="{6F057FA4-9102-7944-BF60-61DA2908E4F9}" type="pres">
      <dgm:prSet presAssocID="{4486544D-83FA-8C45-A8A5-C53F69F8C52B}" presName="linearFlow" presStyleCnt="0">
        <dgm:presLayoutVars>
          <dgm:dir/>
          <dgm:resizeHandles val="exact"/>
        </dgm:presLayoutVars>
      </dgm:prSet>
      <dgm:spPr/>
    </dgm:pt>
    <dgm:pt modelId="{0E6A0B09-E2C7-BD41-BF91-F7A656DC3DDF}" type="pres">
      <dgm:prSet presAssocID="{BC610160-7F3F-E94D-A4B7-12A9E78B6D62}" presName="composite" presStyleCnt="0"/>
      <dgm:spPr/>
    </dgm:pt>
    <dgm:pt modelId="{95537E2A-EC63-B149-B160-2DB85CAE3A80}" type="pres">
      <dgm:prSet presAssocID="{BC610160-7F3F-E94D-A4B7-12A9E78B6D62}" presName="imgShp" presStyleLbl="fgImgPlace1" presStyleIdx="0"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FA0D2912-2522-624E-B717-A78AE736E292}" type="pres">
      <dgm:prSet presAssocID="{BC610160-7F3F-E94D-A4B7-12A9E78B6D62}" presName="txShp" presStyleLbl="node1" presStyleIdx="0" presStyleCnt="4">
        <dgm:presLayoutVars>
          <dgm:bulletEnabled val="1"/>
        </dgm:presLayoutVars>
      </dgm:prSet>
      <dgm:spPr/>
      <dgm:t>
        <a:bodyPr/>
        <a:lstStyle/>
        <a:p>
          <a:endParaRPr lang="sl-SI"/>
        </a:p>
      </dgm:t>
    </dgm:pt>
    <dgm:pt modelId="{511082DC-5460-AE44-A537-279E8A24EC0F}" type="pres">
      <dgm:prSet presAssocID="{E16B02EC-2A81-BF42-AA97-25E87D5FEB15}" presName="spacing" presStyleCnt="0"/>
      <dgm:spPr/>
    </dgm:pt>
    <dgm:pt modelId="{0ACAAFDE-7936-BC45-80CA-2E29C34F5887}" type="pres">
      <dgm:prSet presAssocID="{B8A601BB-3215-574A-BC2D-84F3885F033C}" presName="composite" presStyleCnt="0"/>
      <dgm:spPr/>
    </dgm:pt>
    <dgm:pt modelId="{46832165-18AD-CE4F-91E4-80A7DA1E2937}" type="pres">
      <dgm:prSet presAssocID="{B8A601BB-3215-574A-BC2D-84F3885F033C}" presName="imgShp" presStyleLbl="fgImgPlace1" presStyleIdx="1" presStyleCnt="4"/>
      <dgm:spPr>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pt>
    <dgm:pt modelId="{33305ACC-F429-354D-A7F0-FBEDC4DD70FB}" type="pres">
      <dgm:prSet presAssocID="{B8A601BB-3215-574A-BC2D-84F3885F033C}" presName="txShp" presStyleLbl="node1" presStyleIdx="1" presStyleCnt="4">
        <dgm:presLayoutVars>
          <dgm:bulletEnabled val="1"/>
        </dgm:presLayoutVars>
      </dgm:prSet>
      <dgm:spPr/>
      <dgm:t>
        <a:bodyPr/>
        <a:lstStyle/>
        <a:p>
          <a:endParaRPr lang="sl-SI"/>
        </a:p>
      </dgm:t>
    </dgm:pt>
    <dgm:pt modelId="{7C664D31-F2AB-254E-A82A-512A5BE15FA2}" type="pres">
      <dgm:prSet presAssocID="{F4C20060-6F6E-0D47-9B23-60593B66803A}" presName="spacing" presStyleCnt="0"/>
      <dgm:spPr/>
    </dgm:pt>
    <dgm:pt modelId="{08EC216E-2362-254A-8A63-B68974236EE5}" type="pres">
      <dgm:prSet presAssocID="{CC70239F-4F86-C24E-8D61-B5E70782B1A0}" presName="composite" presStyleCnt="0"/>
      <dgm:spPr/>
    </dgm:pt>
    <dgm:pt modelId="{B21D1036-A748-EC45-8CC8-B6DDBCF44D85}" type="pres">
      <dgm:prSet presAssocID="{CC70239F-4F86-C24E-8D61-B5E70782B1A0}" presName="imgShp" presStyleLbl="fgImgPlace1" presStyleIdx="2" presStyleCnt="4"/>
      <dgm:spPr>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dgm:spPr>
    </dgm:pt>
    <dgm:pt modelId="{5ABDCB0B-08A6-AA4C-BDFD-DB5ABE47550E}" type="pres">
      <dgm:prSet presAssocID="{CC70239F-4F86-C24E-8D61-B5E70782B1A0}" presName="txShp" presStyleLbl="node1" presStyleIdx="2" presStyleCnt="4">
        <dgm:presLayoutVars>
          <dgm:bulletEnabled val="1"/>
        </dgm:presLayoutVars>
      </dgm:prSet>
      <dgm:spPr/>
      <dgm:t>
        <a:bodyPr/>
        <a:lstStyle/>
        <a:p>
          <a:endParaRPr lang="sl-SI"/>
        </a:p>
      </dgm:t>
    </dgm:pt>
    <dgm:pt modelId="{670CABAB-5131-5C45-A2B1-23BAF6181824}" type="pres">
      <dgm:prSet presAssocID="{6DD03476-C2C1-064E-9E2D-92D5AA906D4C}" presName="spacing" presStyleCnt="0"/>
      <dgm:spPr/>
    </dgm:pt>
    <dgm:pt modelId="{AF9C5993-946E-DB45-9CD3-700CC35AA0AB}" type="pres">
      <dgm:prSet presAssocID="{86CCE4B7-FC52-854F-9DBF-659DD2084AEA}" presName="composite" presStyleCnt="0"/>
      <dgm:spPr/>
    </dgm:pt>
    <dgm:pt modelId="{6876DC66-05D4-3F4F-BB7F-C12FCFC84B31}" type="pres">
      <dgm:prSet presAssocID="{86CCE4B7-FC52-854F-9DBF-659DD2084AEA}" presName="imgShp" presStyleLbl="fgImgPlace1" presStyleIdx="3" presStyleCnt="4"/>
      <dgm:spPr>
        <a:blipFill>
          <a:blip xmlns:r="http://schemas.openxmlformats.org/officeDocument/2006/relationships" r:embed="rId4">
            <a:extLst>
              <a:ext uri="{28A0092B-C50C-407E-A947-70E740481C1C}">
                <a14:useLocalDpi xmlns:a14="http://schemas.microsoft.com/office/drawing/2010/main" val="0"/>
              </a:ext>
            </a:extLst>
          </a:blip>
          <a:srcRect/>
          <a:stretch>
            <a:fillRect/>
          </a:stretch>
        </a:blipFill>
      </dgm:spPr>
    </dgm:pt>
    <dgm:pt modelId="{40CA18DB-159A-2144-9152-ACB7F834FBF3}" type="pres">
      <dgm:prSet presAssocID="{86CCE4B7-FC52-854F-9DBF-659DD2084AEA}" presName="txShp" presStyleLbl="node1" presStyleIdx="3" presStyleCnt="4">
        <dgm:presLayoutVars>
          <dgm:bulletEnabled val="1"/>
        </dgm:presLayoutVars>
      </dgm:prSet>
      <dgm:spPr/>
      <dgm:t>
        <a:bodyPr/>
        <a:lstStyle/>
        <a:p>
          <a:endParaRPr lang="sl-SI"/>
        </a:p>
      </dgm:t>
    </dgm:pt>
  </dgm:ptLst>
  <dgm:cxnLst>
    <dgm:cxn modelId="{7AF21CD4-83B0-954D-8BBD-03B2353C363F}" srcId="{4486544D-83FA-8C45-A8A5-C53F69F8C52B}" destId="{86CCE4B7-FC52-854F-9DBF-659DD2084AEA}" srcOrd="3" destOrd="0" parTransId="{20953C47-02E2-8047-9829-EDA1C97397BA}" sibTransId="{5B4B5C09-1026-1441-B843-4148AC94D619}"/>
    <dgm:cxn modelId="{E353D9E9-941B-CC43-9461-3578D524807B}" srcId="{4486544D-83FA-8C45-A8A5-C53F69F8C52B}" destId="{BC610160-7F3F-E94D-A4B7-12A9E78B6D62}" srcOrd="0" destOrd="0" parTransId="{A1E13844-2AAD-6F45-8260-1B6C2BD72132}" sibTransId="{E16B02EC-2A81-BF42-AA97-25E87D5FEB15}"/>
    <dgm:cxn modelId="{16324B7F-2F03-F94A-B2F6-20330EEF248E}" type="presOf" srcId="{4486544D-83FA-8C45-A8A5-C53F69F8C52B}" destId="{6F057FA4-9102-7944-BF60-61DA2908E4F9}" srcOrd="0" destOrd="0" presId="urn:microsoft.com/office/officeart/2005/8/layout/vList3"/>
    <dgm:cxn modelId="{7ABF2A97-CCA3-234D-A5C3-FC289289AD52}" type="presOf" srcId="{BC610160-7F3F-E94D-A4B7-12A9E78B6D62}" destId="{FA0D2912-2522-624E-B717-A78AE736E292}" srcOrd="0" destOrd="0" presId="urn:microsoft.com/office/officeart/2005/8/layout/vList3"/>
    <dgm:cxn modelId="{5EC750D4-4D2B-7840-8E99-21285BD228E5}" type="presOf" srcId="{CC70239F-4F86-C24E-8D61-B5E70782B1A0}" destId="{5ABDCB0B-08A6-AA4C-BDFD-DB5ABE47550E}" srcOrd="0" destOrd="0" presId="urn:microsoft.com/office/officeart/2005/8/layout/vList3"/>
    <dgm:cxn modelId="{5001F718-F6C3-934D-B529-57A3122EE04D}" srcId="{4486544D-83FA-8C45-A8A5-C53F69F8C52B}" destId="{CC70239F-4F86-C24E-8D61-B5E70782B1A0}" srcOrd="2" destOrd="0" parTransId="{BA0BBF16-C13B-5A46-82BB-3C05E85D9BAA}" sibTransId="{6DD03476-C2C1-064E-9E2D-92D5AA906D4C}"/>
    <dgm:cxn modelId="{D1DC49BD-E987-4D4A-9B43-6F2A4E30B0CE}" srcId="{4486544D-83FA-8C45-A8A5-C53F69F8C52B}" destId="{B8A601BB-3215-574A-BC2D-84F3885F033C}" srcOrd="1" destOrd="0" parTransId="{7DE30349-04B9-CF43-B047-9B0B14AA3FD7}" sibTransId="{F4C20060-6F6E-0D47-9B23-60593B66803A}"/>
    <dgm:cxn modelId="{86EAC8E2-FB1C-CA44-8966-1AF90B62C84C}" type="presOf" srcId="{86CCE4B7-FC52-854F-9DBF-659DD2084AEA}" destId="{40CA18DB-159A-2144-9152-ACB7F834FBF3}" srcOrd="0" destOrd="0" presId="urn:microsoft.com/office/officeart/2005/8/layout/vList3"/>
    <dgm:cxn modelId="{8194BBCE-4542-344D-B8F7-8ED023373D68}" type="presOf" srcId="{B8A601BB-3215-574A-BC2D-84F3885F033C}" destId="{33305ACC-F429-354D-A7F0-FBEDC4DD70FB}" srcOrd="0" destOrd="0" presId="urn:microsoft.com/office/officeart/2005/8/layout/vList3"/>
    <dgm:cxn modelId="{456771DA-3DF3-A94B-9BA0-3055449D64D6}" type="presParOf" srcId="{6F057FA4-9102-7944-BF60-61DA2908E4F9}" destId="{0E6A0B09-E2C7-BD41-BF91-F7A656DC3DDF}" srcOrd="0" destOrd="0" presId="urn:microsoft.com/office/officeart/2005/8/layout/vList3"/>
    <dgm:cxn modelId="{15646680-318A-5A4D-8F86-C2F71131E85D}" type="presParOf" srcId="{0E6A0B09-E2C7-BD41-BF91-F7A656DC3DDF}" destId="{95537E2A-EC63-B149-B160-2DB85CAE3A80}" srcOrd="0" destOrd="0" presId="urn:microsoft.com/office/officeart/2005/8/layout/vList3"/>
    <dgm:cxn modelId="{F7C4855C-35A3-4E4F-A6AC-9B7F68C71DD2}" type="presParOf" srcId="{0E6A0B09-E2C7-BD41-BF91-F7A656DC3DDF}" destId="{FA0D2912-2522-624E-B717-A78AE736E292}" srcOrd="1" destOrd="0" presId="urn:microsoft.com/office/officeart/2005/8/layout/vList3"/>
    <dgm:cxn modelId="{1DF42957-F4EC-9E40-B543-A253425E4E24}" type="presParOf" srcId="{6F057FA4-9102-7944-BF60-61DA2908E4F9}" destId="{511082DC-5460-AE44-A537-279E8A24EC0F}" srcOrd="1" destOrd="0" presId="urn:microsoft.com/office/officeart/2005/8/layout/vList3"/>
    <dgm:cxn modelId="{0A9A9C74-A11B-B84A-B24F-DBC572997DBF}" type="presParOf" srcId="{6F057FA4-9102-7944-BF60-61DA2908E4F9}" destId="{0ACAAFDE-7936-BC45-80CA-2E29C34F5887}" srcOrd="2" destOrd="0" presId="urn:microsoft.com/office/officeart/2005/8/layout/vList3"/>
    <dgm:cxn modelId="{4EF8D25B-6EBE-BA48-97B3-5CE8C7720AFA}" type="presParOf" srcId="{0ACAAFDE-7936-BC45-80CA-2E29C34F5887}" destId="{46832165-18AD-CE4F-91E4-80A7DA1E2937}" srcOrd="0" destOrd="0" presId="urn:microsoft.com/office/officeart/2005/8/layout/vList3"/>
    <dgm:cxn modelId="{9C8133DB-D527-3042-9FB6-0B9B690919E6}" type="presParOf" srcId="{0ACAAFDE-7936-BC45-80CA-2E29C34F5887}" destId="{33305ACC-F429-354D-A7F0-FBEDC4DD70FB}" srcOrd="1" destOrd="0" presId="urn:microsoft.com/office/officeart/2005/8/layout/vList3"/>
    <dgm:cxn modelId="{262582D4-DE9C-7A4D-B65A-7009B6100D51}" type="presParOf" srcId="{6F057FA4-9102-7944-BF60-61DA2908E4F9}" destId="{7C664D31-F2AB-254E-A82A-512A5BE15FA2}" srcOrd="3" destOrd="0" presId="urn:microsoft.com/office/officeart/2005/8/layout/vList3"/>
    <dgm:cxn modelId="{602D2BF1-F02B-4D40-9048-DCDF5AFA1E50}" type="presParOf" srcId="{6F057FA4-9102-7944-BF60-61DA2908E4F9}" destId="{08EC216E-2362-254A-8A63-B68974236EE5}" srcOrd="4" destOrd="0" presId="urn:microsoft.com/office/officeart/2005/8/layout/vList3"/>
    <dgm:cxn modelId="{4CD05C48-B490-384A-A28A-B4B99C63FDDE}" type="presParOf" srcId="{08EC216E-2362-254A-8A63-B68974236EE5}" destId="{B21D1036-A748-EC45-8CC8-B6DDBCF44D85}" srcOrd="0" destOrd="0" presId="urn:microsoft.com/office/officeart/2005/8/layout/vList3"/>
    <dgm:cxn modelId="{D61C953D-CEA3-F74A-8F86-5AE5BDBCBC29}" type="presParOf" srcId="{08EC216E-2362-254A-8A63-B68974236EE5}" destId="{5ABDCB0B-08A6-AA4C-BDFD-DB5ABE47550E}" srcOrd="1" destOrd="0" presId="urn:microsoft.com/office/officeart/2005/8/layout/vList3"/>
    <dgm:cxn modelId="{0BF0420F-D0CA-CC45-AC7C-50AFD13E8845}" type="presParOf" srcId="{6F057FA4-9102-7944-BF60-61DA2908E4F9}" destId="{670CABAB-5131-5C45-A2B1-23BAF6181824}" srcOrd="5" destOrd="0" presId="urn:microsoft.com/office/officeart/2005/8/layout/vList3"/>
    <dgm:cxn modelId="{CFF42F31-D5D2-C74D-AF56-5A9B05072B73}" type="presParOf" srcId="{6F057FA4-9102-7944-BF60-61DA2908E4F9}" destId="{AF9C5993-946E-DB45-9CD3-700CC35AA0AB}" srcOrd="6" destOrd="0" presId="urn:microsoft.com/office/officeart/2005/8/layout/vList3"/>
    <dgm:cxn modelId="{13152A33-52E5-414F-9C0B-9B7FBA4CF745}" type="presParOf" srcId="{AF9C5993-946E-DB45-9CD3-700CC35AA0AB}" destId="{6876DC66-05D4-3F4F-BB7F-C12FCFC84B31}" srcOrd="0" destOrd="0" presId="urn:microsoft.com/office/officeart/2005/8/layout/vList3"/>
    <dgm:cxn modelId="{A27D27D2-3EB4-7242-BFB4-73C2915F2EEB}" type="presParOf" srcId="{AF9C5993-946E-DB45-9CD3-700CC35AA0AB}" destId="{40CA18DB-159A-2144-9152-ACB7F834FBF3}"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F67377D-E8D6-FB49-BB0F-B3AEE461B702}" type="doc">
      <dgm:prSet loTypeId="urn:microsoft.com/office/officeart/2009/3/layout/StepUpProcess" loCatId="" qsTypeId="urn:microsoft.com/office/officeart/2005/8/quickstyle/simple3" qsCatId="simple" csTypeId="urn:microsoft.com/office/officeart/2005/8/colors/colorful4" csCatId="colorful" phldr="1"/>
      <dgm:spPr/>
      <dgm:t>
        <a:bodyPr/>
        <a:lstStyle/>
        <a:p>
          <a:endParaRPr lang="en-US"/>
        </a:p>
      </dgm:t>
    </dgm:pt>
    <dgm:pt modelId="{E34C34C4-E2AE-AC42-9601-B99072027B99}">
      <dgm:prSet phldrT="[Text]"/>
      <dgm:spPr/>
      <dgm:t>
        <a:bodyPr/>
        <a:lstStyle/>
        <a:p>
          <a:r>
            <a:rPr lang="en-US" b="1" dirty="0"/>
            <a:t>ZAMJENA</a:t>
          </a:r>
        </a:p>
      </dgm:t>
    </dgm:pt>
    <dgm:pt modelId="{BFBDA7FD-191B-3E4D-B377-6ACF9102149A}" type="parTrans" cxnId="{A761EB94-D5CC-C64B-BC90-65800F7B05B1}">
      <dgm:prSet/>
      <dgm:spPr/>
      <dgm:t>
        <a:bodyPr/>
        <a:lstStyle/>
        <a:p>
          <a:endParaRPr lang="en-US"/>
        </a:p>
      </dgm:t>
    </dgm:pt>
    <dgm:pt modelId="{D3377B95-8176-5E4B-B82C-53A307D963F0}" type="sibTrans" cxnId="{A761EB94-D5CC-C64B-BC90-65800F7B05B1}">
      <dgm:prSet/>
      <dgm:spPr/>
      <dgm:t>
        <a:bodyPr/>
        <a:lstStyle/>
        <a:p>
          <a:endParaRPr lang="en-US"/>
        </a:p>
      </dgm:t>
    </dgm:pt>
    <dgm:pt modelId="{CF6DDC1E-1599-FF44-8267-755C1B912982}">
      <dgm:prSet phldrT="[Text]"/>
      <dgm:spPr/>
      <dgm:t>
        <a:bodyPr/>
        <a:lstStyle/>
        <a:p>
          <a:r>
            <a:rPr lang="en-US" b="1" dirty="0"/>
            <a:t>POBOLJŠANJE</a:t>
          </a:r>
        </a:p>
      </dgm:t>
    </dgm:pt>
    <dgm:pt modelId="{4E0981AF-E170-1B40-9FE5-79E0862DED84}" type="parTrans" cxnId="{8B04EFF8-C62B-204C-9F5A-B34CFB530E2B}">
      <dgm:prSet/>
      <dgm:spPr/>
      <dgm:t>
        <a:bodyPr/>
        <a:lstStyle/>
        <a:p>
          <a:endParaRPr lang="en-US"/>
        </a:p>
      </dgm:t>
    </dgm:pt>
    <dgm:pt modelId="{C2303418-F6FC-EC46-87B9-82D360C0BED4}" type="sibTrans" cxnId="{8B04EFF8-C62B-204C-9F5A-B34CFB530E2B}">
      <dgm:prSet/>
      <dgm:spPr/>
      <dgm:t>
        <a:bodyPr/>
        <a:lstStyle/>
        <a:p>
          <a:endParaRPr lang="en-US"/>
        </a:p>
      </dgm:t>
    </dgm:pt>
    <dgm:pt modelId="{BC2E7B2A-3F04-7F42-892D-B3DEEEF9D048}">
      <dgm:prSet phldrT="[Text]"/>
      <dgm:spPr/>
      <dgm:t>
        <a:bodyPr/>
        <a:lstStyle/>
        <a:p>
          <a:r>
            <a:rPr lang="en-US" b="1" dirty="0"/>
            <a:t>MODIFIKACIJA</a:t>
          </a:r>
        </a:p>
      </dgm:t>
    </dgm:pt>
    <dgm:pt modelId="{F4AAF54D-3F4F-6349-A110-16526F348507}" type="parTrans" cxnId="{18C0CCFA-A559-7146-9D73-E11206E8ED4F}">
      <dgm:prSet/>
      <dgm:spPr/>
      <dgm:t>
        <a:bodyPr/>
        <a:lstStyle/>
        <a:p>
          <a:endParaRPr lang="en-US"/>
        </a:p>
      </dgm:t>
    </dgm:pt>
    <dgm:pt modelId="{5F25BD5E-0C3E-AC44-A46F-018C81A96890}" type="sibTrans" cxnId="{18C0CCFA-A559-7146-9D73-E11206E8ED4F}">
      <dgm:prSet/>
      <dgm:spPr/>
      <dgm:t>
        <a:bodyPr/>
        <a:lstStyle/>
        <a:p>
          <a:endParaRPr lang="en-US"/>
        </a:p>
      </dgm:t>
    </dgm:pt>
    <dgm:pt modelId="{37E9CE80-1954-384C-9441-0A22129B75A7}">
      <dgm:prSet/>
      <dgm:spPr/>
      <dgm:t>
        <a:bodyPr/>
        <a:lstStyle/>
        <a:p>
          <a:r>
            <a:rPr lang="en-US" b="1" dirty="0"/>
            <a:t>REDEFINICIJA</a:t>
          </a:r>
        </a:p>
      </dgm:t>
    </dgm:pt>
    <dgm:pt modelId="{361B021A-676C-2D4B-855A-57AF9733AAB0}" type="parTrans" cxnId="{850E933D-D18E-C24E-8205-58F7C864A5CE}">
      <dgm:prSet/>
      <dgm:spPr/>
      <dgm:t>
        <a:bodyPr/>
        <a:lstStyle/>
        <a:p>
          <a:endParaRPr lang="en-US"/>
        </a:p>
      </dgm:t>
    </dgm:pt>
    <dgm:pt modelId="{024A0C29-27C3-4140-B10C-D4EAE4F28635}" type="sibTrans" cxnId="{850E933D-D18E-C24E-8205-58F7C864A5CE}">
      <dgm:prSet/>
      <dgm:spPr/>
      <dgm:t>
        <a:bodyPr/>
        <a:lstStyle/>
        <a:p>
          <a:endParaRPr lang="en-US"/>
        </a:p>
      </dgm:t>
    </dgm:pt>
    <dgm:pt modelId="{D9A58F08-3A94-E34A-82CF-55E2C127C6D8}" type="pres">
      <dgm:prSet presAssocID="{2F67377D-E8D6-FB49-BB0F-B3AEE461B702}" presName="rootnode" presStyleCnt="0">
        <dgm:presLayoutVars>
          <dgm:chMax/>
          <dgm:chPref/>
          <dgm:dir/>
          <dgm:animLvl val="lvl"/>
        </dgm:presLayoutVars>
      </dgm:prSet>
      <dgm:spPr/>
      <dgm:t>
        <a:bodyPr/>
        <a:lstStyle/>
        <a:p>
          <a:endParaRPr lang="sl-SI"/>
        </a:p>
      </dgm:t>
    </dgm:pt>
    <dgm:pt modelId="{FD64D56C-E26F-2A4C-B9FF-B922FE9E280B}" type="pres">
      <dgm:prSet presAssocID="{E34C34C4-E2AE-AC42-9601-B99072027B99}" presName="composite" presStyleCnt="0"/>
      <dgm:spPr/>
    </dgm:pt>
    <dgm:pt modelId="{0EB8C0F9-C95C-DF4E-A96A-FD63BD0F4F7D}" type="pres">
      <dgm:prSet presAssocID="{E34C34C4-E2AE-AC42-9601-B99072027B99}" presName="LShape" presStyleLbl="alignNode1" presStyleIdx="0" presStyleCnt="7"/>
      <dgm:spPr/>
    </dgm:pt>
    <dgm:pt modelId="{6144E6EF-4706-9D47-87EF-8041AC6001BF}" type="pres">
      <dgm:prSet presAssocID="{E34C34C4-E2AE-AC42-9601-B99072027B99}" presName="ParentText" presStyleLbl="revTx" presStyleIdx="0" presStyleCnt="4">
        <dgm:presLayoutVars>
          <dgm:chMax val="0"/>
          <dgm:chPref val="0"/>
          <dgm:bulletEnabled val="1"/>
        </dgm:presLayoutVars>
      </dgm:prSet>
      <dgm:spPr/>
      <dgm:t>
        <a:bodyPr/>
        <a:lstStyle/>
        <a:p>
          <a:endParaRPr lang="sl-SI"/>
        </a:p>
      </dgm:t>
    </dgm:pt>
    <dgm:pt modelId="{67BCEC4E-98DB-E746-A04A-0550A7964519}" type="pres">
      <dgm:prSet presAssocID="{E34C34C4-E2AE-AC42-9601-B99072027B99}" presName="Triangle" presStyleLbl="alignNode1" presStyleIdx="1" presStyleCnt="7"/>
      <dgm:spPr/>
    </dgm:pt>
    <dgm:pt modelId="{C00BDD37-2E50-8349-8CE3-18ABA5DD14EE}" type="pres">
      <dgm:prSet presAssocID="{D3377B95-8176-5E4B-B82C-53A307D963F0}" presName="sibTrans" presStyleCnt="0"/>
      <dgm:spPr/>
    </dgm:pt>
    <dgm:pt modelId="{761F6C08-9C1A-9E42-8A44-493301DDD836}" type="pres">
      <dgm:prSet presAssocID="{D3377B95-8176-5E4B-B82C-53A307D963F0}" presName="space" presStyleCnt="0"/>
      <dgm:spPr/>
    </dgm:pt>
    <dgm:pt modelId="{63FF2225-2987-9E46-8B8F-6B1D5516C6C6}" type="pres">
      <dgm:prSet presAssocID="{CF6DDC1E-1599-FF44-8267-755C1B912982}" presName="composite" presStyleCnt="0"/>
      <dgm:spPr/>
    </dgm:pt>
    <dgm:pt modelId="{F5663BD5-E261-ED4C-ABF0-B437EBD3B7E2}" type="pres">
      <dgm:prSet presAssocID="{CF6DDC1E-1599-FF44-8267-755C1B912982}" presName="LShape" presStyleLbl="alignNode1" presStyleIdx="2" presStyleCnt="7"/>
      <dgm:spPr/>
    </dgm:pt>
    <dgm:pt modelId="{081E94E9-F90F-ED4C-9A21-2C77F157D532}" type="pres">
      <dgm:prSet presAssocID="{CF6DDC1E-1599-FF44-8267-755C1B912982}" presName="ParentText" presStyleLbl="revTx" presStyleIdx="1" presStyleCnt="4">
        <dgm:presLayoutVars>
          <dgm:chMax val="0"/>
          <dgm:chPref val="0"/>
          <dgm:bulletEnabled val="1"/>
        </dgm:presLayoutVars>
      </dgm:prSet>
      <dgm:spPr/>
      <dgm:t>
        <a:bodyPr/>
        <a:lstStyle/>
        <a:p>
          <a:endParaRPr lang="sl-SI"/>
        </a:p>
      </dgm:t>
    </dgm:pt>
    <dgm:pt modelId="{90603D5F-60A1-9847-8C98-8DA6B989DC82}" type="pres">
      <dgm:prSet presAssocID="{CF6DDC1E-1599-FF44-8267-755C1B912982}" presName="Triangle" presStyleLbl="alignNode1" presStyleIdx="3" presStyleCnt="7"/>
      <dgm:spPr/>
    </dgm:pt>
    <dgm:pt modelId="{01E83CB4-2E12-744D-9762-5050CEAE0B84}" type="pres">
      <dgm:prSet presAssocID="{C2303418-F6FC-EC46-87B9-82D360C0BED4}" presName="sibTrans" presStyleCnt="0"/>
      <dgm:spPr/>
    </dgm:pt>
    <dgm:pt modelId="{77044CF6-CEFF-8C48-9A5A-A0DD375D1D80}" type="pres">
      <dgm:prSet presAssocID="{C2303418-F6FC-EC46-87B9-82D360C0BED4}" presName="space" presStyleCnt="0"/>
      <dgm:spPr/>
    </dgm:pt>
    <dgm:pt modelId="{3A4E3BC1-FA97-7D4E-BE5E-7E3FF140C7AC}" type="pres">
      <dgm:prSet presAssocID="{BC2E7B2A-3F04-7F42-892D-B3DEEEF9D048}" presName="composite" presStyleCnt="0"/>
      <dgm:spPr/>
    </dgm:pt>
    <dgm:pt modelId="{69502EA0-DC11-6744-9A8B-33E1EC38C100}" type="pres">
      <dgm:prSet presAssocID="{BC2E7B2A-3F04-7F42-892D-B3DEEEF9D048}" presName="LShape" presStyleLbl="alignNode1" presStyleIdx="4" presStyleCnt="7"/>
      <dgm:spPr/>
    </dgm:pt>
    <dgm:pt modelId="{F0CE68D3-8DBF-4A42-8B1B-2C5ABBDF70EC}" type="pres">
      <dgm:prSet presAssocID="{BC2E7B2A-3F04-7F42-892D-B3DEEEF9D048}" presName="ParentText" presStyleLbl="revTx" presStyleIdx="2" presStyleCnt="4">
        <dgm:presLayoutVars>
          <dgm:chMax val="0"/>
          <dgm:chPref val="0"/>
          <dgm:bulletEnabled val="1"/>
        </dgm:presLayoutVars>
      </dgm:prSet>
      <dgm:spPr/>
      <dgm:t>
        <a:bodyPr/>
        <a:lstStyle/>
        <a:p>
          <a:endParaRPr lang="sl-SI"/>
        </a:p>
      </dgm:t>
    </dgm:pt>
    <dgm:pt modelId="{74FC55F1-8FE9-EA48-B4DA-9026EF362B0D}" type="pres">
      <dgm:prSet presAssocID="{BC2E7B2A-3F04-7F42-892D-B3DEEEF9D048}" presName="Triangle" presStyleLbl="alignNode1" presStyleIdx="5" presStyleCnt="7"/>
      <dgm:spPr/>
    </dgm:pt>
    <dgm:pt modelId="{29588930-D46F-D747-BB9D-B56D00E4C7B6}" type="pres">
      <dgm:prSet presAssocID="{5F25BD5E-0C3E-AC44-A46F-018C81A96890}" presName="sibTrans" presStyleCnt="0"/>
      <dgm:spPr/>
    </dgm:pt>
    <dgm:pt modelId="{12995DD4-01A4-B244-B388-90F8DD102EF1}" type="pres">
      <dgm:prSet presAssocID="{5F25BD5E-0C3E-AC44-A46F-018C81A96890}" presName="space" presStyleCnt="0"/>
      <dgm:spPr/>
    </dgm:pt>
    <dgm:pt modelId="{8F230AFC-D048-CD4A-A1E5-06FECBBF966E}" type="pres">
      <dgm:prSet presAssocID="{37E9CE80-1954-384C-9441-0A22129B75A7}" presName="composite" presStyleCnt="0"/>
      <dgm:spPr/>
    </dgm:pt>
    <dgm:pt modelId="{69FC5D73-4AF1-C14B-B8AC-0A4E69EC89DE}" type="pres">
      <dgm:prSet presAssocID="{37E9CE80-1954-384C-9441-0A22129B75A7}" presName="LShape" presStyleLbl="alignNode1" presStyleIdx="6" presStyleCnt="7"/>
      <dgm:spPr/>
    </dgm:pt>
    <dgm:pt modelId="{FA9FCA1A-7A1D-7044-BC89-E6971B9586B8}" type="pres">
      <dgm:prSet presAssocID="{37E9CE80-1954-384C-9441-0A22129B75A7}" presName="ParentText" presStyleLbl="revTx" presStyleIdx="3" presStyleCnt="4">
        <dgm:presLayoutVars>
          <dgm:chMax val="0"/>
          <dgm:chPref val="0"/>
          <dgm:bulletEnabled val="1"/>
        </dgm:presLayoutVars>
      </dgm:prSet>
      <dgm:spPr/>
      <dgm:t>
        <a:bodyPr/>
        <a:lstStyle/>
        <a:p>
          <a:endParaRPr lang="sl-SI"/>
        </a:p>
      </dgm:t>
    </dgm:pt>
  </dgm:ptLst>
  <dgm:cxnLst>
    <dgm:cxn modelId="{11EF35EA-CC79-5C48-8FF5-52BDD1C696FA}" type="presOf" srcId="{2F67377D-E8D6-FB49-BB0F-B3AEE461B702}" destId="{D9A58F08-3A94-E34A-82CF-55E2C127C6D8}" srcOrd="0" destOrd="0" presId="urn:microsoft.com/office/officeart/2009/3/layout/StepUpProcess"/>
    <dgm:cxn modelId="{850E933D-D18E-C24E-8205-58F7C864A5CE}" srcId="{2F67377D-E8D6-FB49-BB0F-B3AEE461B702}" destId="{37E9CE80-1954-384C-9441-0A22129B75A7}" srcOrd="3" destOrd="0" parTransId="{361B021A-676C-2D4B-855A-57AF9733AAB0}" sibTransId="{024A0C29-27C3-4140-B10C-D4EAE4F28635}"/>
    <dgm:cxn modelId="{8B04EFF8-C62B-204C-9F5A-B34CFB530E2B}" srcId="{2F67377D-E8D6-FB49-BB0F-B3AEE461B702}" destId="{CF6DDC1E-1599-FF44-8267-755C1B912982}" srcOrd="1" destOrd="0" parTransId="{4E0981AF-E170-1B40-9FE5-79E0862DED84}" sibTransId="{C2303418-F6FC-EC46-87B9-82D360C0BED4}"/>
    <dgm:cxn modelId="{A761EB94-D5CC-C64B-BC90-65800F7B05B1}" srcId="{2F67377D-E8D6-FB49-BB0F-B3AEE461B702}" destId="{E34C34C4-E2AE-AC42-9601-B99072027B99}" srcOrd="0" destOrd="0" parTransId="{BFBDA7FD-191B-3E4D-B377-6ACF9102149A}" sibTransId="{D3377B95-8176-5E4B-B82C-53A307D963F0}"/>
    <dgm:cxn modelId="{9500EF3D-D294-5B4F-822F-44EC93B1BD74}" type="presOf" srcId="{BC2E7B2A-3F04-7F42-892D-B3DEEEF9D048}" destId="{F0CE68D3-8DBF-4A42-8B1B-2C5ABBDF70EC}" srcOrd="0" destOrd="0" presId="urn:microsoft.com/office/officeart/2009/3/layout/StepUpProcess"/>
    <dgm:cxn modelId="{7B166A3F-9DF4-FB45-827E-A4B5EEB1B962}" type="presOf" srcId="{CF6DDC1E-1599-FF44-8267-755C1B912982}" destId="{081E94E9-F90F-ED4C-9A21-2C77F157D532}" srcOrd="0" destOrd="0" presId="urn:microsoft.com/office/officeart/2009/3/layout/StepUpProcess"/>
    <dgm:cxn modelId="{18C0CCFA-A559-7146-9D73-E11206E8ED4F}" srcId="{2F67377D-E8D6-FB49-BB0F-B3AEE461B702}" destId="{BC2E7B2A-3F04-7F42-892D-B3DEEEF9D048}" srcOrd="2" destOrd="0" parTransId="{F4AAF54D-3F4F-6349-A110-16526F348507}" sibTransId="{5F25BD5E-0C3E-AC44-A46F-018C81A96890}"/>
    <dgm:cxn modelId="{A16A2442-F3B6-AD4E-B9D6-0BA253A37CA2}" type="presOf" srcId="{E34C34C4-E2AE-AC42-9601-B99072027B99}" destId="{6144E6EF-4706-9D47-87EF-8041AC6001BF}" srcOrd="0" destOrd="0" presId="urn:microsoft.com/office/officeart/2009/3/layout/StepUpProcess"/>
    <dgm:cxn modelId="{F2D6BF27-0B89-1148-B766-32959335DED0}" type="presOf" srcId="{37E9CE80-1954-384C-9441-0A22129B75A7}" destId="{FA9FCA1A-7A1D-7044-BC89-E6971B9586B8}" srcOrd="0" destOrd="0" presId="urn:microsoft.com/office/officeart/2009/3/layout/StepUpProcess"/>
    <dgm:cxn modelId="{D71861C9-1B4F-934B-81A4-8B56AA987B42}" type="presParOf" srcId="{D9A58F08-3A94-E34A-82CF-55E2C127C6D8}" destId="{FD64D56C-E26F-2A4C-B9FF-B922FE9E280B}" srcOrd="0" destOrd="0" presId="urn:microsoft.com/office/officeart/2009/3/layout/StepUpProcess"/>
    <dgm:cxn modelId="{288DCC9C-A479-1E4D-9830-5E601687792B}" type="presParOf" srcId="{FD64D56C-E26F-2A4C-B9FF-B922FE9E280B}" destId="{0EB8C0F9-C95C-DF4E-A96A-FD63BD0F4F7D}" srcOrd="0" destOrd="0" presId="urn:microsoft.com/office/officeart/2009/3/layout/StepUpProcess"/>
    <dgm:cxn modelId="{DDC61E07-6D21-C34B-B102-BB747E52C4B5}" type="presParOf" srcId="{FD64D56C-E26F-2A4C-B9FF-B922FE9E280B}" destId="{6144E6EF-4706-9D47-87EF-8041AC6001BF}" srcOrd="1" destOrd="0" presId="urn:microsoft.com/office/officeart/2009/3/layout/StepUpProcess"/>
    <dgm:cxn modelId="{DFB63758-CD0F-7D4B-95F1-BDB39E34DB00}" type="presParOf" srcId="{FD64D56C-E26F-2A4C-B9FF-B922FE9E280B}" destId="{67BCEC4E-98DB-E746-A04A-0550A7964519}" srcOrd="2" destOrd="0" presId="urn:microsoft.com/office/officeart/2009/3/layout/StepUpProcess"/>
    <dgm:cxn modelId="{2C1B911F-0655-E845-B94A-1FA828CB4439}" type="presParOf" srcId="{D9A58F08-3A94-E34A-82CF-55E2C127C6D8}" destId="{C00BDD37-2E50-8349-8CE3-18ABA5DD14EE}" srcOrd="1" destOrd="0" presId="urn:microsoft.com/office/officeart/2009/3/layout/StepUpProcess"/>
    <dgm:cxn modelId="{D5233568-DCEF-7445-A854-C5512E297C75}" type="presParOf" srcId="{C00BDD37-2E50-8349-8CE3-18ABA5DD14EE}" destId="{761F6C08-9C1A-9E42-8A44-493301DDD836}" srcOrd="0" destOrd="0" presId="urn:microsoft.com/office/officeart/2009/3/layout/StepUpProcess"/>
    <dgm:cxn modelId="{1D07BFFE-7E82-994A-97FD-08A72EA92464}" type="presParOf" srcId="{D9A58F08-3A94-E34A-82CF-55E2C127C6D8}" destId="{63FF2225-2987-9E46-8B8F-6B1D5516C6C6}" srcOrd="2" destOrd="0" presId="urn:microsoft.com/office/officeart/2009/3/layout/StepUpProcess"/>
    <dgm:cxn modelId="{02EC2F77-EDDB-C341-AAAA-5682DE7933BD}" type="presParOf" srcId="{63FF2225-2987-9E46-8B8F-6B1D5516C6C6}" destId="{F5663BD5-E261-ED4C-ABF0-B437EBD3B7E2}" srcOrd="0" destOrd="0" presId="urn:microsoft.com/office/officeart/2009/3/layout/StepUpProcess"/>
    <dgm:cxn modelId="{1CC9ABDF-5DAB-4A4C-8400-24F58B80DE8E}" type="presParOf" srcId="{63FF2225-2987-9E46-8B8F-6B1D5516C6C6}" destId="{081E94E9-F90F-ED4C-9A21-2C77F157D532}" srcOrd="1" destOrd="0" presId="urn:microsoft.com/office/officeart/2009/3/layout/StepUpProcess"/>
    <dgm:cxn modelId="{52E8DCE3-1CCD-4C43-A7A4-7E88DE9B030F}" type="presParOf" srcId="{63FF2225-2987-9E46-8B8F-6B1D5516C6C6}" destId="{90603D5F-60A1-9847-8C98-8DA6B989DC82}" srcOrd="2" destOrd="0" presId="urn:microsoft.com/office/officeart/2009/3/layout/StepUpProcess"/>
    <dgm:cxn modelId="{9CAC166F-1035-7D45-84DF-A72892D7B398}" type="presParOf" srcId="{D9A58F08-3A94-E34A-82CF-55E2C127C6D8}" destId="{01E83CB4-2E12-744D-9762-5050CEAE0B84}" srcOrd="3" destOrd="0" presId="urn:microsoft.com/office/officeart/2009/3/layout/StepUpProcess"/>
    <dgm:cxn modelId="{333B97E6-B25B-A54F-B2C3-F540AB5BBB0A}" type="presParOf" srcId="{01E83CB4-2E12-744D-9762-5050CEAE0B84}" destId="{77044CF6-CEFF-8C48-9A5A-A0DD375D1D80}" srcOrd="0" destOrd="0" presId="urn:microsoft.com/office/officeart/2009/3/layout/StepUpProcess"/>
    <dgm:cxn modelId="{96D92D98-47F8-BB4B-90A3-D95E47C751E6}" type="presParOf" srcId="{D9A58F08-3A94-E34A-82CF-55E2C127C6D8}" destId="{3A4E3BC1-FA97-7D4E-BE5E-7E3FF140C7AC}" srcOrd="4" destOrd="0" presId="urn:microsoft.com/office/officeart/2009/3/layout/StepUpProcess"/>
    <dgm:cxn modelId="{89FA6B0C-3733-E242-AB43-A2785A92C253}" type="presParOf" srcId="{3A4E3BC1-FA97-7D4E-BE5E-7E3FF140C7AC}" destId="{69502EA0-DC11-6744-9A8B-33E1EC38C100}" srcOrd="0" destOrd="0" presId="urn:microsoft.com/office/officeart/2009/3/layout/StepUpProcess"/>
    <dgm:cxn modelId="{0C45C6DA-B910-D746-A9E6-E808BEC18486}" type="presParOf" srcId="{3A4E3BC1-FA97-7D4E-BE5E-7E3FF140C7AC}" destId="{F0CE68D3-8DBF-4A42-8B1B-2C5ABBDF70EC}" srcOrd="1" destOrd="0" presId="urn:microsoft.com/office/officeart/2009/3/layout/StepUpProcess"/>
    <dgm:cxn modelId="{1085BA32-FF14-0B48-A1E0-D614B436103D}" type="presParOf" srcId="{3A4E3BC1-FA97-7D4E-BE5E-7E3FF140C7AC}" destId="{74FC55F1-8FE9-EA48-B4DA-9026EF362B0D}" srcOrd="2" destOrd="0" presId="urn:microsoft.com/office/officeart/2009/3/layout/StepUpProcess"/>
    <dgm:cxn modelId="{A211EC38-52FF-DF4E-8849-0D5A78BF97C5}" type="presParOf" srcId="{D9A58F08-3A94-E34A-82CF-55E2C127C6D8}" destId="{29588930-D46F-D747-BB9D-B56D00E4C7B6}" srcOrd="5" destOrd="0" presId="urn:microsoft.com/office/officeart/2009/3/layout/StepUpProcess"/>
    <dgm:cxn modelId="{87BF199B-8E52-D94A-A172-9BFD082362A9}" type="presParOf" srcId="{29588930-D46F-D747-BB9D-B56D00E4C7B6}" destId="{12995DD4-01A4-B244-B388-90F8DD102EF1}" srcOrd="0" destOrd="0" presId="urn:microsoft.com/office/officeart/2009/3/layout/StepUpProcess"/>
    <dgm:cxn modelId="{E4EA34FC-4039-CF40-A38A-0D5D56014015}" type="presParOf" srcId="{D9A58F08-3A94-E34A-82CF-55E2C127C6D8}" destId="{8F230AFC-D048-CD4A-A1E5-06FECBBF966E}" srcOrd="6" destOrd="0" presId="urn:microsoft.com/office/officeart/2009/3/layout/StepUpProcess"/>
    <dgm:cxn modelId="{0BA70913-C3C3-C942-A6B7-AADF45973610}" type="presParOf" srcId="{8F230AFC-D048-CD4A-A1E5-06FECBBF966E}" destId="{69FC5D73-4AF1-C14B-B8AC-0A4E69EC89DE}" srcOrd="0" destOrd="0" presId="urn:microsoft.com/office/officeart/2009/3/layout/StepUpProcess"/>
    <dgm:cxn modelId="{92E4C18C-1A71-EC46-81EE-0AD2F70C1438}" type="presParOf" srcId="{8F230AFC-D048-CD4A-A1E5-06FECBBF966E}" destId="{FA9FCA1A-7A1D-7044-BC89-E6971B9586B8}"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2B7858C-84B3-C347-9EB2-583DB4E9B80D}" type="doc">
      <dgm:prSet loTypeId="urn:microsoft.com/office/officeart/2005/8/layout/cycle2" loCatId="" qsTypeId="urn:microsoft.com/office/officeart/2005/8/quickstyle/3D5" qsCatId="3D" csTypeId="urn:microsoft.com/office/officeart/2005/8/colors/colorful1" csCatId="colorful" phldr="1"/>
      <dgm:spPr/>
      <dgm:t>
        <a:bodyPr/>
        <a:lstStyle/>
        <a:p>
          <a:endParaRPr lang="en-US"/>
        </a:p>
      </dgm:t>
    </dgm:pt>
    <dgm:pt modelId="{C0385A69-54A0-AA4B-B22E-8D32B4ACB586}">
      <dgm:prSet phldrT="[Text]"/>
      <dgm:spPr/>
      <dgm:t>
        <a:bodyPr/>
        <a:lstStyle/>
        <a:p>
          <a:r>
            <a:rPr lang="en-US" dirty="0"/>
            <a:t>TESTIRANJE</a:t>
          </a:r>
        </a:p>
      </dgm:t>
    </dgm:pt>
    <dgm:pt modelId="{7370A6E2-BF10-F04F-BEA4-B7AA5DA84FF2}" type="parTrans" cxnId="{5E60FF96-6BF3-E946-9364-C41D21F2784B}">
      <dgm:prSet/>
      <dgm:spPr/>
      <dgm:t>
        <a:bodyPr/>
        <a:lstStyle/>
        <a:p>
          <a:endParaRPr lang="en-US"/>
        </a:p>
      </dgm:t>
    </dgm:pt>
    <dgm:pt modelId="{24A75A75-4D1F-2F43-BC25-1D6EFBB1D0C7}" type="sibTrans" cxnId="{5E60FF96-6BF3-E946-9364-C41D21F2784B}">
      <dgm:prSet/>
      <dgm:spPr/>
      <dgm:t>
        <a:bodyPr/>
        <a:lstStyle/>
        <a:p>
          <a:endParaRPr lang="en-US"/>
        </a:p>
      </dgm:t>
    </dgm:pt>
    <dgm:pt modelId="{42A7BFD3-C3A3-6C4D-9AE9-4AFCCADDC571}">
      <dgm:prSet phldrT="[Text]"/>
      <dgm:spPr/>
      <dgm:t>
        <a:bodyPr/>
        <a:lstStyle/>
        <a:p>
          <a:r>
            <a:rPr lang="en-US" dirty="0"/>
            <a:t>TRANSFER</a:t>
          </a:r>
        </a:p>
      </dgm:t>
    </dgm:pt>
    <dgm:pt modelId="{D1BF754F-0445-7F49-AACF-85902F78505C}" type="parTrans" cxnId="{4D15AB6A-19E6-9643-8B96-3D3989748A09}">
      <dgm:prSet/>
      <dgm:spPr/>
      <dgm:t>
        <a:bodyPr/>
        <a:lstStyle/>
        <a:p>
          <a:endParaRPr lang="en-US"/>
        </a:p>
      </dgm:t>
    </dgm:pt>
    <dgm:pt modelId="{1306FCFF-313A-5740-83D3-CD0D3D73B209}" type="sibTrans" cxnId="{4D15AB6A-19E6-9643-8B96-3D3989748A09}">
      <dgm:prSet/>
      <dgm:spPr/>
      <dgm:t>
        <a:bodyPr/>
        <a:lstStyle/>
        <a:p>
          <a:endParaRPr lang="en-US"/>
        </a:p>
      </dgm:t>
    </dgm:pt>
    <dgm:pt modelId="{963950E5-6566-3044-A796-88A619C65835}">
      <dgm:prSet phldrT="[Text]"/>
      <dgm:spPr/>
      <dgm:t>
        <a:bodyPr/>
        <a:lstStyle/>
        <a:p>
          <a:r>
            <a:rPr lang="en-US" dirty="0"/>
            <a:t>REFLEKSIJA</a:t>
          </a:r>
        </a:p>
      </dgm:t>
    </dgm:pt>
    <dgm:pt modelId="{4540C6C0-6D63-A04B-886B-672A971D0478}" type="parTrans" cxnId="{198BB7AF-32B9-4741-B71D-676E92AF296C}">
      <dgm:prSet/>
      <dgm:spPr/>
      <dgm:t>
        <a:bodyPr/>
        <a:lstStyle/>
        <a:p>
          <a:endParaRPr lang="en-US"/>
        </a:p>
      </dgm:t>
    </dgm:pt>
    <dgm:pt modelId="{58CAA448-2D76-DD45-A451-4FCADB091A0D}" type="sibTrans" cxnId="{198BB7AF-32B9-4741-B71D-676E92AF296C}">
      <dgm:prSet/>
      <dgm:spPr/>
      <dgm:t>
        <a:bodyPr/>
        <a:lstStyle/>
        <a:p>
          <a:endParaRPr lang="en-US"/>
        </a:p>
      </dgm:t>
    </dgm:pt>
    <dgm:pt modelId="{CAC6205E-A333-DF45-AB73-95616C67BAE0}">
      <dgm:prSet/>
      <dgm:spPr/>
      <dgm:t>
        <a:bodyPr/>
        <a:lstStyle/>
        <a:p>
          <a:r>
            <a:rPr lang="en-US" dirty="0"/>
            <a:t>REFLEKSIJA</a:t>
          </a:r>
        </a:p>
      </dgm:t>
    </dgm:pt>
    <dgm:pt modelId="{792EAF68-F481-874C-AD81-7D0A9F10659D}" type="parTrans" cxnId="{249D1C77-9F63-4E4C-9A8B-1ECD3114B2C8}">
      <dgm:prSet/>
      <dgm:spPr/>
      <dgm:t>
        <a:bodyPr/>
        <a:lstStyle/>
        <a:p>
          <a:endParaRPr lang="en-US"/>
        </a:p>
      </dgm:t>
    </dgm:pt>
    <dgm:pt modelId="{6F0DE976-392D-6E4B-B687-B5F12026DD10}" type="sibTrans" cxnId="{249D1C77-9F63-4E4C-9A8B-1ECD3114B2C8}">
      <dgm:prSet/>
      <dgm:spPr/>
      <dgm:t>
        <a:bodyPr/>
        <a:lstStyle/>
        <a:p>
          <a:endParaRPr lang="en-US"/>
        </a:p>
      </dgm:t>
    </dgm:pt>
    <dgm:pt modelId="{95A5EE0A-D904-9A43-9A3D-A1A5E60BE72F}">
      <dgm:prSet phldrT="[Text]" custT="1"/>
      <dgm:spPr/>
      <dgm:t>
        <a:bodyPr/>
        <a:lstStyle/>
        <a:p>
          <a:r>
            <a:rPr lang="en-US" sz="1800" dirty="0"/>
            <a:t>OSPOSOBLJAVANJE</a:t>
          </a:r>
        </a:p>
      </dgm:t>
    </dgm:pt>
    <dgm:pt modelId="{BED05EDB-89BD-824E-9D28-F2D60A1B9617}" type="sibTrans" cxnId="{E9DAE4AA-8717-D946-B3AC-68D6C891DD65}">
      <dgm:prSet/>
      <dgm:spPr/>
      <dgm:t>
        <a:bodyPr/>
        <a:lstStyle/>
        <a:p>
          <a:endParaRPr lang="en-US"/>
        </a:p>
      </dgm:t>
    </dgm:pt>
    <dgm:pt modelId="{788B4FC0-34D8-AC47-BBB9-3A5692BCDA96}" type="parTrans" cxnId="{E9DAE4AA-8717-D946-B3AC-68D6C891DD65}">
      <dgm:prSet/>
      <dgm:spPr/>
      <dgm:t>
        <a:bodyPr/>
        <a:lstStyle/>
        <a:p>
          <a:endParaRPr lang="en-US"/>
        </a:p>
      </dgm:t>
    </dgm:pt>
    <dgm:pt modelId="{BA7F0681-298C-004A-AED1-FAFC922B50EC}" type="pres">
      <dgm:prSet presAssocID="{42B7858C-84B3-C347-9EB2-583DB4E9B80D}" presName="cycle" presStyleCnt="0">
        <dgm:presLayoutVars>
          <dgm:dir/>
          <dgm:resizeHandles val="exact"/>
        </dgm:presLayoutVars>
      </dgm:prSet>
      <dgm:spPr/>
      <dgm:t>
        <a:bodyPr/>
        <a:lstStyle/>
        <a:p>
          <a:endParaRPr lang="sl-SI"/>
        </a:p>
      </dgm:t>
    </dgm:pt>
    <dgm:pt modelId="{0F10C236-E08E-FA45-A19A-2BCD7CC8CE7E}" type="pres">
      <dgm:prSet presAssocID="{95A5EE0A-D904-9A43-9A3D-A1A5E60BE72F}" presName="node" presStyleLbl="node1" presStyleIdx="0" presStyleCnt="5" custScaleX="146973">
        <dgm:presLayoutVars>
          <dgm:bulletEnabled val="1"/>
        </dgm:presLayoutVars>
      </dgm:prSet>
      <dgm:spPr/>
      <dgm:t>
        <a:bodyPr/>
        <a:lstStyle/>
        <a:p>
          <a:endParaRPr lang="sl-SI"/>
        </a:p>
      </dgm:t>
    </dgm:pt>
    <dgm:pt modelId="{E0F0C9DB-AC48-3243-813E-11DE08A1914D}" type="pres">
      <dgm:prSet presAssocID="{BED05EDB-89BD-824E-9D28-F2D60A1B9617}" presName="sibTrans" presStyleLbl="sibTrans2D1" presStyleIdx="0" presStyleCnt="5"/>
      <dgm:spPr/>
      <dgm:t>
        <a:bodyPr/>
        <a:lstStyle/>
        <a:p>
          <a:endParaRPr lang="sl-SI"/>
        </a:p>
      </dgm:t>
    </dgm:pt>
    <dgm:pt modelId="{BE914587-10D2-C44E-8EA5-573EC2B83DAF}" type="pres">
      <dgm:prSet presAssocID="{BED05EDB-89BD-824E-9D28-F2D60A1B9617}" presName="connectorText" presStyleLbl="sibTrans2D1" presStyleIdx="0" presStyleCnt="5"/>
      <dgm:spPr/>
      <dgm:t>
        <a:bodyPr/>
        <a:lstStyle/>
        <a:p>
          <a:endParaRPr lang="sl-SI"/>
        </a:p>
      </dgm:t>
    </dgm:pt>
    <dgm:pt modelId="{A52E2A49-21CC-AE41-92AD-44898E04FDAF}" type="pres">
      <dgm:prSet presAssocID="{C0385A69-54A0-AA4B-B22E-8D32B4ACB586}" presName="node" presStyleLbl="node1" presStyleIdx="1" presStyleCnt="5">
        <dgm:presLayoutVars>
          <dgm:bulletEnabled val="1"/>
        </dgm:presLayoutVars>
      </dgm:prSet>
      <dgm:spPr/>
      <dgm:t>
        <a:bodyPr/>
        <a:lstStyle/>
        <a:p>
          <a:endParaRPr lang="sl-SI"/>
        </a:p>
      </dgm:t>
    </dgm:pt>
    <dgm:pt modelId="{C33FC082-1E94-0B49-AC51-071D00B8DD46}" type="pres">
      <dgm:prSet presAssocID="{24A75A75-4D1F-2F43-BC25-1D6EFBB1D0C7}" presName="sibTrans" presStyleLbl="sibTrans2D1" presStyleIdx="1" presStyleCnt="5"/>
      <dgm:spPr/>
      <dgm:t>
        <a:bodyPr/>
        <a:lstStyle/>
        <a:p>
          <a:endParaRPr lang="sl-SI"/>
        </a:p>
      </dgm:t>
    </dgm:pt>
    <dgm:pt modelId="{B159BB2D-42C6-F64F-B844-5D5F9C137ABA}" type="pres">
      <dgm:prSet presAssocID="{24A75A75-4D1F-2F43-BC25-1D6EFBB1D0C7}" presName="connectorText" presStyleLbl="sibTrans2D1" presStyleIdx="1" presStyleCnt="5"/>
      <dgm:spPr/>
      <dgm:t>
        <a:bodyPr/>
        <a:lstStyle/>
        <a:p>
          <a:endParaRPr lang="sl-SI"/>
        </a:p>
      </dgm:t>
    </dgm:pt>
    <dgm:pt modelId="{0129B340-6ABE-B64A-AC53-A0E88559F3E1}" type="pres">
      <dgm:prSet presAssocID="{963950E5-6566-3044-A796-88A619C65835}" presName="node" presStyleLbl="node1" presStyleIdx="2" presStyleCnt="5">
        <dgm:presLayoutVars>
          <dgm:bulletEnabled val="1"/>
        </dgm:presLayoutVars>
      </dgm:prSet>
      <dgm:spPr/>
      <dgm:t>
        <a:bodyPr/>
        <a:lstStyle/>
        <a:p>
          <a:endParaRPr lang="sl-SI"/>
        </a:p>
      </dgm:t>
    </dgm:pt>
    <dgm:pt modelId="{849B3C97-B7C8-0E4E-84DF-E88FEF779BC2}" type="pres">
      <dgm:prSet presAssocID="{58CAA448-2D76-DD45-A451-4FCADB091A0D}" presName="sibTrans" presStyleLbl="sibTrans2D1" presStyleIdx="2" presStyleCnt="5"/>
      <dgm:spPr/>
      <dgm:t>
        <a:bodyPr/>
        <a:lstStyle/>
        <a:p>
          <a:endParaRPr lang="sl-SI"/>
        </a:p>
      </dgm:t>
    </dgm:pt>
    <dgm:pt modelId="{1D96548F-0524-9B46-838A-C526AB6EF855}" type="pres">
      <dgm:prSet presAssocID="{58CAA448-2D76-DD45-A451-4FCADB091A0D}" presName="connectorText" presStyleLbl="sibTrans2D1" presStyleIdx="2" presStyleCnt="5"/>
      <dgm:spPr/>
      <dgm:t>
        <a:bodyPr/>
        <a:lstStyle/>
        <a:p>
          <a:endParaRPr lang="sl-SI"/>
        </a:p>
      </dgm:t>
    </dgm:pt>
    <dgm:pt modelId="{2B771814-5738-C74E-A1E9-53F3EEE13AC1}" type="pres">
      <dgm:prSet presAssocID="{42A7BFD3-C3A3-6C4D-9AE9-4AFCCADDC571}" presName="node" presStyleLbl="node1" presStyleIdx="3" presStyleCnt="5">
        <dgm:presLayoutVars>
          <dgm:bulletEnabled val="1"/>
        </dgm:presLayoutVars>
      </dgm:prSet>
      <dgm:spPr/>
      <dgm:t>
        <a:bodyPr/>
        <a:lstStyle/>
        <a:p>
          <a:endParaRPr lang="sl-SI"/>
        </a:p>
      </dgm:t>
    </dgm:pt>
    <dgm:pt modelId="{5A75BBE4-FF68-B547-8880-94FA3E5B1FA4}" type="pres">
      <dgm:prSet presAssocID="{1306FCFF-313A-5740-83D3-CD0D3D73B209}" presName="sibTrans" presStyleLbl="sibTrans2D1" presStyleIdx="3" presStyleCnt="5"/>
      <dgm:spPr/>
      <dgm:t>
        <a:bodyPr/>
        <a:lstStyle/>
        <a:p>
          <a:endParaRPr lang="sl-SI"/>
        </a:p>
      </dgm:t>
    </dgm:pt>
    <dgm:pt modelId="{21EBDDCB-B1B0-7947-A2D4-AA7F9FC1EEBE}" type="pres">
      <dgm:prSet presAssocID="{1306FCFF-313A-5740-83D3-CD0D3D73B209}" presName="connectorText" presStyleLbl="sibTrans2D1" presStyleIdx="3" presStyleCnt="5"/>
      <dgm:spPr/>
      <dgm:t>
        <a:bodyPr/>
        <a:lstStyle/>
        <a:p>
          <a:endParaRPr lang="sl-SI"/>
        </a:p>
      </dgm:t>
    </dgm:pt>
    <dgm:pt modelId="{B42B8BCB-C6C3-2A45-AAE5-C1E53C9D3B33}" type="pres">
      <dgm:prSet presAssocID="{CAC6205E-A333-DF45-AB73-95616C67BAE0}" presName="node" presStyleLbl="node1" presStyleIdx="4" presStyleCnt="5">
        <dgm:presLayoutVars>
          <dgm:bulletEnabled val="1"/>
        </dgm:presLayoutVars>
      </dgm:prSet>
      <dgm:spPr/>
      <dgm:t>
        <a:bodyPr/>
        <a:lstStyle/>
        <a:p>
          <a:endParaRPr lang="sl-SI"/>
        </a:p>
      </dgm:t>
    </dgm:pt>
    <dgm:pt modelId="{E3C97B31-BB41-434B-8FE9-2B59EA9FD40A}" type="pres">
      <dgm:prSet presAssocID="{6F0DE976-392D-6E4B-B687-B5F12026DD10}" presName="sibTrans" presStyleLbl="sibTrans2D1" presStyleIdx="4" presStyleCnt="5"/>
      <dgm:spPr/>
      <dgm:t>
        <a:bodyPr/>
        <a:lstStyle/>
        <a:p>
          <a:endParaRPr lang="sl-SI"/>
        </a:p>
      </dgm:t>
    </dgm:pt>
    <dgm:pt modelId="{7E335104-C79F-784F-AEF1-282FD5F1D3FC}" type="pres">
      <dgm:prSet presAssocID="{6F0DE976-392D-6E4B-B687-B5F12026DD10}" presName="connectorText" presStyleLbl="sibTrans2D1" presStyleIdx="4" presStyleCnt="5"/>
      <dgm:spPr/>
      <dgm:t>
        <a:bodyPr/>
        <a:lstStyle/>
        <a:p>
          <a:endParaRPr lang="sl-SI"/>
        </a:p>
      </dgm:t>
    </dgm:pt>
  </dgm:ptLst>
  <dgm:cxnLst>
    <dgm:cxn modelId="{650E5FA9-7ACD-6444-A146-BE16EE48123D}" type="presOf" srcId="{963950E5-6566-3044-A796-88A619C65835}" destId="{0129B340-6ABE-B64A-AC53-A0E88559F3E1}" srcOrd="0" destOrd="0" presId="urn:microsoft.com/office/officeart/2005/8/layout/cycle2"/>
    <dgm:cxn modelId="{67F8C232-FD29-F34B-AA71-F5E6765CEE9D}" type="presOf" srcId="{6F0DE976-392D-6E4B-B687-B5F12026DD10}" destId="{E3C97B31-BB41-434B-8FE9-2B59EA9FD40A}" srcOrd="0" destOrd="0" presId="urn:microsoft.com/office/officeart/2005/8/layout/cycle2"/>
    <dgm:cxn modelId="{5E60FF96-6BF3-E946-9364-C41D21F2784B}" srcId="{42B7858C-84B3-C347-9EB2-583DB4E9B80D}" destId="{C0385A69-54A0-AA4B-B22E-8D32B4ACB586}" srcOrd="1" destOrd="0" parTransId="{7370A6E2-BF10-F04F-BEA4-B7AA5DA84FF2}" sibTransId="{24A75A75-4D1F-2F43-BC25-1D6EFBB1D0C7}"/>
    <dgm:cxn modelId="{847A5EC9-E992-D24A-9666-A6FF3D904661}" type="presOf" srcId="{42B7858C-84B3-C347-9EB2-583DB4E9B80D}" destId="{BA7F0681-298C-004A-AED1-FAFC922B50EC}" srcOrd="0" destOrd="0" presId="urn:microsoft.com/office/officeart/2005/8/layout/cycle2"/>
    <dgm:cxn modelId="{49000BDF-6F1C-3D44-BE39-518B077F810C}" type="presOf" srcId="{58CAA448-2D76-DD45-A451-4FCADB091A0D}" destId="{1D96548F-0524-9B46-838A-C526AB6EF855}" srcOrd="1" destOrd="0" presId="urn:microsoft.com/office/officeart/2005/8/layout/cycle2"/>
    <dgm:cxn modelId="{4D15AB6A-19E6-9643-8B96-3D3989748A09}" srcId="{42B7858C-84B3-C347-9EB2-583DB4E9B80D}" destId="{42A7BFD3-C3A3-6C4D-9AE9-4AFCCADDC571}" srcOrd="3" destOrd="0" parTransId="{D1BF754F-0445-7F49-AACF-85902F78505C}" sibTransId="{1306FCFF-313A-5740-83D3-CD0D3D73B209}"/>
    <dgm:cxn modelId="{BEDB02E0-A5C0-F14F-9D9C-17BB24A87107}" type="presOf" srcId="{C0385A69-54A0-AA4B-B22E-8D32B4ACB586}" destId="{A52E2A49-21CC-AE41-92AD-44898E04FDAF}" srcOrd="0" destOrd="0" presId="urn:microsoft.com/office/officeart/2005/8/layout/cycle2"/>
    <dgm:cxn modelId="{77F57222-D532-D84A-802A-B7A31F70BF24}" type="presOf" srcId="{BED05EDB-89BD-824E-9D28-F2D60A1B9617}" destId="{BE914587-10D2-C44E-8EA5-573EC2B83DAF}" srcOrd="1" destOrd="0" presId="urn:microsoft.com/office/officeart/2005/8/layout/cycle2"/>
    <dgm:cxn modelId="{462D1C64-D1DB-4741-AA73-7D32E043DDC6}" type="presOf" srcId="{CAC6205E-A333-DF45-AB73-95616C67BAE0}" destId="{B42B8BCB-C6C3-2A45-AAE5-C1E53C9D3B33}" srcOrd="0" destOrd="0" presId="urn:microsoft.com/office/officeart/2005/8/layout/cycle2"/>
    <dgm:cxn modelId="{FE8C50DE-2DAC-8B4C-85F6-3C493803C175}" type="presOf" srcId="{BED05EDB-89BD-824E-9D28-F2D60A1B9617}" destId="{E0F0C9DB-AC48-3243-813E-11DE08A1914D}" srcOrd="0" destOrd="0" presId="urn:microsoft.com/office/officeart/2005/8/layout/cycle2"/>
    <dgm:cxn modelId="{E9DAE4AA-8717-D946-B3AC-68D6C891DD65}" srcId="{42B7858C-84B3-C347-9EB2-583DB4E9B80D}" destId="{95A5EE0A-D904-9A43-9A3D-A1A5E60BE72F}" srcOrd="0" destOrd="0" parTransId="{788B4FC0-34D8-AC47-BBB9-3A5692BCDA96}" sibTransId="{BED05EDB-89BD-824E-9D28-F2D60A1B9617}"/>
    <dgm:cxn modelId="{249D1C77-9F63-4E4C-9A8B-1ECD3114B2C8}" srcId="{42B7858C-84B3-C347-9EB2-583DB4E9B80D}" destId="{CAC6205E-A333-DF45-AB73-95616C67BAE0}" srcOrd="4" destOrd="0" parTransId="{792EAF68-F481-874C-AD81-7D0A9F10659D}" sibTransId="{6F0DE976-392D-6E4B-B687-B5F12026DD10}"/>
    <dgm:cxn modelId="{28F492AC-7092-904E-A2C6-F0B4B5A6746A}" type="presOf" srcId="{1306FCFF-313A-5740-83D3-CD0D3D73B209}" destId="{21EBDDCB-B1B0-7947-A2D4-AA7F9FC1EEBE}" srcOrd="1" destOrd="0" presId="urn:microsoft.com/office/officeart/2005/8/layout/cycle2"/>
    <dgm:cxn modelId="{2E566B2C-7822-2C48-9467-5689C2CEC6F9}" type="presOf" srcId="{58CAA448-2D76-DD45-A451-4FCADB091A0D}" destId="{849B3C97-B7C8-0E4E-84DF-E88FEF779BC2}" srcOrd="0" destOrd="0" presId="urn:microsoft.com/office/officeart/2005/8/layout/cycle2"/>
    <dgm:cxn modelId="{518A2B4D-EB7E-5A4D-9A24-6F0CD66BF011}" type="presOf" srcId="{1306FCFF-313A-5740-83D3-CD0D3D73B209}" destId="{5A75BBE4-FF68-B547-8880-94FA3E5B1FA4}" srcOrd="0" destOrd="0" presId="urn:microsoft.com/office/officeart/2005/8/layout/cycle2"/>
    <dgm:cxn modelId="{796C4C19-2B87-F34E-8104-F951FDCB98B0}" type="presOf" srcId="{6F0DE976-392D-6E4B-B687-B5F12026DD10}" destId="{7E335104-C79F-784F-AEF1-282FD5F1D3FC}" srcOrd="1" destOrd="0" presId="urn:microsoft.com/office/officeart/2005/8/layout/cycle2"/>
    <dgm:cxn modelId="{4B5F694D-3566-5846-A0C6-26FC229ED9A0}" type="presOf" srcId="{95A5EE0A-D904-9A43-9A3D-A1A5E60BE72F}" destId="{0F10C236-E08E-FA45-A19A-2BCD7CC8CE7E}" srcOrd="0" destOrd="0" presId="urn:microsoft.com/office/officeart/2005/8/layout/cycle2"/>
    <dgm:cxn modelId="{14EB618A-32C4-2449-95B6-8D8483130925}" type="presOf" srcId="{24A75A75-4D1F-2F43-BC25-1D6EFBB1D0C7}" destId="{B159BB2D-42C6-F64F-B844-5D5F9C137ABA}" srcOrd="1" destOrd="0" presId="urn:microsoft.com/office/officeart/2005/8/layout/cycle2"/>
    <dgm:cxn modelId="{198BB7AF-32B9-4741-B71D-676E92AF296C}" srcId="{42B7858C-84B3-C347-9EB2-583DB4E9B80D}" destId="{963950E5-6566-3044-A796-88A619C65835}" srcOrd="2" destOrd="0" parTransId="{4540C6C0-6D63-A04B-886B-672A971D0478}" sibTransId="{58CAA448-2D76-DD45-A451-4FCADB091A0D}"/>
    <dgm:cxn modelId="{8D37A169-A0E8-5048-B149-28AB4134F9BA}" type="presOf" srcId="{24A75A75-4D1F-2F43-BC25-1D6EFBB1D0C7}" destId="{C33FC082-1E94-0B49-AC51-071D00B8DD46}" srcOrd="0" destOrd="0" presId="urn:microsoft.com/office/officeart/2005/8/layout/cycle2"/>
    <dgm:cxn modelId="{08FC1B8D-34D2-ED4C-9A4B-A3DCF678F3E1}" type="presOf" srcId="{42A7BFD3-C3A3-6C4D-9AE9-4AFCCADDC571}" destId="{2B771814-5738-C74E-A1E9-53F3EEE13AC1}" srcOrd="0" destOrd="0" presId="urn:microsoft.com/office/officeart/2005/8/layout/cycle2"/>
    <dgm:cxn modelId="{7DFE01A0-46EE-7A46-AB22-4B9C89B1E961}" type="presParOf" srcId="{BA7F0681-298C-004A-AED1-FAFC922B50EC}" destId="{0F10C236-E08E-FA45-A19A-2BCD7CC8CE7E}" srcOrd="0" destOrd="0" presId="urn:microsoft.com/office/officeart/2005/8/layout/cycle2"/>
    <dgm:cxn modelId="{EE38CB3C-D0B7-2541-A081-E45EC85493D7}" type="presParOf" srcId="{BA7F0681-298C-004A-AED1-FAFC922B50EC}" destId="{E0F0C9DB-AC48-3243-813E-11DE08A1914D}" srcOrd="1" destOrd="0" presId="urn:microsoft.com/office/officeart/2005/8/layout/cycle2"/>
    <dgm:cxn modelId="{F6C3F858-021B-AD45-8042-CD66C3063C32}" type="presParOf" srcId="{E0F0C9DB-AC48-3243-813E-11DE08A1914D}" destId="{BE914587-10D2-C44E-8EA5-573EC2B83DAF}" srcOrd="0" destOrd="0" presId="urn:microsoft.com/office/officeart/2005/8/layout/cycle2"/>
    <dgm:cxn modelId="{AFE70899-0623-214B-8F1D-E74791382113}" type="presParOf" srcId="{BA7F0681-298C-004A-AED1-FAFC922B50EC}" destId="{A52E2A49-21CC-AE41-92AD-44898E04FDAF}" srcOrd="2" destOrd="0" presId="urn:microsoft.com/office/officeart/2005/8/layout/cycle2"/>
    <dgm:cxn modelId="{56E35DDE-B821-664F-A5E7-CAE5B44E2EF1}" type="presParOf" srcId="{BA7F0681-298C-004A-AED1-FAFC922B50EC}" destId="{C33FC082-1E94-0B49-AC51-071D00B8DD46}" srcOrd="3" destOrd="0" presId="urn:microsoft.com/office/officeart/2005/8/layout/cycle2"/>
    <dgm:cxn modelId="{1A416A0A-131D-E240-8534-31E30DB52C6C}" type="presParOf" srcId="{C33FC082-1E94-0B49-AC51-071D00B8DD46}" destId="{B159BB2D-42C6-F64F-B844-5D5F9C137ABA}" srcOrd="0" destOrd="0" presId="urn:microsoft.com/office/officeart/2005/8/layout/cycle2"/>
    <dgm:cxn modelId="{55C556EE-E9A5-514D-8A19-1D1956D4D2E9}" type="presParOf" srcId="{BA7F0681-298C-004A-AED1-FAFC922B50EC}" destId="{0129B340-6ABE-B64A-AC53-A0E88559F3E1}" srcOrd="4" destOrd="0" presId="urn:microsoft.com/office/officeart/2005/8/layout/cycle2"/>
    <dgm:cxn modelId="{8BECF2F4-F7ED-6C4C-B2AB-C91858E78C24}" type="presParOf" srcId="{BA7F0681-298C-004A-AED1-FAFC922B50EC}" destId="{849B3C97-B7C8-0E4E-84DF-E88FEF779BC2}" srcOrd="5" destOrd="0" presId="urn:microsoft.com/office/officeart/2005/8/layout/cycle2"/>
    <dgm:cxn modelId="{481685F8-EF00-D742-9513-A2C295CFE629}" type="presParOf" srcId="{849B3C97-B7C8-0E4E-84DF-E88FEF779BC2}" destId="{1D96548F-0524-9B46-838A-C526AB6EF855}" srcOrd="0" destOrd="0" presId="urn:microsoft.com/office/officeart/2005/8/layout/cycle2"/>
    <dgm:cxn modelId="{BE44EDBC-8605-C748-BBF9-99E60D14FDF8}" type="presParOf" srcId="{BA7F0681-298C-004A-AED1-FAFC922B50EC}" destId="{2B771814-5738-C74E-A1E9-53F3EEE13AC1}" srcOrd="6" destOrd="0" presId="urn:microsoft.com/office/officeart/2005/8/layout/cycle2"/>
    <dgm:cxn modelId="{460561A0-C4A6-D041-B606-3FBC8F9D606D}" type="presParOf" srcId="{BA7F0681-298C-004A-AED1-FAFC922B50EC}" destId="{5A75BBE4-FF68-B547-8880-94FA3E5B1FA4}" srcOrd="7" destOrd="0" presId="urn:microsoft.com/office/officeart/2005/8/layout/cycle2"/>
    <dgm:cxn modelId="{0FA45F78-4E31-EA46-A2FE-703FA63EACD9}" type="presParOf" srcId="{5A75BBE4-FF68-B547-8880-94FA3E5B1FA4}" destId="{21EBDDCB-B1B0-7947-A2D4-AA7F9FC1EEBE}" srcOrd="0" destOrd="0" presId="urn:microsoft.com/office/officeart/2005/8/layout/cycle2"/>
    <dgm:cxn modelId="{6BE167FD-4A11-8540-B28D-5F782BA2D524}" type="presParOf" srcId="{BA7F0681-298C-004A-AED1-FAFC922B50EC}" destId="{B42B8BCB-C6C3-2A45-AAE5-C1E53C9D3B33}" srcOrd="8" destOrd="0" presId="urn:microsoft.com/office/officeart/2005/8/layout/cycle2"/>
    <dgm:cxn modelId="{43C0C6D3-8094-154C-86AE-E9F9BD7A2420}" type="presParOf" srcId="{BA7F0681-298C-004A-AED1-FAFC922B50EC}" destId="{E3C97B31-BB41-434B-8FE9-2B59EA9FD40A}" srcOrd="9" destOrd="0" presId="urn:microsoft.com/office/officeart/2005/8/layout/cycle2"/>
    <dgm:cxn modelId="{3D9C545F-D2B5-464B-8F75-D98A96CF62CE}" type="presParOf" srcId="{E3C97B31-BB41-434B-8FE9-2B59EA9FD40A}" destId="{7E335104-C79F-784F-AEF1-282FD5F1D3FC}" srcOrd="0" destOrd="0" presId="urn:microsoft.com/office/officeart/2005/8/layout/cycle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7C6CA9-1A5D-F74E-AB63-227B016E3BBA}">
      <dsp:nvSpPr>
        <dsp:cNvPr id="0" name=""/>
        <dsp:cNvSpPr/>
      </dsp:nvSpPr>
      <dsp:spPr>
        <a:xfrm>
          <a:off x="96467" y="898890"/>
          <a:ext cx="5587391" cy="5079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b" anchorCtr="0">
          <a:noAutofit/>
        </a:bodyPr>
        <a:lstStyle/>
        <a:p>
          <a:pPr lvl="0" algn="l" defTabSz="1066800">
            <a:lnSpc>
              <a:spcPct val="90000"/>
            </a:lnSpc>
            <a:spcBef>
              <a:spcPct val="0"/>
            </a:spcBef>
            <a:spcAft>
              <a:spcPct val="35000"/>
            </a:spcAft>
          </a:pPr>
          <a:r>
            <a:rPr lang="en-US" sz="2400" b="1" kern="1200" dirty="0" err="1">
              <a:solidFill>
                <a:srgbClr val="3F7819"/>
              </a:solidFill>
            </a:rPr>
            <a:t>Cilj</a:t>
          </a:r>
          <a:r>
            <a:rPr lang="en-US" sz="2400" b="1" kern="1200" dirty="0">
              <a:solidFill>
                <a:srgbClr val="3F7819"/>
              </a:solidFill>
            </a:rPr>
            <a:t>:</a:t>
          </a:r>
        </a:p>
      </dsp:txBody>
      <dsp:txXfrm>
        <a:off x="96467" y="898890"/>
        <a:ext cx="5587391" cy="507944"/>
      </dsp:txXfrm>
    </dsp:sp>
    <dsp:sp modelId="{9E80FE69-41AE-634D-8E6F-8F49D11BDF17}">
      <dsp:nvSpPr>
        <dsp:cNvPr id="0" name=""/>
        <dsp:cNvSpPr/>
      </dsp:nvSpPr>
      <dsp:spPr>
        <a:xfrm>
          <a:off x="96467" y="1485948"/>
          <a:ext cx="1307449" cy="1034702"/>
        </a:xfrm>
        <a:prstGeom prst="chevron">
          <a:avLst>
            <a:gd name="adj" fmla="val 70610"/>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w="12700" cap="rnd" cmpd="sng" algn="ctr">
          <a:solidFill>
            <a:schemeClr val="accent1">
              <a:hueOff val="0"/>
              <a:satOff val="0"/>
              <a:lumOff val="0"/>
              <a:alphaOff val="0"/>
            </a:schemeClr>
          </a:solidFill>
          <a:prstDash val="solid"/>
        </a:ln>
        <a:effectLst>
          <a:outerShdw blurRad="38100" dist="254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FCF86AC1-4788-8340-B150-3655B6FC1749}">
      <dsp:nvSpPr>
        <dsp:cNvPr id="0" name=""/>
        <dsp:cNvSpPr/>
      </dsp:nvSpPr>
      <dsp:spPr>
        <a:xfrm>
          <a:off x="881806" y="1485948"/>
          <a:ext cx="1307449" cy="1034702"/>
        </a:xfrm>
        <a:prstGeom prst="chevron">
          <a:avLst>
            <a:gd name="adj" fmla="val 70610"/>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w="12700" cap="rnd" cmpd="sng" algn="ctr">
          <a:solidFill>
            <a:schemeClr val="accent1">
              <a:hueOff val="0"/>
              <a:satOff val="0"/>
              <a:lumOff val="0"/>
              <a:alphaOff val="0"/>
            </a:schemeClr>
          </a:solidFill>
          <a:prstDash val="solid"/>
        </a:ln>
        <a:effectLst>
          <a:outerShdw blurRad="38100" dist="254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6D2C09B9-2112-8645-9EB4-72AC7420E573}">
      <dsp:nvSpPr>
        <dsp:cNvPr id="0" name=""/>
        <dsp:cNvSpPr/>
      </dsp:nvSpPr>
      <dsp:spPr>
        <a:xfrm>
          <a:off x="1667766" y="1485948"/>
          <a:ext cx="1307449" cy="1034702"/>
        </a:xfrm>
        <a:prstGeom prst="chevron">
          <a:avLst>
            <a:gd name="adj" fmla="val 70610"/>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w="12700" cap="rnd" cmpd="sng" algn="ctr">
          <a:solidFill>
            <a:schemeClr val="accent1">
              <a:hueOff val="0"/>
              <a:satOff val="0"/>
              <a:lumOff val="0"/>
              <a:alphaOff val="0"/>
            </a:schemeClr>
          </a:solidFill>
          <a:prstDash val="solid"/>
        </a:ln>
        <a:effectLst>
          <a:outerShdw blurRad="38100" dist="254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33C6A9D6-6606-A248-A140-7D99E5381489}">
      <dsp:nvSpPr>
        <dsp:cNvPr id="0" name=""/>
        <dsp:cNvSpPr/>
      </dsp:nvSpPr>
      <dsp:spPr>
        <a:xfrm>
          <a:off x="2453105" y="1485948"/>
          <a:ext cx="1307449" cy="1034702"/>
        </a:xfrm>
        <a:prstGeom prst="chevron">
          <a:avLst>
            <a:gd name="adj" fmla="val 70610"/>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w="12700" cap="rnd" cmpd="sng" algn="ctr">
          <a:solidFill>
            <a:schemeClr val="accent1">
              <a:hueOff val="0"/>
              <a:satOff val="0"/>
              <a:lumOff val="0"/>
              <a:alphaOff val="0"/>
            </a:schemeClr>
          </a:solidFill>
          <a:prstDash val="solid"/>
        </a:ln>
        <a:effectLst>
          <a:outerShdw blurRad="38100" dist="254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F88886A3-B107-E54E-B15F-8BECF2E6A80A}">
      <dsp:nvSpPr>
        <dsp:cNvPr id="0" name=""/>
        <dsp:cNvSpPr/>
      </dsp:nvSpPr>
      <dsp:spPr>
        <a:xfrm>
          <a:off x="3239065" y="1485948"/>
          <a:ext cx="1307449" cy="1034702"/>
        </a:xfrm>
        <a:prstGeom prst="chevron">
          <a:avLst>
            <a:gd name="adj" fmla="val 70610"/>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w="12700" cap="rnd" cmpd="sng" algn="ctr">
          <a:solidFill>
            <a:schemeClr val="accent1">
              <a:hueOff val="0"/>
              <a:satOff val="0"/>
              <a:lumOff val="0"/>
              <a:alphaOff val="0"/>
            </a:schemeClr>
          </a:solidFill>
          <a:prstDash val="solid"/>
        </a:ln>
        <a:effectLst>
          <a:outerShdw blurRad="38100" dist="254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4B099CC2-2FAF-0E49-B2B5-C0F2D7D935B8}">
      <dsp:nvSpPr>
        <dsp:cNvPr id="0" name=""/>
        <dsp:cNvSpPr/>
      </dsp:nvSpPr>
      <dsp:spPr>
        <a:xfrm>
          <a:off x="4024403" y="1485948"/>
          <a:ext cx="1307449" cy="1034702"/>
        </a:xfrm>
        <a:prstGeom prst="chevron">
          <a:avLst>
            <a:gd name="adj" fmla="val 70610"/>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w="12700" cap="rnd" cmpd="sng" algn="ctr">
          <a:solidFill>
            <a:schemeClr val="accent1">
              <a:hueOff val="0"/>
              <a:satOff val="0"/>
              <a:lumOff val="0"/>
              <a:alphaOff val="0"/>
            </a:schemeClr>
          </a:solidFill>
          <a:prstDash val="solid"/>
        </a:ln>
        <a:effectLst>
          <a:outerShdw blurRad="38100" dist="254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3564FF93-EEE6-0041-AB6F-61F9CA431FAF}">
      <dsp:nvSpPr>
        <dsp:cNvPr id="0" name=""/>
        <dsp:cNvSpPr/>
      </dsp:nvSpPr>
      <dsp:spPr>
        <a:xfrm>
          <a:off x="4810363" y="1485948"/>
          <a:ext cx="1307449" cy="1034702"/>
        </a:xfrm>
        <a:prstGeom prst="chevron">
          <a:avLst>
            <a:gd name="adj" fmla="val 70610"/>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w="12700" cap="rnd" cmpd="sng" algn="ctr">
          <a:solidFill>
            <a:schemeClr val="accent1">
              <a:hueOff val="0"/>
              <a:satOff val="0"/>
              <a:lumOff val="0"/>
              <a:alphaOff val="0"/>
            </a:schemeClr>
          </a:solidFill>
          <a:prstDash val="solid"/>
        </a:ln>
        <a:effectLst>
          <a:outerShdw blurRad="38100" dist="254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7B4F9961-60BC-4C4D-94E8-54599C530BFF}">
      <dsp:nvSpPr>
        <dsp:cNvPr id="0" name=""/>
        <dsp:cNvSpPr/>
      </dsp:nvSpPr>
      <dsp:spPr>
        <a:xfrm>
          <a:off x="96467" y="1406835"/>
          <a:ext cx="5660027" cy="1192928"/>
        </a:xfrm>
        <a:prstGeom prst="rect">
          <a:avLst/>
        </a:prstGeom>
        <a:solidFill>
          <a:schemeClr val="lt1">
            <a:hueOff val="0"/>
            <a:satOff val="0"/>
            <a:lumOff val="0"/>
            <a:alphaOff val="0"/>
          </a:schemeClr>
        </a:solidFill>
        <a:ln w="12700"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0800" tIns="50800" rIns="50800" bIns="50800" numCol="1" spcCol="1270" anchor="ctr" anchorCtr="0">
          <a:noAutofit/>
        </a:bodyPr>
        <a:lstStyle/>
        <a:p>
          <a:pPr lvl="0" algn="l" defTabSz="889000">
            <a:lnSpc>
              <a:spcPct val="90000"/>
            </a:lnSpc>
            <a:spcBef>
              <a:spcPct val="0"/>
            </a:spcBef>
            <a:spcAft>
              <a:spcPct val="35000"/>
            </a:spcAft>
          </a:pPr>
          <a:r>
            <a:rPr lang="en-US" sz="2000" kern="1200" dirty="0" err="1"/>
            <a:t>učitelji</a:t>
          </a:r>
          <a:r>
            <a:rPr lang="en-US" sz="2000" kern="1200" dirty="0"/>
            <a:t> </a:t>
          </a:r>
          <a:r>
            <a:rPr lang="en-US" sz="2000" kern="1200" dirty="0" err="1"/>
            <a:t>organiziraju</a:t>
          </a:r>
          <a:r>
            <a:rPr lang="en-US" sz="2000" kern="1200" dirty="0"/>
            <a:t> </a:t>
          </a:r>
          <a:r>
            <a:rPr lang="en-US" sz="2000" kern="1200" dirty="0" err="1"/>
            <a:t>kvalitetne</a:t>
          </a:r>
          <a:r>
            <a:rPr lang="en-US" sz="2000" kern="1200" dirty="0"/>
            <a:t> </a:t>
          </a:r>
          <a:r>
            <a:rPr lang="en-US" sz="2000" kern="1200" dirty="0" err="1"/>
            <a:t>mogučnosti</a:t>
          </a:r>
          <a:r>
            <a:rPr lang="en-US" sz="2000" kern="1200" dirty="0"/>
            <a:t> </a:t>
          </a:r>
          <a:r>
            <a:rPr lang="en-US" sz="2000" kern="1200" dirty="0" err="1"/>
            <a:t>učenja</a:t>
          </a:r>
          <a:r>
            <a:rPr lang="en-US" sz="2000" kern="1200" dirty="0"/>
            <a:t>, u </a:t>
          </a:r>
          <a:r>
            <a:rPr lang="en-US" sz="2000" kern="1200" dirty="0" err="1"/>
            <a:t>kojima</a:t>
          </a:r>
          <a:r>
            <a:rPr lang="en-US" sz="2000" kern="1200" dirty="0"/>
            <a:t> </a:t>
          </a:r>
          <a:r>
            <a:rPr lang="en-US" sz="2000" kern="1200" dirty="0" err="1"/>
            <a:t>su</a:t>
          </a:r>
          <a:r>
            <a:rPr lang="en-US" sz="2000" kern="1200" dirty="0"/>
            <a:t> </a:t>
          </a:r>
          <a:r>
            <a:rPr lang="en-US" sz="2000" kern="1200" dirty="0" err="1"/>
            <a:t>učenici</a:t>
          </a:r>
          <a:r>
            <a:rPr lang="en-US" sz="2000" kern="1200" dirty="0"/>
            <a:t> </a:t>
          </a:r>
          <a:r>
            <a:rPr lang="en-US" sz="2000" kern="1200" dirty="0" err="1"/>
            <a:t>što</a:t>
          </a:r>
          <a:r>
            <a:rPr lang="en-US" sz="2000" kern="1200" dirty="0"/>
            <a:t> je </a:t>
          </a:r>
          <a:r>
            <a:rPr lang="en-US" sz="2000" kern="1200" dirty="0" err="1"/>
            <a:t>više</a:t>
          </a:r>
          <a:r>
            <a:rPr lang="en-US" sz="2000" kern="1200" dirty="0"/>
            <a:t> </a:t>
          </a:r>
          <a:r>
            <a:rPr lang="en-US" sz="2000" kern="1200" dirty="0" err="1"/>
            <a:t>moguće</a:t>
          </a:r>
          <a:r>
            <a:rPr lang="en-US" sz="2000" kern="1200" dirty="0"/>
            <a:t> </a:t>
          </a:r>
          <a:r>
            <a:rPr lang="en-US" sz="2000" kern="1200" dirty="0" err="1"/>
            <a:t>aktivni</a:t>
          </a:r>
          <a:r>
            <a:rPr lang="en-US" sz="2000" kern="1200" dirty="0"/>
            <a:t> </a:t>
          </a:r>
          <a:r>
            <a:rPr lang="en-US" sz="2000" kern="1200" dirty="0" err="1"/>
            <a:t>te</a:t>
          </a:r>
          <a:r>
            <a:rPr lang="en-US" sz="2000" kern="1200" dirty="0"/>
            <a:t> </a:t>
          </a:r>
          <a:r>
            <a:rPr lang="en-US" sz="2000" kern="1200" dirty="0" err="1"/>
            <a:t>imaju</a:t>
          </a:r>
          <a:r>
            <a:rPr lang="en-US" sz="2000" kern="1200" dirty="0"/>
            <a:t> </a:t>
          </a:r>
          <a:r>
            <a:rPr lang="en-US" sz="2000" kern="1200" dirty="0" err="1"/>
            <a:t>mogučnost</a:t>
          </a:r>
          <a:r>
            <a:rPr lang="en-US" sz="2000" kern="1200" dirty="0"/>
            <a:t> </a:t>
          </a:r>
          <a:r>
            <a:rPr lang="en-US" sz="2000" kern="1200" dirty="0" err="1"/>
            <a:t>razvijati</a:t>
          </a:r>
          <a:r>
            <a:rPr lang="en-US" sz="2000" kern="1200" dirty="0"/>
            <a:t> </a:t>
          </a:r>
          <a:r>
            <a:rPr lang="en-US" sz="2000" kern="1200" dirty="0" err="1"/>
            <a:t>svoje</a:t>
          </a:r>
          <a:r>
            <a:rPr lang="en-US" sz="2000" kern="1200" dirty="0"/>
            <a:t> </a:t>
          </a:r>
          <a:r>
            <a:rPr lang="en-US" sz="2000" kern="1200" dirty="0" err="1"/>
            <a:t>kompetencije</a:t>
          </a:r>
          <a:r>
            <a:rPr lang="en-US" sz="2000" kern="1200" dirty="0"/>
            <a:t> </a:t>
          </a:r>
          <a:r>
            <a:rPr lang="en-US" sz="2000" kern="1200" dirty="0" err="1"/>
            <a:t>uz</a:t>
          </a:r>
          <a:r>
            <a:rPr lang="en-US" sz="2000" kern="1200" dirty="0"/>
            <a:t> </a:t>
          </a:r>
          <a:r>
            <a:rPr lang="en-US" sz="2000" kern="1200" dirty="0" err="1"/>
            <a:t>podržku</a:t>
          </a:r>
          <a:r>
            <a:rPr lang="en-US" sz="2000" kern="1200" dirty="0"/>
            <a:t> </a:t>
          </a:r>
          <a:r>
            <a:rPr lang="en-US" sz="2000" kern="1200" dirty="0" err="1"/>
            <a:t>smislene</a:t>
          </a:r>
          <a:r>
            <a:rPr lang="en-US" sz="2000" kern="1200" dirty="0"/>
            <a:t> </a:t>
          </a:r>
          <a:r>
            <a:rPr lang="en-US" sz="2000" kern="1200" dirty="0" err="1"/>
            <a:t>upotrebe</a:t>
          </a:r>
          <a:r>
            <a:rPr lang="en-US" sz="2000" kern="1200" dirty="0"/>
            <a:t> IKT.</a:t>
          </a:r>
        </a:p>
      </dsp:txBody>
      <dsp:txXfrm>
        <a:off x="96467" y="1406835"/>
        <a:ext cx="5660027" cy="1192928"/>
      </dsp:txXfrm>
    </dsp:sp>
    <dsp:sp modelId="{116CF807-76B4-6547-AECF-AC2290D18FA6}">
      <dsp:nvSpPr>
        <dsp:cNvPr id="0" name=""/>
        <dsp:cNvSpPr/>
      </dsp:nvSpPr>
      <dsp:spPr>
        <a:xfrm>
          <a:off x="96467" y="2736789"/>
          <a:ext cx="5587391" cy="5079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b" anchorCtr="0">
          <a:noAutofit/>
        </a:bodyPr>
        <a:lstStyle/>
        <a:p>
          <a:pPr lvl="0" algn="l" defTabSz="1066800">
            <a:lnSpc>
              <a:spcPct val="90000"/>
            </a:lnSpc>
            <a:spcBef>
              <a:spcPct val="0"/>
            </a:spcBef>
            <a:spcAft>
              <a:spcPct val="35000"/>
            </a:spcAft>
          </a:pPr>
          <a:r>
            <a:rPr lang="en-US" sz="2400" b="1" kern="1200" dirty="0">
              <a:solidFill>
                <a:srgbClr val="3F7819"/>
              </a:solidFill>
            </a:rPr>
            <a:t>Sodeluje:</a:t>
          </a:r>
        </a:p>
      </dsp:txBody>
      <dsp:txXfrm>
        <a:off x="96467" y="2736789"/>
        <a:ext cx="5587391" cy="507944"/>
      </dsp:txXfrm>
    </dsp:sp>
    <dsp:sp modelId="{639671BC-3C5A-2E49-A14F-E0185EA6EF0B}">
      <dsp:nvSpPr>
        <dsp:cNvPr id="0" name=""/>
        <dsp:cNvSpPr/>
      </dsp:nvSpPr>
      <dsp:spPr>
        <a:xfrm>
          <a:off x="96467" y="3244734"/>
          <a:ext cx="1307449" cy="1034702"/>
        </a:xfrm>
        <a:prstGeom prst="chevron">
          <a:avLst>
            <a:gd name="adj" fmla="val 70610"/>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w="12700" cap="rnd" cmpd="sng" algn="ctr">
          <a:solidFill>
            <a:schemeClr val="accent1">
              <a:hueOff val="0"/>
              <a:satOff val="0"/>
              <a:lumOff val="0"/>
              <a:alphaOff val="0"/>
            </a:schemeClr>
          </a:solidFill>
          <a:prstDash val="solid"/>
        </a:ln>
        <a:effectLst>
          <a:outerShdw blurRad="38100" dist="254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E383D86F-33BD-814E-AA70-AE4D990839C2}">
      <dsp:nvSpPr>
        <dsp:cNvPr id="0" name=""/>
        <dsp:cNvSpPr/>
      </dsp:nvSpPr>
      <dsp:spPr>
        <a:xfrm>
          <a:off x="881806" y="3244734"/>
          <a:ext cx="1307449" cy="1034702"/>
        </a:xfrm>
        <a:prstGeom prst="chevron">
          <a:avLst>
            <a:gd name="adj" fmla="val 70610"/>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w="12700" cap="rnd" cmpd="sng" algn="ctr">
          <a:solidFill>
            <a:schemeClr val="accent1">
              <a:hueOff val="0"/>
              <a:satOff val="0"/>
              <a:lumOff val="0"/>
              <a:alphaOff val="0"/>
            </a:schemeClr>
          </a:solidFill>
          <a:prstDash val="solid"/>
        </a:ln>
        <a:effectLst>
          <a:outerShdw blurRad="38100" dist="254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915EE2B0-F85A-F841-A756-6FBF808FD207}">
      <dsp:nvSpPr>
        <dsp:cNvPr id="0" name=""/>
        <dsp:cNvSpPr/>
      </dsp:nvSpPr>
      <dsp:spPr>
        <a:xfrm>
          <a:off x="1667766" y="3244734"/>
          <a:ext cx="1307449" cy="1034702"/>
        </a:xfrm>
        <a:prstGeom prst="chevron">
          <a:avLst>
            <a:gd name="adj" fmla="val 70610"/>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w="12700" cap="rnd" cmpd="sng" algn="ctr">
          <a:solidFill>
            <a:schemeClr val="accent1">
              <a:hueOff val="0"/>
              <a:satOff val="0"/>
              <a:lumOff val="0"/>
              <a:alphaOff val="0"/>
            </a:schemeClr>
          </a:solidFill>
          <a:prstDash val="solid"/>
        </a:ln>
        <a:effectLst>
          <a:outerShdw blurRad="38100" dist="254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D0F15F15-CDBA-6E4A-AE93-354FC3B1717E}">
      <dsp:nvSpPr>
        <dsp:cNvPr id="0" name=""/>
        <dsp:cNvSpPr/>
      </dsp:nvSpPr>
      <dsp:spPr>
        <a:xfrm>
          <a:off x="2453105" y="3244734"/>
          <a:ext cx="1307449" cy="1034702"/>
        </a:xfrm>
        <a:prstGeom prst="chevron">
          <a:avLst>
            <a:gd name="adj" fmla="val 70610"/>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w="12700" cap="rnd" cmpd="sng" algn="ctr">
          <a:solidFill>
            <a:schemeClr val="accent1">
              <a:hueOff val="0"/>
              <a:satOff val="0"/>
              <a:lumOff val="0"/>
              <a:alphaOff val="0"/>
            </a:schemeClr>
          </a:solidFill>
          <a:prstDash val="solid"/>
        </a:ln>
        <a:effectLst>
          <a:outerShdw blurRad="38100" dist="254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2C75F853-7232-3A47-8276-5BEC2281FCA9}">
      <dsp:nvSpPr>
        <dsp:cNvPr id="0" name=""/>
        <dsp:cNvSpPr/>
      </dsp:nvSpPr>
      <dsp:spPr>
        <a:xfrm>
          <a:off x="3239065" y="3244734"/>
          <a:ext cx="1307449" cy="1034702"/>
        </a:xfrm>
        <a:prstGeom prst="chevron">
          <a:avLst>
            <a:gd name="adj" fmla="val 70610"/>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w="12700" cap="rnd" cmpd="sng" algn="ctr">
          <a:solidFill>
            <a:schemeClr val="accent1">
              <a:hueOff val="0"/>
              <a:satOff val="0"/>
              <a:lumOff val="0"/>
              <a:alphaOff val="0"/>
            </a:schemeClr>
          </a:solidFill>
          <a:prstDash val="solid"/>
        </a:ln>
        <a:effectLst>
          <a:outerShdw blurRad="38100" dist="254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401662B6-61A7-B148-AB23-DA8550C5CEA2}">
      <dsp:nvSpPr>
        <dsp:cNvPr id="0" name=""/>
        <dsp:cNvSpPr/>
      </dsp:nvSpPr>
      <dsp:spPr>
        <a:xfrm>
          <a:off x="4024403" y="3244734"/>
          <a:ext cx="1307449" cy="1034702"/>
        </a:xfrm>
        <a:prstGeom prst="chevron">
          <a:avLst>
            <a:gd name="adj" fmla="val 70610"/>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w="12700" cap="rnd" cmpd="sng" algn="ctr">
          <a:solidFill>
            <a:schemeClr val="accent1">
              <a:hueOff val="0"/>
              <a:satOff val="0"/>
              <a:lumOff val="0"/>
              <a:alphaOff val="0"/>
            </a:schemeClr>
          </a:solidFill>
          <a:prstDash val="solid"/>
        </a:ln>
        <a:effectLst>
          <a:outerShdw blurRad="38100" dist="254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5B0740F3-CDC9-A442-9DB5-43B851F900C7}">
      <dsp:nvSpPr>
        <dsp:cNvPr id="0" name=""/>
        <dsp:cNvSpPr/>
      </dsp:nvSpPr>
      <dsp:spPr>
        <a:xfrm>
          <a:off x="4810363" y="3244734"/>
          <a:ext cx="1307449" cy="1034702"/>
        </a:xfrm>
        <a:prstGeom prst="chevron">
          <a:avLst>
            <a:gd name="adj" fmla="val 70610"/>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w="12700" cap="rnd" cmpd="sng" algn="ctr">
          <a:solidFill>
            <a:schemeClr val="accent1">
              <a:hueOff val="0"/>
              <a:satOff val="0"/>
              <a:lumOff val="0"/>
              <a:alphaOff val="0"/>
            </a:schemeClr>
          </a:solidFill>
          <a:prstDash val="solid"/>
        </a:ln>
        <a:effectLst>
          <a:outerShdw blurRad="38100" dist="254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1E430F11-F79C-8046-8DFC-6325A20DD168}">
      <dsp:nvSpPr>
        <dsp:cNvPr id="0" name=""/>
        <dsp:cNvSpPr/>
      </dsp:nvSpPr>
      <dsp:spPr>
        <a:xfrm>
          <a:off x="96467" y="3348204"/>
          <a:ext cx="5660027" cy="827761"/>
        </a:xfrm>
        <a:prstGeom prst="rect">
          <a:avLst/>
        </a:prstGeom>
        <a:solidFill>
          <a:schemeClr val="lt1">
            <a:hueOff val="0"/>
            <a:satOff val="0"/>
            <a:lumOff val="0"/>
            <a:alphaOff val="0"/>
          </a:schemeClr>
        </a:solidFill>
        <a:ln w="12700"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l" defTabSz="1066800">
            <a:lnSpc>
              <a:spcPct val="90000"/>
            </a:lnSpc>
            <a:spcBef>
              <a:spcPct val="0"/>
            </a:spcBef>
            <a:spcAft>
              <a:spcPct val="35000"/>
            </a:spcAft>
          </a:pPr>
          <a:r>
            <a:rPr lang="en-US" sz="2400" b="1" kern="1200" dirty="0">
              <a:solidFill>
                <a:srgbClr val="54A021"/>
              </a:solidFill>
            </a:rPr>
            <a:t>5</a:t>
          </a:r>
          <a:r>
            <a:rPr lang="en-US" sz="2400" kern="1200" dirty="0"/>
            <a:t> </a:t>
          </a:r>
          <a:r>
            <a:rPr lang="hr-HR" sz="2400" kern="1200" dirty="0"/>
            <a:t>istraživačkih i razvojnih institucija</a:t>
          </a:r>
        </a:p>
      </dsp:txBody>
      <dsp:txXfrm>
        <a:off x="96467" y="3348204"/>
        <a:ext cx="5660027" cy="827761"/>
      </dsp:txXfrm>
    </dsp:sp>
    <dsp:sp modelId="{1E9F73D8-B8B1-2249-AF99-998B8AE18409}">
      <dsp:nvSpPr>
        <dsp:cNvPr id="0" name=""/>
        <dsp:cNvSpPr/>
      </dsp:nvSpPr>
      <dsp:spPr>
        <a:xfrm>
          <a:off x="96467" y="4416462"/>
          <a:ext cx="5587391" cy="5079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b" anchorCtr="0">
          <a:noAutofit/>
        </a:bodyPr>
        <a:lstStyle/>
        <a:p>
          <a:pPr lvl="0" algn="l" defTabSz="1066800">
            <a:lnSpc>
              <a:spcPct val="90000"/>
            </a:lnSpc>
            <a:spcBef>
              <a:spcPct val="0"/>
            </a:spcBef>
            <a:spcAft>
              <a:spcPct val="35000"/>
            </a:spcAft>
          </a:pPr>
          <a:endParaRPr lang="en-US" sz="2400" kern="1200"/>
        </a:p>
      </dsp:txBody>
      <dsp:txXfrm>
        <a:off x="96467" y="4416462"/>
        <a:ext cx="5587391" cy="507944"/>
      </dsp:txXfrm>
    </dsp:sp>
    <dsp:sp modelId="{F9BEC60B-5264-DF4D-9090-0A9D75992047}">
      <dsp:nvSpPr>
        <dsp:cNvPr id="0" name=""/>
        <dsp:cNvSpPr/>
      </dsp:nvSpPr>
      <dsp:spPr>
        <a:xfrm>
          <a:off x="96467" y="4924407"/>
          <a:ext cx="1307449" cy="1034702"/>
        </a:xfrm>
        <a:prstGeom prst="chevron">
          <a:avLst>
            <a:gd name="adj" fmla="val 70610"/>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w="12700" cap="rnd" cmpd="sng" algn="ctr">
          <a:solidFill>
            <a:schemeClr val="accent1">
              <a:hueOff val="0"/>
              <a:satOff val="0"/>
              <a:lumOff val="0"/>
              <a:alphaOff val="0"/>
            </a:schemeClr>
          </a:solidFill>
          <a:prstDash val="solid"/>
        </a:ln>
        <a:effectLst>
          <a:outerShdw blurRad="38100" dist="254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AE895A7C-EA4D-3748-A3B6-5A5740A18388}">
      <dsp:nvSpPr>
        <dsp:cNvPr id="0" name=""/>
        <dsp:cNvSpPr/>
      </dsp:nvSpPr>
      <dsp:spPr>
        <a:xfrm>
          <a:off x="881806" y="4924407"/>
          <a:ext cx="1307449" cy="1034702"/>
        </a:xfrm>
        <a:prstGeom prst="chevron">
          <a:avLst>
            <a:gd name="adj" fmla="val 70610"/>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w="12700" cap="rnd" cmpd="sng" algn="ctr">
          <a:solidFill>
            <a:schemeClr val="accent1">
              <a:hueOff val="0"/>
              <a:satOff val="0"/>
              <a:lumOff val="0"/>
              <a:alphaOff val="0"/>
            </a:schemeClr>
          </a:solidFill>
          <a:prstDash val="solid"/>
        </a:ln>
        <a:effectLst>
          <a:outerShdw blurRad="38100" dist="254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31FCADB3-76C2-5A44-A339-3C5E950DEFF9}">
      <dsp:nvSpPr>
        <dsp:cNvPr id="0" name=""/>
        <dsp:cNvSpPr/>
      </dsp:nvSpPr>
      <dsp:spPr>
        <a:xfrm>
          <a:off x="1667766" y="4924407"/>
          <a:ext cx="1307449" cy="1034702"/>
        </a:xfrm>
        <a:prstGeom prst="chevron">
          <a:avLst>
            <a:gd name="adj" fmla="val 70610"/>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w="12700" cap="rnd" cmpd="sng" algn="ctr">
          <a:solidFill>
            <a:schemeClr val="accent1">
              <a:hueOff val="0"/>
              <a:satOff val="0"/>
              <a:lumOff val="0"/>
              <a:alphaOff val="0"/>
            </a:schemeClr>
          </a:solidFill>
          <a:prstDash val="solid"/>
        </a:ln>
        <a:effectLst>
          <a:outerShdw blurRad="38100" dist="254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8565C317-9BE0-9F4B-A98C-41DCD928B3BA}">
      <dsp:nvSpPr>
        <dsp:cNvPr id="0" name=""/>
        <dsp:cNvSpPr/>
      </dsp:nvSpPr>
      <dsp:spPr>
        <a:xfrm>
          <a:off x="2453105" y="4924407"/>
          <a:ext cx="1307449" cy="1034702"/>
        </a:xfrm>
        <a:prstGeom prst="chevron">
          <a:avLst>
            <a:gd name="adj" fmla="val 70610"/>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w="12700" cap="rnd" cmpd="sng" algn="ctr">
          <a:solidFill>
            <a:schemeClr val="accent1">
              <a:hueOff val="0"/>
              <a:satOff val="0"/>
              <a:lumOff val="0"/>
              <a:alphaOff val="0"/>
            </a:schemeClr>
          </a:solidFill>
          <a:prstDash val="solid"/>
        </a:ln>
        <a:effectLst>
          <a:outerShdw blurRad="38100" dist="254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5C3D5750-3599-204D-9A03-BAB67E49F7FE}">
      <dsp:nvSpPr>
        <dsp:cNvPr id="0" name=""/>
        <dsp:cNvSpPr/>
      </dsp:nvSpPr>
      <dsp:spPr>
        <a:xfrm>
          <a:off x="3239065" y="4924407"/>
          <a:ext cx="1307449" cy="1034702"/>
        </a:xfrm>
        <a:prstGeom prst="chevron">
          <a:avLst>
            <a:gd name="adj" fmla="val 70610"/>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w="12700" cap="rnd" cmpd="sng" algn="ctr">
          <a:solidFill>
            <a:schemeClr val="accent1">
              <a:hueOff val="0"/>
              <a:satOff val="0"/>
              <a:lumOff val="0"/>
              <a:alphaOff val="0"/>
            </a:schemeClr>
          </a:solidFill>
          <a:prstDash val="solid"/>
        </a:ln>
        <a:effectLst>
          <a:outerShdw blurRad="38100" dist="254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09F686E5-6317-E04A-B814-AD25B94A6D58}">
      <dsp:nvSpPr>
        <dsp:cNvPr id="0" name=""/>
        <dsp:cNvSpPr/>
      </dsp:nvSpPr>
      <dsp:spPr>
        <a:xfrm>
          <a:off x="4024403" y="4924407"/>
          <a:ext cx="1307449" cy="1034702"/>
        </a:xfrm>
        <a:prstGeom prst="chevron">
          <a:avLst>
            <a:gd name="adj" fmla="val 70610"/>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w="12700" cap="rnd" cmpd="sng" algn="ctr">
          <a:solidFill>
            <a:schemeClr val="accent1">
              <a:hueOff val="0"/>
              <a:satOff val="0"/>
              <a:lumOff val="0"/>
              <a:alphaOff val="0"/>
            </a:schemeClr>
          </a:solidFill>
          <a:prstDash val="solid"/>
        </a:ln>
        <a:effectLst>
          <a:outerShdw blurRad="38100" dist="254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BBC8F4DA-107D-3042-92D8-CCA039860DB8}">
      <dsp:nvSpPr>
        <dsp:cNvPr id="0" name=""/>
        <dsp:cNvSpPr/>
      </dsp:nvSpPr>
      <dsp:spPr>
        <a:xfrm>
          <a:off x="4810363" y="4924407"/>
          <a:ext cx="1307449" cy="1034702"/>
        </a:xfrm>
        <a:prstGeom prst="chevron">
          <a:avLst>
            <a:gd name="adj" fmla="val 70610"/>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w="12700" cap="rnd" cmpd="sng" algn="ctr">
          <a:solidFill>
            <a:schemeClr val="accent1">
              <a:hueOff val="0"/>
              <a:satOff val="0"/>
              <a:lumOff val="0"/>
              <a:alphaOff val="0"/>
            </a:schemeClr>
          </a:solidFill>
          <a:prstDash val="solid"/>
        </a:ln>
        <a:effectLst>
          <a:outerShdw blurRad="38100" dist="254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EC78078C-6783-8E4F-93BB-0902224C91C0}">
      <dsp:nvSpPr>
        <dsp:cNvPr id="0" name=""/>
        <dsp:cNvSpPr/>
      </dsp:nvSpPr>
      <dsp:spPr>
        <a:xfrm>
          <a:off x="96467" y="5027877"/>
          <a:ext cx="5660027" cy="827761"/>
        </a:xfrm>
        <a:prstGeom prst="rect">
          <a:avLst/>
        </a:prstGeom>
        <a:solidFill>
          <a:schemeClr val="lt1">
            <a:hueOff val="0"/>
            <a:satOff val="0"/>
            <a:lumOff val="0"/>
            <a:alphaOff val="0"/>
          </a:schemeClr>
        </a:solidFill>
        <a:ln w="12700"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l" defTabSz="1066800">
            <a:lnSpc>
              <a:spcPct val="90000"/>
            </a:lnSpc>
            <a:spcBef>
              <a:spcPct val="0"/>
            </a:spcBef>
            <a:spcAft>
              <a:spcPct val="35000"/>
            </a:spcAft>
          </a:pPr>
          <a:r>
            <a:rPr lang="en-US" sz="2400" b="1" kern="1200" dirty="0">
              <a:solidFill>
                <a:srgbClr val="54A021"/>
              </a:solidFill>
            </a:rPr>
            <a:t>75</a:t>
          </a:r>
          <a:r>
            <a:rPr lang="en-US" sz="2400" b="0" kern="1200" dirty="0"/>
            <a:t> </a:t>
          </a:r>
          <a:r>
            <a:rPr lang="en-US" sz="2400" b="0" kern="1200" dirty="0" err="1"/>
            <a:t>škola</a:t>
          </a:r>
          <a:r>
            <a:rPr lang="en-US" sz="2400" b="0" kern="1200" dirty="0"/>
            <a:t> </a:t>
          </a:r>
          <a:r>
            <a:rPr lang="en-US" sz="2000" kern="1200" dirty="0"/>
            <a:t>(20 u </a:t>
          </a:r>
          <a:r>
            <a:rPr lang="en-US" sz="2000" kern="1200" dirty="0" err="1"/>
            <a:t>razvoju</a:t>
          </a:r>
          <a:r>
            <a:rPr lang="en-US" sz="2000" kern="1200" dirty="0"/>
            <a:t>, 55 u </a:t>
          </a:r>
          <a:r>
            <a:rPr lang="en-US" sz="2000" kern="1200" dirty="0" err="1"/>
            <a:t>implementaciji</a:t>
          </a:r>
          <a:r>
            <a:rPr lang="en-US" sz="2000" kern="1200" dirty="0"/>
            <a:t>)</a:t>
          </a:r>
        </a:p>
      </dsp:txBody>
      <dsp:txXfrm>
        <a:off x="96467" y="5027877"/>
        <a:ext cx="5660027" cy="82776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7C7CD6-D2E5-9E4E-846D-D59A5BEC48FD}">
      <dsp:nvSpPr>
        <dsp:cNvPr id="0" name=""/>
        <dsp:cNvSpPr/>
      </dsp:nvSpPr>
      <dsp:spPr>
        <a:xfrm rot="5400000">
          <a:off x="1397985" y="1161446"/>
          <a:ext cx="1010789" cy="1150748"/>
        </a:xfrm>
        <a:prstGeom prst="bentUpArrow">
          <a:avLst>
            <a:gd name="adj1" fmla="val 32840"/>
            <a:gd name="adj2" fmla="val 25000"/>
            <a:gd name="adj3" fmla="val 35780"/>
          </a:avLst>
        </a:prstGeom>
        <a:solidFill>
          <a:schemeClr val="accent1">
            <a:tint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flat">
          <a:bevelT w="177800" h="254000"/>
          <a:bevelB w="152400"/>
        </a:sp3d>
      </dsp:spPr>
      <dsp:style>
        <a:lnRef idx="0">
          <a:scrgbClr r="0" g="0" b="0"/>
        </a:lnRef>
        <a:fillRef idx="1">
          <a:scrgbClr r="0" g="0" b="0"/>
        </a:fillRef>
        <a:effectRef idx="1">
          <a:scrgbClr r="0" g="0" b="0"/>
        </a:effectRef>
        <a:fontRef idx="minor"/>
      </dsp:style>
    </dsp:sp>
    <dsp:sp modelId="{15104326-7D4C-254E-8EA8-D3A71382121A}">
      <dsp:nvSpPr>
        <dsp:cNvPr id="0" name=""/>
        <dsp:cNvSpPr/>
      </dsp:nvSpPr>
      <dsp:spPr>
        <a:xfrm>
          <a:off x="814102" y="40966"/>
          <a:ext cx="2333744" cy="1191047"/>
        </a:xfrm>
        <a:prstGeom prst="roundRect">
          <a:avLst>
            <a:gd name="adj" fmla="val 16670"/>
          </a:avLst>
        </a:prstGeom>
        <a:solidFill>
          <a:schemeClr val="accent2">
            <a:hueOff val="0"/>
            <a:satOff val="0"/>
            <a:lumOff val="0"/>
            <a:alphaOff val="0"/>
          </a:schemeClr>
        </a:solidFill>
        <a:ln>
          <a:noFill/>
        </a:ln>
        <a:effectLst>
          <a:outerShdw blurRad="381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a:t>… da li </a:t>
          </a:r>
          <a:r>
            <a:rPr lang="en-US" sz="2000" kern="1200" dirty="0" err="1"/>
            <a:t>podupire</a:t>
          </a:r>
          <a:r>
            <a:rPr lang="en-US" sz="2000" kern="1200" dirty="0"/>
            <a:t> </a:t>
          </a:r>
          <a:r>
            <a:rPr lang="en-US" sz="2000" kern="1200" dirty="0" err="1"/>
            <a:t>proces</a:t>
          </a:r>
          <a:r>
            <a:rPr lang="en-US" sz="2000" kern="1200" dirty="0"/>
            <a:t> </a:t>
          </a:r>
          <a:r>
            <a:rPr lang="en-US" sz="2000" kern="1200" dirty="0" err="1"/>
            <a:t>učenja</a:t>
          </a:r>
          <a:r>
            <a:rPr lang="en-US" sz="2000" kern="1200" dirty="0"/>
            <a:t>?</a:t>
          </a:r>
        </a:p>
      </dsp:txBody>
      <dsp:txXfrm>
        <a:off x="872255" y="99119"/>
        <a:ext cx="2217438" cy="1074741"/>
      </dsp:txXfrm>
    </dsp:sp>
    <dsp:sp modelId="{B1858627-1DA6-3547-B45F-2992665FA693}">
      <dsp:nvSpPr>
        <dsp:cNvPr id="0" name=""/>
        <dsp:cNvSpPr/>
      </dsp:nvSpPr>
      <dsp:spPr>
        <a:xfrm>
          <a:off x="2831762" y="154559"/>
          <a:ext cx="1237563" cy="962656"/>
        </a:xfrm>
        <a:prstGeom prst="rect">
          <a:avLst/>
        </a:prstGeom>
        <a:noFill/>
        <a:ln w="12700" cap="rnd"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1E41FA6-4E86-F148-9601-C7AE075B5621}">
      <dsp:nvSpPr>
        <dsp:cNvPr id="0" name=""/>
        <dsp:cNvSpPr/>
      </dsp:nvSpPr>
      <dsp:spPr>
        <a:xfrm rot="5400000">
          <a:off x="2969868" y="2499385"/>
          <a:ext cx="1010789" cy="1150748"/>
        </a:xfrm>
        <a:prstGeom prst="bentUpArrow">
          <a:avLst>
            <a:gd name="adj1" fmla="val 32840"/>
            <a:gd name="adj2" fmla="val 25000"/>
            <a:gd name="adj3" fmla="val 35780"/>
          </a:avLst>
        </a:prstGeom>
        <a:solidFill>
          <a:schemeClr val="accent1">
            <a:tint val="50000"/>
            <a:hueOff val="367724"/>
            <a:satOff val="-6328"/>
            <a:lumOff val="3597"/>
            <a:alphaOff val="0"/>
          </a:schemeClr>
        </a:solidFill>
        <a:ln>
          <a:noFill/>
        </a:ln>
        <a:effectLst/>
        <a:scene3d>
          <a:camera prst="orthographicFront">
            <a:rot lat="0" lon="0" rev="0"/>
          </a:camera>
          <a:lightRig rig="contrasting" dir="t">
            <a:rot lat="0" lon="0" rev="1200000"/>
          </a:lightRig>
        </a:scene3d>
        <a:sp3d contourW="12700" prstMaterial="flat">
          <a:bevelT w="177800" h="254000"/>
          <a:bevelB w="152400"/>
        </a:sp3d>
      </dsp:spPr>
      <dsp:style>
        <a:lnRef idx="0">
          <a:scrgbClr r="0" g="0" b="0"/>
        </a:lnRef>
        <a:fillRef idx="1">
          <a:scrgbClr r="0" g="0" b="0"/>
        </a:fillRef>
        <a:effectRef idx="1">
          <a:scrgbClr r="0" g="0" b="0"/>
        </a:effectRef>
        <a:fontRef idx="minor"/>
      </dsp:style>
    </dsp:sp>
    <dsp:sp modelId="{2487CEE2-041C-A84B-8930-08D6C1C0E4FE}">
      <dsp:nvSpPr>
        <dsp:cNvPr id="0" name=""/>
        <dsp:cNvSpPr/>
      </dsp:nvSpPr>
      <dsp:spPr>
        <a:xfrm>
          <a:off x="2376609" y="1378905"/>
          <a:ext cx="2352495" cy="1191047"/>
        </a:xfrm>
        <a:prstGeom prst="roundRect">
          <a:avLst>
            <a:gd name="adj" fmla="val 16670"/>
          </a:avLst>
        </a:prstGeom>
        <a:solidFill>
          <a:schemeClr val="accent3">
            <a:hueOff val="0"/>
            <a:satOff val="0"/>
            <a:lumOff val="0"/>
            <a:alphaOff val="0"/>
          </a:schemeClr>
        </a:solidFill>
        <a:ln>
          <a:noFill/>
        </a:ln>
        <a:effectLst>
          <a:outerShdw blurRad="381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t>…</a:t>
          </a:r>
          <a:r>
            <a:rPr lang="en-US" sz="2000" kern="1200" dirty="0" err="1"/>
            <a:t>omogućava</a:t>
          </a:r>
          <a:r>
            <a:rPr lang="en-US" sz="2000" kern="1200" dirty="0"/>
            <a:t> </a:t>
          </a:r>
          <a:r>
            <a:rPr lang="en-US" sz="2000" kern="1200" dirty="0" err="1"/>
            <a:t>aktivnost</a:t>
          </a:r>
          <a:r>
            <a:rPr lang="en-US" sz="2000" kern="1200" dirty="0"/>
            <a:t>, </a:t>
          </a:r>
          <a:r>
            <a:rPr lang="en-US" sz="2000" kern="1200" dirty="0" err="1"/>
            <a:t>koja</a:t>
          </a:r>
          <a:r>
            <a:rPr lang="en-US" sz="2000" kern="1200" dirty="0"/>
            <a:t> bez IKT ne bi </a:t>
          </a:r>
          <a:r>
            <a:rPr lang="en-US" sz="2000" kern="1200" dirty="0" err="1"/>
            <a:t>bila</a:t>
          </a:r>
          <a:r>
            <a:rPr lang="en-US" sz="2000" kern="1200" dirty="0"/>
            <a:t> </a:t>
          </a:r>
          <a:r>
            <a:rPr lang="en-US" sz="2000" kern="1200" dirty="0" err="1"/>
            <a:t>moguća</a:t>
          </a:r>
          <a:r>
            <a:rPr lang="en-US" sz="2000" kern="1200" dirty="0"/>
            <a:t>?</a:t>
          </a:r>
        </a:p>
      </dsp:txBody>
      <dsp:txXfrm>
        <a:off x="2434762" y="1437058"/>
        <a:ext cx="2236189" cy="1074741"/>
      </dsp:txXfrm>
    </dsp:sp>
    <dsp:sp modelId="{9B4E7C3B-3E76-6248-8CFE-635D1E6F4AEE}">
      <dsp:nvSpPr>
        <dsp:cNvPr id="0" name=""/>
        <dsp:cNvSpPr/>
      </dsp:nvSpPr>
      <dsp:spPr>
        <a:xfrm>
          <a:off x="4403645" y="1492498"/>
          <a:ext cx="1237563" cy="962656"/>
        </a:xfrm>
        <a:prstGeom prst="rect">
          <a:avLst/>
        </a:prstGeom>
        <a:noFill/>
        <a:ln w="12700" cap="rnd"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EBC1155-B110-AE43-9ADB-09C537BBABC2}">
      <dsp:nvSpPr>
        <dsp:cNvPr id="0" name=""/>
        <dsp:cNvSpPr/>
      </dsp:nvSpPr>
      <dsp:spPr>
        <a:xfrm rot="5400000">
          <a:off x="4507719" y="3837325"/>
          <a:ext cx="1010789" cy="1150748"/>
        </a:xfrm>
        <a:prstGeom prst="bentUpArrow">
          <a:avLst>
            <a:gd name="adj1" fmla="val 32840"/>
            <a:gd name="adj2" fmla="val 25000"/>
            <a:gd name="adj3" fmla="val 35780"/>
          </a:avLst>
        </a:prstGeom>
        <a:solidFill>
          <a:schemeClr val="accent1">
            <a:tint val="50000"/>
            <a:hueOff val="735447"/>
            <a:satOff val="-12656"/>
            <a:lumOff val="7193"/>
            <a:alphaOff val="0"/>
          </a:schemeClr>
        </a:solidFill>
        <a:ln>
          <a:noFill/>
        </a:ln>
        <a:effectLst/>
        <a:scene3d>
          <a:camera prst="orthographicFront">
            <a:rot lat="0" lon="0" rev="0"/>
          </a:camera>
          <a:lightRig rig="contrasting" dir="t">
            <a:rot lat="0" lon="0" rev="1200000"/>
          </a:lightRig>
        </a:scene3d>
        <a:sp3d contourW="12700" prstMaterial="flat">
          <a:bevelT w="177800" h="254000"/>
          <a:bevelB w="152400"/>
        </a:sp3d>
      </dsp:spPr>
      <dsp:style>
        <a:lnRef idx="0">
          <a:scrgbClr r="0" g="0" b="0"/>
        </a:lnRef>
        <a:fillRef idx="1">
          <a:scrgbClr r="0" g="0" b="0"/>
        </a:fillRef>
        <a:effectRef idx="1">
          <a:scrgbClr r="0" g="0" b="0"/>
        </a:effectRef>
        <a:fontRef idx="minor"/>
      </dsp:style>
    </dsp:sp>
    <dsp:sp modelId="{92BFC0A6-AA18-8246-98E6-72CD12F27AC4}">
      <dsp:nvSpPr>
        <dsp:cNvPr id="0" name=""/>
        <dsp:cNvSpPr/>
      </dsp:nvSpPr>
      <dsp:spPr>
        <a:xfrm>
          <a:off x="3939116" y="2716844"/>
          <a:ext cx="2303183" cy="1191047"/>
        </a:xfrm>
        <a:prstGeom prst="roundRect">
          <a:avLst>
            <a:gd name="adj" fmla="val 16670"/>
          </a:avLst>
        </a:prstGeom>
        <a:solidFill>
          <a:schemeClr val="accent4">
            <a:hueOff val="0"/>
            <a:satOff val="0"/>
            <a:lumOff val="0"/>
            <a:alphaOff val="0"/>
          </a:schemeClr>
        </a:solidFill>
        <a:ln>
          <a:noFill/>
        </a:ln>
        <a:effectLst>
          <a:outerShdw blurRad="381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a:t>... da li IKT </a:t>
          </a:r>
          <a:r>
            <a:rPr lang="en-US" sz="2000" kern="1200" dirty="0" err="1"/>
            <a:t>upotrebljavaju</a:t>
          </a:r>
          <a:r>
            <a:rPr lang="en-US" sz="2000" kern="1200" dirty="0"/>
            <a:t> </a:t>
          </a:r>
          <a:r>
            <a:rPr lang="en-US" sz="2000" kern="1200" dirty="0" err="1"/>
            <a:t>učenici</a:t>
          </a:r>
          <a:r>
            <a:rPr lang="en-US" sz="2000" kern="1200" dirty="0"/>
            <a:t>?</a:t>
          </a:r>
        </a:p>
      </dsp:txBody>
      <dsp:txXfrm>
        <a:off x="3997269" y="2774997"/>
        <a:ext cx="2186877" cy="1074741"/>
      </dsp:txXfrm>
    </dsp:sp>
    <dsp:sp modelId="{EAAE0CF4-9136-B64B-82BE-C8816E868A27}">
      <dsp:nvSpPr>
        <dsp:cNvPr id="0" name=""/>
        <dsp:cNvSpPr/>
      </dsp:nvSpPr>
      <dsp:spPr>
        <a:xfrm>
          <a:off x="5941496" y="2830437"/>
          <a:ext cx="1237563" cy="962656"/>
        </a:xfrm>
        <a:prstGeom prst="rect">
          <a:avLst/>
        </a:prstGeom>
        <a:noFill/>
        <a:ln w="12700" cap="rnd"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C3661CF-C2FD-8949-A610-DAF17BE52145}">
      <dsp:nvSpPr>
        <dsp:cNvPr id="0" name=""/>
        <dsp:cNvSpPr/>
      </dsp:nvSpPr>
      <dsp:spPr>
        <a:xfrm rot="5400000">
          <a:off x="6184121" y="5175264"/>
          <a:ext cx="1010789" cy="1150748"/>
        </a:xfrm>
        <a:prstGeom prst="bentUpArrow">
          <a:avLst>
            <a:gd name="adj1" fmla="val 32840"/>
            <a:gd name="adj2" fmla="val 25000"/>
            <a:gd name="adj3" fmla="val 35780"/>
          </a:avLst>
        </a:prstGeom>
        <a:solidFill>
          <a:schemeClr val="accent1">
            <a:tint val="50000"/>
            <a:hueOff val="1103171"/>
            <a:satOff val="-18984"/>
            <a:lumOff val="10790"/>
            <a:alphaOff val="0"/>
          </a:schemeClr>
        </a:solidFill>
        <a:ln>
          <a:noFill/>
        </a:ln>
        <a:effectLst/>
        <a:scene3d>
          <a:camera prst="orthographicFront">
            <a:rot lat="0" lon="0" rev="0"/>
          </a:camera>
          <a:lightRig rig="contrasting" dir="t">
            <a:rot lat="0" lon="0" rev="1200000"/>
          </a:lightRig>
        </a:scene3d>
        <a:sp3d contourW="12700" prstMaterial="flat">
          <a:bevelT w="177800" h="254000"/>
          <a:bevelB w="152400"/>
        </a:sp3d>
      </dsp:spPr>
      <dsp:style>
        <a:lnRef idx="0">
          <a:scrgbClr r="0" g="0" b="0"/>
        </a:lnRef>
        <a:fillRef idx="1">
          <a:scrgbClr r="0" g="0" b="0"/>
        </a:fillRef>
        <a:effectRef idx="1">
          <a:scrgbClr r="0" g="0" b="0"/>
        </a:effectRef>
        <a:fontRef idx="minor"/>
      </dsp:style>
    </dsp:sp>
    <dsp:sp modelId="{13B8D528-530A-EF4F-BF9C-25F48138DB55}">
      <dsp:nvSpPr>
        <dsp:cNvPr id="0" name=""/>
        <dsp:cNvSpPr/>
      </dsp:nvSpPr>
      <dsp:spPr>
        <a:xfrm>
          <a:off x="5501624" y="4054783"/>
          <a:ext cx="2530973" cy="1191047"/>
        </a:xfrm>
        <a:prstGeom prst="roundRect">
          <a:avLst>
            <a:gd name="adj" fmla="val 16670"/>
          </a:avLst>
        </a:prstGeom>
        <a:solidFill>
          <a:schemeClr val="accent5">
            <a:hueOff val="0"/>
            <a:satOff val="0"/>
            <a:lumOff val="0"/>
            <a:alphaOff val="0"/>
          </a:schemeClr>
        </a:solidFill>
        <a:ln>
          <a:noFill/>
        </a:ln>
        <a:effectLst>
          <a:outerShdw blurRad="381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a:t>…</a:t>
          </a:r>
          <a:r>
            <a:rPr lang="hr-HR" sz="2000" kern="1200" dirty="0"/>
            <a:t>podudara li se s mogućnostima vaših učenika?</a:t>
          </a:r>
          <a:endParaRPr lang="en-US" sz="2000" kern="1200" dirty="0"/>
        </a:p>
      </dsp:txBody>
      <dsp:txXfrm>
        <a:off x="5559777" y="4112936"/>
        <a:ext cx="2414667" cy="1074741"/>
      </dsp:txXfrm>
    </dsp:sp>
    <dsp:sp modelId="{E507F73E-3A66-A040-B8A4-A518763E1BCC}">
      <dsp:nvSpPr>
        <dsp:cNvPr id="0" name=""/>
        <dsp:cNvSpPr/>
      </dsp:nvSpPr>
      <dsp:spPr>
        <a:xfrm>
          <a:off x="7617898" y="4168376"/>
          <a:ext cx="1237563" cy="962656"/>
        </a:xfrm>
        <a:prstGeom prst="rect">
          <a:avLst/>
        </a:prstGeom>
        <a:noFill/>
        <a:ln w="12700" cap="rnd"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FBEA718-0345-8644-B1E1-1FD19D484413}">
      <dsp:nvSpPr>
        <dsp:cNvPr id="0" name=""/>
        <dsp:cNvSpPr/>
      </dsp:nvSpPr>
      <dsp:spPr>
        <a:xfrm>
          <a:off x="7064131" y="5392722"/>
          <a:ext cx="2419027" cy="1191047"/>
        </a:xfrm>
        <a:prstGeom prst="roundRect">
          <a:avLst>
            <a:gd name="adj" fmla="val 16670"/>
          </a:avLst>
        </a:prstGeom>
        <a:solidFill>
          <a:schemeClr val="accent6">
            <a:hueOff val="0"/>
            <a:satOff val="0"/>
            <a:lumOff val="0"/>
            <a:alphaOff val="0"/>
          </a:schemeClr>
        </a:solidFill>
        <a:ln>
          <a:noFill/>
        </a:ln>
        <a:effectLst>
          <a:outerShdw blurRad="381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a:t>…</a:t>
          </a:r>
          <a:r>
            <a:rPr lang="hr-HR" sz="2000" kern="1200" dirty="0"/>
            <a:t>radi na uređajima koje imate na raspolaganju?</a:t>
          </a:r>
          <a:endParaRPr lang="en-US" sz="2000" kern="1200" dirty="0"/>
        </a:p>
      </dsp:txBody>
      <dsp:txXfrm>
        <a:off x="7122284" y="5450875"/>
        <a:ext cx="2302721" cy="107474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55EC99-6AAE-8C40-BC15-651AFD6F784A}">
      <dsp:nvSpPr>
        <dsp:cNvPr id="0" name=""/>
        <dsp:cNvSpPr/>
      </dsp:nvSpPr>
      <dsp:spPr>
        <a:xfrm>
          <a:off x="106471" y="1052102"/>
          <a:ext cx="6166783" cy="5606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b" anchorCtr="0">
          <a:noAutofit/>
        </a:bodyPr>
        <a:lstStyle/>
        <a:p>
          <a:pPr lvl="0" algn="l" defTabSz="800100">
            <a:lnSpc>
              <a:spcPct val="90000"/>
            </a:lnSpc>
            <a:spcBef>
              <a:spcPct val="0"/>
            </a:spcBef>
            <a:spcAft>
              <a:spcPct val="35000"/>
            </a:spcAft>
          </a:pPr>
          <a:r>
            <a:rPr lang="sl-SI" sz="1800" b="1" kern="1200" dirty="0"/>
            <a:t>Osposabljavanje učitelja</a:t>
          </a:r>
          <a:endParaRPr lang="en-US" sz="1800" b="1" kern="1200" dirty="0"/>
        </a:p>
      </dsp:txBody>
      <dsp:txXfrm>
        <a:off x="106471" y="1052102"/>
        <a:ext cx="6166783" cy="560616"/>
      </dsp:txXfrm>
    </dsp:sp>
    <dsp:sp modelId="{095BA334-56FC-5249-AB45-FEB672CA40E2}">
      <dsp:nvSpPr>
        <dsp:cNvPr id="0" name=""/>
        <dsp:cNvSpPr/>
      </dsp:nvSpPr>
      <dsp:spPr>
        <a:xfrm>
          <a:off x="106471" y="1612719"/>
          <a:ext cx="822237" cy="137039"/>
        </a:xfrm>
        <a:prstGeom prst="parallelogram">
          <a:avLst>
            <a:gd name="adj" fmla="val 140840"/>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w="12700" cap="rnd" cmpd="sng" algn="ctr">
          <a:solidFill>
            <a:schemeClr val="accent2">
              <a:hueOff val="0"/>
              <a:satOff val="0"/>
              <a:lumOff val="0"/>
              <a:alphaOff val="0"/>
            </a:schemeClr>
          </a:solidFill>
          <a:prstDash val="solid"/>
        </a:ln>
        <a:effectLst>
          <a:outerShdw blurRad="38100" dist="254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4B20E012-5A6C-F44F-A232-52B4946F218A}">
      <dsp:nvSpPr>
        <dsp:cNvPr id="0" name=""/>
        <dsp:cNvSpPr/>
      </dsp:nvSpPr>
      <dsp:spPr>
        <a:xfrm>
          <a:off x="976673" y="1612719"/>
          <a:ext cx="822237" cy="137039"/>
        </a:xfrm>
        <a:prstGeom prst="parallelogram">
          <a:avLst>
            <a:gd name="adj" fmla="val 140840"/>
          </a:avLst>
        </a:prstGeom>
        <a:gradFill rotWithShape="0">
          <a:gsLst>
            <a:gs pos="0">
              <a:schemeClr val="accent3">
                <a:hueOff val="0"/>
                <a:satOff val="0"/>
                <a:lumOff val="0"/>
                <a:alphaOff val="0"/>
                <a:tint val="96000"/>
                <a:lumMod val="100000"/>
              </a:schemeClr>
            </a:gs>
            <a:gs pos="78000">
              <a:schemeClr val="accent3">
                <a:hueOff val="0"/>
                <a:satOff val="0"/>
                <a:lumOff val="0"/>
                <a:alphaOff val="0"/>
                <a:shade val="94000"/>
                <a:lumMod val="94000"/>
              </a:schemeClr>
            </a:gs>
          </a:gsLst>
          <a:lin ang="5400000" scaled="0"/>
        </a:gradFill>
        <a:ln w="12700" cap="rnd" cmpd="sng" algn="ctr">
          <a:solidFill>
            <a:schemeClr val="accent3">
              <a:hueOff val="0"/>
              <a:satOff val="0"/>
              <a:lumOff val="0"/>
              <a:alphaOff val="0"/>
            </a:schemeClr>
          </a:solidFill>
          <a:prstDash val="solid"/>
        </a:ln>
        <a:effectLst>
          <a:outerShdw blurRad="38100" dist="254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3DF774DB-6147-E544-9586-3DF58D96F804}">
      <dsp:nvSpPr>
        <dsp:cNvPr id="0" name=""/>
        <dsp:cNvSpPr/>
      </dsp:nvSpPr>
      <dsp:spPr>
        <a:xfrm>
          <a:off x="1846874" y="1612719"/>
          <a:ext cx="822237" cy="137039"/>
        </a:xfrm>
        <a:prstGeom prst="parallelogram">
          <a:avLst>
            <a:gd name="adj" fmla="val 140840"/>
          </a:avLst>
        </a:prstGeom>
        <a:gradFill rotWithShape="0">
          <a:gsLst>
            <a:gs pos="0">
              <a:schemeClr val="accent4">
                <a:hueOff val="0"/>
                <a:satOff val="0"/>
                <a:lumOff val="0"/>
                <a:alphaOff val="0"/>
                <a:tint val="96000"/>
                <a:lumMod val="100000"/>
              </a:schemeClr>
            </a:gs>
            <a:gs pos="78000">
              <a:schemeClr val="accent4">
                <a:hueOff val="0"/>
                <a:satOff val="0"/>
                <a:lumOff val="0"/>
                <a:alphaOff val="0"/>
                <a:shade val="94000"/>
                <a:lumMod val="94000"/>
              </a:schemeClr>
            </a:gs>
          </a:gsLst>
          <a:lin ang="5400000" scaled="0"/>
        </a:gradFill>
        <a:ln w="12700" cap="rnd" cmpd="sng" algn="ctr">
          <a:solidFill>
            <a:schemeClr val="accent4">
              <a:hueOff val="0"/>
              <a:satOff val="0"/>
              <a:lumOff val="0"/>
              <a:alphaOff val="0"/>
            </a:schemeClr>
          </a:solidFill>
          <a:prstDash val="solid"/>
        </a:ln>
        <a:effectLst>
          <a:outerShdw blurRad="38100" dist="254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EC7AA935-E587-F24E-B3BA-8F33300CE309}">
      <dsp:nvSpPr>
        <dsp:cNvPr id="0" name=""/>
        <dsp:cNvSpPr/>
      </dsp:nvSpPr>
      <dsp:spPr>
        <a:xfrm>
          <a:off x="2717076" y="1612719"/>
          <a:ext cx="822237" cy="137039"/>
        </a:xfrm>
        <a:prstGeom prst="parallelogram">
          <a:avLst>
            <a:gd name="adj" fmla="val 140840"/>
          </a:avLst>
        </a:prstGeom>
        <a:gradFill rotWithShape="0">
          <a:gsLst>
            <a:gs pos="0">
              <a:schemeClr val="accent5">
                <a:hueOff val="0"/>
                <a:satOff val="0"/>
                <a:lumOff val="0"/>
                <a:alphaOff val="0"/>
                <a:tint val="96000"/>
                <a:lumMod val="100000"/>
              </a:schemeClr>
            </a:gs>
            <a:gs pos="78000">
              <a:schemeClr val="accent5">
                <a:hueOff val="0"/>
                <a:satOff val="0"/>
                <a:lumOff val="0"/>
                <a:alphaOff val="0"/>
                <a:shade val="94000"/>
                <a:lumMod val="94000"/>
              </a:schemeClr>
            </a:gs>
          </a:gsLst>
          <a:lin ang="5400000" scaled="0"/>
        </a:gradFill>
        <a:ln w="12700" cap="rnd" cmpd="sng" algn="ctr">
          <a:solidFill>
            <a:schemeClr val="accent5">
              <a:hueOff val="0"/>
              <a:satOff val="0"/>
              <a:lumOff val="0"/>
              <a:alphaOff val="0"/>
            </a:schemeClr>
          </a:solidFill>
          <a:prstDash val="solid"/>
        </a:ln>
        <a:effectLst>
          <a:outerShdw blurRad="38100" dist="254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944CB668-547A-7642-92CF-860993251364}">
      <dsp:nvSpPr>
        <dsp:cNvPr id="0" name=""/>
        <dsp:cNvSpPr/>
      </dsp:nvSpPr>
      <dsp:spPr>
        <a:xfrm>
          <a:off x="3587278" y="1612719"/>
          <a:ext cx="822237" cy="137039"/>
        </a:xfrm>
        <a:prstGeom prst="parallelogram">
          <a:avLst>
            <a:gd name="adj" fmla="val 140840"/>
          </a:avLst>
        </a:prstGeom>
        <a:gradFill rotWithShape="0">
          <a:gsLst>
            <a:gs pos="0">
              <a:schemeClr val="accent6">
                <a:hueOff val="0"/>
                <a:satOff val="0"/>
                <a:lumOff val="0"/>
                <a:alphaOff val="0"/>
                <a:tint val="96000"/>
                <a:lumMod val="100000"/>
              </a:schemeClr>
            </a:gs>
            <a:gs pos="78000">
              <a:schemeClr val="accent6">
                <a:hueOff val="0"/>
                <a:satOff val="0"/>
                <a:lumOff val="0"/>
                <a:alphaOff val="0"/>
                <a:shade val="94000"/>
                <a:lumMod val="94000"/>
              </a:schemeClr>
            </a:gs>
          </a:gsLst>
          <a:lin ang="5400000" scaled="0"/>
        </a:gradFill>
        <a:ln w="12700" cap="rnd" cmpd="sng" algn="ctr">
          <a:solidFill>
            <a:schemeClr val="accent6">
              <a:hueOff val="0"/>
              <a:satOff val="0"/>
              <a:lumOff val="0"/>
              <a:alphaOff val="0"/>
            </a:schemeClr>
          </a:solidFill>
          <a:prstDash val="solid"/>
        </a:ln>
        <a:effectLst>
          <a:outerShdw blurRad="38100" dist="254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6E191B75-9468-0F47-8E99-387931452BF7}">
      <dsp:nvSpPr>
        <dsp:cNvPr id="0" name=""/>
        <dsp:cNvSpPr/>
      </dsp:nvSpPr>
      <dsp:spPr>
        <a:xfrm>
          <a:off x="4457479" y="1612719"/>
          <a:ext cx="822237" cy="137039"/>
        </a:xfrm>
        <a:prstGeom prst="parallelogram">
          <a:avLst>
            <a:gd name="adj" fmla="val 140840"/>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w="12700" cap="rnd" cmpd="sng" algn="ctr">
          <a:solidFill>
            <a:schemeClr val="accent2">
              <a:hueOff val="0"/>
              <a:satOff val="0"/>
              <a:lumOff val="0"/>
              <a:alphaOff val="0"/>
            </a:schemeClr>
          </a:solidFill>
          <a:prstDash val="solid"/>
        </a:ln>
        <a:effectLst>
          <a:outerShdw blurRad="38100" dist="254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F72F9D89-951F-C343-972B-4DBF9E79C595}">
      <dsp:nvSpPr>
        <dsp:cNvPr id="0" name=""/>
        <dsp:cNvSpPr/>
      </dsp:nvSpPr>
      <dsp:spPr>
        <a:xfrm>
          <a:off x="5327681" y="1612719"/>
          <a:ext cx="822237" cy="137039"/>
        </a:xfrm>
        <a:prstGeom prst="parallelogram">
          <a:avLst>
            <a:gd name="adj" fmla="val 140840"/>
          </a:avLst>
        </a:prstGeom>
        <a:gradFill rotWithShape="0">
          <a:gsLst>
            <a:gs pos="0">
              <a:schemeClr val="accent3">
                <a:hueOff val="0"/>
                <a:satOff val="0"/>
                <a:lumOff val="0"/>
                <a:alphaOff val="0"/>
                <a:tint val="96000"/>
                <a:lumMod val="100000"/>
              </a:schemeClr>
            </a:gs>
            <a:gs pos="78000">
              <a:schemeClr val="accent3">
                <a:hueOff val="0"/>
                <a:satOff val="0"/>
                <a:lumOff val="0"/>
                <a:alphaOff val="0"/>
                <a:shade val="94000"/>
                <a:lumMod val="94000"/>
              </a:schemeClr>
            </a:gs>
          </a:gsLst>
          <a:lin ang="5400000" scaled="0"/>
        </a:gradFill>
        <a:ln w="12700" cap="rnd" cmpd="sng" algn="ctr">
          <a:solidFill>
            <a:schemeClr val="accent3">
              <a:hueOff val="0"/>
              <a:satOff val="0"/>
              <a:lumOff val="0"/>
              <a:alphaOff val="0"/>
            </a:schemeClr>
          </a:solidFill>
          <a:prstDash val="solid"/>
        </a:ln>
        <a:effectLst>
          <a:outerShdw blurRad="38100" dist="254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0CBA3A34-29AC-924A-AF6D-F6CD6F8DF1C6}">
      <dsp:nvSpPr>
        <dsp:cNvPr id="0" name=""/>
        <dsp:cNvSpPr/>
      </dsp:nvSpPr>
      <dsp:spPr>
        <a:xfrm>
          <a:off x="106471" y="1858026"/>
          <a:ext cx="6166783" cy="5606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b" anchorCtr="0">
          <a:noAutofit/>
        </a:bodyPr>
        <a:lstStyle/>
        <a:p>
          <a:pPr lvl="0" algn="l" defTabSz="800100">
            <a:lnSpc>
              <a:spcPct val="90000"/>
            </a:lnSpc>
            <a:spcBef>
              <a:spcPct val="0"/>
            </a:spcBef>
            <a:spcAft>
              <a:spcPct val="35000"/>
            </a:spcAft>
          </a:pPr>
          <a:endParaRPr lang="sl-SI" sz="1800" kern="1200" dirty="0"/>
        </a:p>
      </dsp:txBody>
      <dsp:txXfrm>
        <a:off x="106471" y="1858026"/>
        <a:ext cx="6166783" cy="560616"/>
      </dsp:txXfrm>
    </dsp:sp>
    <dsp:sp modelId="{E9DB5FE0-AC78-9844-A1D1-8417BD18EAFD}">
      <dsp:nvSpPr>
        <dsp:cNvPr id="0" name=""/>
        <dsp:cNvSpPr/>
      </dsp:nvSpPr>
      <dsp:spPr>
        <a:xfrm>
          <a:off x="106471" y="2418643"/>
          <a:ext cx="822237" cy="137039"/>
        </a:xfrm>
        <a:prstGeom prst="parallelogram">
          <a:avLst>
            <a:gd name="adj" fmla="val 140840"/>
          </a:avLst>
        </a:prstGeom>
        <a:gradFill rotWithShape="0">
          <a:gsLst>
            <a:gs pos="0">
              <a:schemeClr val="accent4">
                <a:hueOff val="0"/>
                <a:satOff val="0"/>
                <a:lumOff val="0"/>
                <a:alphaOff val="0"/>
                <a:tint val="96000"/>
                <a:lumMod val="100000"/>
              </a:schemeClr>
            </a:gs>
            <a:gs pos="78000">
              <a:schemeClr val="accent4">
                <a:hueOff val="0"/>
                <a:satOff val="0"/>
                <a:lumOff val="0"/>
                <a:alphaOff val="0"/>
                <a:shade val="94000"/>
                <a:lumMod val="94000"/>
              </a:schemeClr>
            </a:gs>
          </a:gsLst>
          <a:lin ang="5400000" scaled="0"/>
        </a:gradFill>
        <a:ln w="12700" cap="rnd" cmpd="sng" algn="ctr">
          <a:solidFill>
            <a:schemeClr val="accent4">
              <a:hueOff val="0"/>
              <a:satOff val="0"/>
              <a:lumOff val="0"/>
              <a:alphaOff val="0"/>
            </a:schemeClr>
          </a:solidFill>
          <a:prstDash val="solid"/>
        </a:ln>
        <a:effectLst>
          <a:outerShdw blurRad="38100" dist="254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EC5FA30D-A2DC-EE40-B601-509CDB107F98}">
      <dsp:nvSpPr>
        <dsp:cNvPr id="0" name=""/>
        <dsp:cNvSpPr/>
      </dsp:nvSpPr>
      <dsp:spPr>
        <a:xfrm>
          <a:off x="976673" y="2418643"/>
          <a:ext cx="822237" cy="137039"/>
        </a:xfrm>
        <a:prstGeom prst="parallelogram">
          <a:avLst>
            <a:gd name="adj" fmla="val 140840"/>
          </a:avLst>
        </a:prstGeom>
        <a:gradFill rotWithShape="0">
          <a:gsLst>
            <a:gs pos="0">
              <a:schemeClr val="accent5">
                <a:hueOff val="0"/>
                <a:satOff val="0"/>
                <a:lumOff val="0"/>
                <a:alphaOff val="0"/>
                <a:tint val="96000"/>
                <a:lumMod val="100000"/>
              </a:schemeClr>
            </a:gs>
            <a:gs pos="78000">
              <a:schemeClr val="accent5">
                <a:hueOff val="0"/>
                <a:satOff val="0"/>
                <a:lumOff val="0"/>
                <a:alphaOff val="0"/>
                <a:shade val="94000"/>
                <a:lumMod val="94000"/>
              </a:schemeClr>
            </a:gs>
          </a:gsLst>
          <a:lin ang="5400000" scaled="0"/>
        </a:gradFill>
        <a:ln w="12700" cap="rnd" cmpd="sng" algn="ctr">
          <a:solidFill>
            <a:schemeClr val="accent5">
              <a:hueOff val="0"/>
              <a:satOff val="0"/>
              <a:lumOff val="0"/>
              <a:alphaOff val="0"/>
            </a:schemeClr>
          </a:solidFill>
          <a:prstDash val="solid"/>
        </a:ln>
        <a:effectLst>
          <a:outerShdw blurRad="38100" dist="254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FC1C82C0-69C2-3349-ADFE-67F0F9D5F6BC}">
      <dsp:nvSpPr>
        <dsp:cNvPr id="0" name=""/>
        <dsp:cNvSpPr/>
      </dsp:nvSpPr>
      <dsp:spPr>
        <a:xfrm>
          <a:off x="1846874" y="2418643"/>
          <a:ext cx="822237" cy="137039"/>
        </a:xfrm>
        <a:prstGeom prst="parallelogram">
          <a:avLst>
            <a:gd name="adj" fmla="val 140840"/>
          </a:avLst>
        </a:prstGeom>
        <a:gradFill rotWithShape="0">
          <a:gsLst>
            <a:gs pos="0">
              <a:schemeClr val="accent6">
                <a:hueOff val="0"/>
                <a:satOff val="0"/>
                <a:lumOff val="0"/>
                <a:alphaOff val="0"/>
                <a:tint val="96000"/>
                <a:lumMod val="100000"/>
              </a:schemeClr>
            </a:gs>
            <a:gs pos="78000">
              <a:schemeClr val="accent6">
                <a:hueOff val="0"/>
                <a:satOff val="0"/>
                <a:lumOff val="0"/>
                <a:alphaOff val="0"/>
                <a:shade val="94000"/>
                <a:lumMod val="94000"/>
              </a:schemeClr>
            </a:gs>
          </a:gsLst>
          <a:lin ang="5400000" scaled="0"/>
        </a:gradFill>
        <a:ln w="12700" cap="rnd" cmpd="sng" algn="ctr">
          <a:solidFill>
            <a:schemeClr val="accent6">
              <a:hueOff val="0"/>
              <a:satOff val="0"/>
              <a:lumOff val="0"/>
              <a:alphaOff val="0"/>
            </a:schemeClr>
          </a:solidFill>
          <a:prstDash val="solid"/>
        </a:ln>
        <a:effectLst>
          <a:outerShdw blurRad="38100" dist="254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4F0D3653-EACE-D84A-8D00-A4C0079DB1FD}">
      <dsp:nvSpPr>
        <dsp:cNvPr id="0" name=""/>
        <dsp:cNvSpPr/>
      </dsp:nvSpPr>
      <dsp:spPr>
        <a:xfrm>
          <a:off x="2717076" y="2418643"/>
          <a:ext cx="822237" cy="137039"/>
        </a:xfrm>
        <a:prstGeom prst="parallelogram">
          <a:avLst>
            <a:gd name="adj" fmla="val 140840"/>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w="12700" cap="rnd" cmpd="sng" algn="ctr">
          <a:solidFill>
            <a:schemeClr val="accent2">
              <a:hueOff val="0"/>
              <a:satOff val="0"/>
              <a:lumOff val="0"/>
              <a:alphaOff val="0"/>
            </a:schemeClr>
          </a:solidFill>
          <a:prstDash val="solid"/>
        </a:ln>
        <a:effectLst>
          <a:outerShdw blurRad="38100" dist="254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2BA41773-0AB1-4940-91FB-73D3CD00AFC1}">
      <dsp:nvSpPr>
        <dsp:cNvPr id="0" name=""/>
        <dsp:cNvSpPr/>
      </dsp:nvSpPr>
      <dsp:spPr>
        <a:xfrm>
          <a:off x="3587278" y="2418643"/>
          <a:ext cx="822237" cy="137039"/>
        </a:xfrm>
        <a:prstGeom prst="parallelogram">
          <a:avLst>
            <a:gd name="adj" fmla="val 140840"/>
          </a:avLst>
        </a:prstGeom>
        <a:gradFill rotWithShape="0">
          <a:gsLst>
            <a:gs pos="0">
              <a:schemeClr val="accent3">
                <a:hueOff val="0"/>
                <a:satOff val="0"/>
                <a:lumOff val="0"/>
                <a:alphaOff val="0"/>
                <a:tint val="96000"/>
                <a:lumMod val="100000"/>
              </a:schemeClr>
            </a:gs>
            <a:gs pos="78000">
              <a:schemeClr val="accent3">
                <a:hueOff val="0"/>
                <a:satOff val="0"/>
                <a:lumOff val="0"/>
                <a:alphaOff val="0"/>
                <a:shade val="94000"/>
                <a:lumMod val="94000"/>
              </a:schemeClr>
            </a:gs>
          </a:gsLst>
          <a:lin ang="5400000" scaled="0"/>
        </a:gradFill>
        <a:ln w="12700" cap="rnd" cmpd="sng" algn="ctr">
          <a:solidFill>
            <a:schemeClr val="accent3">
              <a:hueOff val="0"/>
              <a:satOff val="0"/>
              <a:lumOff val="0"/>
              <a:alphaOff val="0"/>
            </a:schemeClr>
          </a:solidFill>
          <a:prstDash val="solid"/>
        </a:ln>
        <a:effectLst>
          <a:outerShdw blurRad="38100" dist="254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7C54A59B-E9CA-414D-BF40-26BE2625B37F}">
      <dsp:nvSpPr>
        <dsp:cNvPr id="0" name=""/>
        <dsp:cNvSpPr/>
      </dsp:nvSpPr>
      <dsp:spPr>
        <a:xfrm>
          <a:off x="4457479" y="2418643"/>
          <a:ext cx="822237" cy="137039"/>
        </a:xfrm>
        <a:prstGeom prst="parallelogram">
          <a:avLst>
            <a:gd name="adj" fmla="val 140840"/>
          </a:avLst>
        </a:prstGeom>
        <a:gradFill rotWithShape="0">
          <a:gsLst>
            <a:gs pos="0">
              <a:schemeClr val="accent4">
                <a:hueOff val="0"/>
                <a:satOff val="0"/>
                <a:lumOff val="0"/>
                <a:alphaOff val="0"/>
                <a:tint val="96000"/>
                <a:lumMod val="100000"/>
              </a:schemeClr>
            </a:gs>
            <a:gs pos="78000">
              <a:schemeClr val="accent4">
                <a:hueOff val="0"/>
                <a:satOff val="0"/>
                <a:lumOff val="0"/>
                <a:alphaOff val="0"/>
                <a:shade val="94000"/>
                <a:lumMod val="94000"/>
              </a:schemeClr>
            </a:gs>
          </a:gsLst>
          <a:lin ang="5400000" scaled="0"/>
        </a:gradFill>
        <a:ln w="12700" cap="rnd" cmpd="sng" algn="ctr">
          <a:solidFill>
            <a:schemeClr val="accent4">
              <a:hueOff val="0"/>
              <a:satOff val="0"/>
              <a:lumOff val="0"/>
              <a:alphaOff val="0"/>
            </a:schemeClr>
          </a:solidFill>
          <a:prstDash val="solid"/>
        </a:ln>
        <a:effectLst>
          <a:outerShdw blurRad="38100" dist="254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947B9351-91C1-8240-9697-6136E70EC4CB}">
      <dsp:nvSpPr>
        <dsp:cNvPr id="0" name=""/>
        <dsp:cNvSpPr/>
      </dsp:nvSpPr>
      <dsp:spPr>
        <a:xfrm>
          <a:off x="5327681" y="2418643"/>
          <a:ext cx="822237" cy="137039"/>
        </a:xfrm>
        <a:prstGeom prst="parallelogram">
          <a:avLst>
            <a:gd name="adj" fmla="val 140840"/>
          </a:avLst>
        </a:prstGeom>
        <a:gradFill rotWithShape="0">
          <a:gsLst>
            <a:gs pos="0">
              <a:schemeClr val="accent5">
                <a:hueOff val="0"/>
                <a:satOff val="0"/>
                <a:lumOff val="0"/>
                <a:alphaOff val="0"/>
                <a:tint val="96000"/>
                <a:lumMod val="100000"/>
              </a:schemeClr>
            </a:gs>
            <a:gs pos="78000">
              <a:schemeClr val="accent5">
                <a:hueOff val="0"/>
                <a:satOff val="0"/>
                <a:lumOff val="0"/>
                <a:alphaOff val="0"/>
                <a:shade val="94000"/>
                <a:lumMod val="94000"/>
              </a:schemeClr>
            </a:gs>
          </a:gsLst>
          <a:lin ang="5400000" scaled="0"/>
        </a:gradFill>
        <a:ln w="12700" cap="rnd" cmpd="sng" algn="ctr">
          <a:solidFill>
            <a:schemeClr val="accent5">
              <a:hueOff val="0"/>
              <a:satOff val="0"/>
              <a:lumOff val="0"/>
              <a:alphaOff val="0"/>
            </a:schemeClr>
          </a:solidFill>
          <a:prstDash val="solid"/>
        </a:ln>
        <a:effectLst>
          <a:outerShdw blurRad="38100" dist="254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106D73A7-86DA-5143-95EA-AB9677F02915}">
      <dsp:nvSpPr>
        <dsp:cNvPr id="0" name=""/>
        <dsp:cNvSpPr/>
      </dsp:nvSpPr>
      <dsp:spPr>
        <a:xfrm>
          <a:off x="106471" y="2663950"/>
          <a:ext cx="6166783" cy="5606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b" anchorCtr="0">
          <a:noAutofit/>
        </a:bodyPr>
        <a:lstStyle/>
        <a:p>
          <a:pPr lvl="0" algn="l" defTabSz="800100">
            <a:lnSpc>
              <a:spcPct val="90000"/>
            </a:lnSpc>
            <a:spcBef>
              <a:spcPct val="0"/>
            </a:spcBef>
            <a:spcAft>
              <a:spcPct val="35000"/>
            </a:spcAft>
          </a:pPr>
          <a:r>
            <a:rPr lang="sl-SI" sz="1800" b="1" kern="1200" dirty="0"/>
            <a:t>VOX – april 2018 – 1 godina projekta</a:t>
          </a:r>
        </a:p>
      </dsp:txBody>
      <dsp:txXfrm>
        <a:off x="106471" y="2663950"/>
        <a:ext cx="6166783" cy="560616"/>
      </dsp:txXfrm>
    </dsp:sp>
    <dsp:sp modelId="{2E1B9D7F-4ED5-244F-8F17-7678C4C78F0E}">
      <dsp:nvSpPr>
        <dsp:cNvPr id="0" name=""/>
        <dsp:cNvSpPr/>
      </dsp:nvSpPr>
      <dsp:spPr>
        <a:xfrm>
          <a:off x="106471" y="3224567"/>
          <a:ext cx="1443027" cy="1141997"/>
        </a:xfrm>
        <a:prstGeom prst="chevron">
          <a:avLst>
            <a:gd name="adj" fmla="val 70610"/>
          </a:avLst>
        </a:prstGeom>
        <a:gradFill rotWithShape="0">
          <a:gsLst>
            <a:gs pos="0">
              <a:schemeClr val="accent6">
                <a:hueOff val="0"/>
                <a:satOff val="0"/>
                <a:lumOff val="0"/>
                <a:alphaOff val="0"/>
                <a:tint val="96000"/>
                <a:lumMod val="100000"/>
              </a:schemeClr>
            </a:gs>
            <a:gs pos="78000">
              <a:schemeClr val="accent6">
                <a:hueOff val="0"/>
                <a:satOff val="0"/>
                <a:lumOff val="0"/>
                <a:alphaOff val="0"/>
                <a:shade val="94000"/>
                <a:lumMod val="94000"/>
              </a:schemeClr>
            </a:gs>
          </a:gsLst>
          <a:lin ang="5400000" scaled="0"/>
        </a:gradFill>
        <a:ln w="12700" cap="rnd" cmpd="sng" algn="ctr">
          <a:solidFill>
            <a:schemeClr val="accent6">
              <a:hueOff val="0"/>
              <a:satOff val="0"/>
              <a:lumOff val="0"/>
              <a:alphaOff val="0"/>
            </a:schemeClr>
          </a:solidFill>
          <a:prstDash val="solid"/>
        </a:ln>
        <a:effectLst>
          <a:outerShdw blurRad="38100" dist="254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3B188C64-91F8-1647-A61A-D9A09B8AA29D}">
      <dsp:nvSpPr>
        <dsp:cNvPr id="0" name=""/>
        <dsp:cNvSpPr/>
      </dsp:nvSpPr>
      <dsp:spPr>
        <a:xfrm>
          <a:off x="973247" y="3224567"/>
          <a:ext cx="1443027" cy="1141997"/>
        </a:xfrm>
        <a:prstGeom prst="chevron">
          <a:avLst>
            <a:gd name="adj" fmla="val 70610"/>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w="12700" cap="rnd" cmpd="sng" algn="ctr">
          <a:solidFill>
            <a:schemeClr val="accent2">
              <a:hueOff val="0"/>
              <a:satOff val="0"/>
              <a:lumOff val="0"/>
              <a:alphaOff val="0"/>
            </a:schemeClr>
          </a:solidFill>
          <a:prstDash val="solid"/>
        </a:ln>
        <a:effectLst>
          <a:outerShdw blurRad="38100" dist="254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F2E2B39D-D552-D948-9830-6B506CD30CFB}">
      <dsp:nvSpPr>
        <dsp:cNvPr id="0" name=""/>
        <dsp:cNvSpPr/>
      </dsp:nvSpPr>
      <dsp:spPr>
        <a:xfrm>
          <a:off x="1840707" y="3224567"/>
          <a:ext cx="1443027" cy="1141997"/>
        </a:xfrm>
        <a:prstGeom prst="chevron">
          <a:avLst>
            <a:gd name="adj" fmla="val 70610"/>
          </a:avLst>
        </a:prstGeom>
        <a:gradFill rotWithShape="0">
          <a:gsLst>
            <a:gs pos="0">
              <a:schemeClr val="accent3">
                <a:hueOff val="0"/>
                <a:satOff val="0"/>
                <a:lumOff val="0"/>
                <a:alphaOff val="0"/>
                <a:tint val="96000"/>
                <a:lumMod val="100000"/>
              </a:schemeClr>
            </a:gs>
            <a:gs pos="78000">
              <a:schemeClr val="accent3">
                <a:hueOff val="0"/>
                <a:satOff val="0"/>
                <a:lumOff val="0"/>
                <a:alphaOff val="0"/>
                <a:shade val="94000"/>
                <a:lumMod val="94000"/>
              </a:schemeClr>
            </a:gs>
          </a:gsLst>
          <a:lin ang="5400000" scaled="0"/>
        </a:gradFill>
        <a:ln w="12700" cap="rnd" cmpd="sng" algn="ctr">
          <a:solidFill>
            <a:schemeClr val="accent3">
              <a:hueOff val="0"/>
              <a:satOff val="0"/>
              <a:lumOff val="0"/>
              <a:alphaOff val="0"/>
            </a:schemeClr>
          </a:solidFill>
          <a:prstDash val="solid"/>
        </a:ln>
        <a:effectLst>
          <a:outerShdw blurRad="38100" dist="254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1A6387E4-BDD2-D54B-AFB7-FDF22FCBE07F}">
      <dsp:nvSpPr>
        <dsp:cNvPr id="0" name=""/>
        <dsp:cNvSpPr/>
      </dsp:nvSpPr>
      <dsp:spPr>
        <a:xfrm>
          <a:off x="2707483" y="3224567"/>
          <a:ext cx="1443027" cy="1141997"/>
        </a:xfrm>
        <a:prstGeom prst="chevron">
          <a:avLst>
            <a:gd name="adj" fmla="val 70610"/>
          </a:avLst>
        </a:prstGeom>
        <a:gradFill rotWithShape="0">
          <a:gsLst>
            <a:gs pos="0">
              <a:schemeClr val="accent4">
                <a:hueOff val="0"/>
                <a:satOff val="0"/>
                <a:lumOff val="0"/>
                <a:alphaOff val="0"/>
                <a:tint val="96000"/>
                <a:lumMod val="100000"/>
              </a:schemeClr>
            </a:gs>
            <a:gs pos="78000">
              <a:schemeClr val="accent4">
                <a:hueOff val="0"/>
                <a:satOff val="0"/>
                <a:lumOff val="0"/>
                <a:alphaOff val="0"/>
                <a:shade val="94000"/>
                <a:lumMod val="94000"/>
              </a:schemeClr>
            </a:gs>
          </a:gsLst>
          <a:lin ang="5400000" scaled="0"/>
        </a:gradFill>
        <a:ln w="12700" cap="rnd" cmpd="sng" algn="ctr">
          <a:solidFill>
            <a:schemeClr val="accent4">
              <a:hueOff val="0"/>
              <a:satOff val="0"/>
              <a:lumOff val="0"/>
              <a:alphaOff val="0"/>
            </a:schemeClr>
          </a:solidFill>
          <a:prstDash val="solid"/>
        </a:ln>
        <a:effectLst>
          <a:outerShdw blurRad="38100" dist="254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CFD8E858-52D9-3A45-9928-84EE44AB32B9}">
      <dsp:nvSpPr>
        <dsp:cNvPr id="0" name=""/>
        <dsp:cNvSpPr/>
      </dsp:nvSpPr>
      <dsp:spPr>
        <a:xfrm>
          <a:off x="3574944" y="3224567"/>
          <a:ext cx="1443027" cy="1141997"/>
        </a:xfrm>
        <a:prstGeom prst="chevron">
          <a:avLst>
            <a:gd name="adj" fmla="val 70610"/>
          </a:avLst>
        </a:prstGeom>
        <a:gradFill rotWithShape="0">
          <a:gsLst>
            <a:gs pos="0">
              <a:schemeClr val="accent5">
                <a:hueOff val="0"/>
                <a:satOff val="0"/>
                <a:lumOff val="0"/>
                <a:alphaOff val="0"/>
                <a:tint val="96000"/>
                <a:lumMod val="100000"/>
              </a:schemeClr>
            </a:gs>
            <a:gs pos="78000">
              <a:schemeClr val="accent5">
                <a:hueOff val="0"/>
                <a:satOff val="0"/>
                <a:lumOff val="0"/>
                <a:alphaOff val="0"/>
                <a:shade val="94000"/>
                <a:lumMod val="94000"/>
              </a:schemeClr>
            </a:gs>
          </a:gsLst>
          <a:lin ang="5400000" scaled="0"/>
        </a:gradFill>
        <a:ln w="12700" cap="rnd" cmpd="sng" algn="ctr">
          <a:solidFill>
            <a:schemeClr val="accent5">
              <a:hueOff val="0"/>
              <a:satOff val="0"/>
              <a:lumOff val="0"/>
              <a:alphaOff val="0"/>
            </a:schemeClr>
          </a:solidFill>
          <a:prstDash val="solid"/>
        </a:ln>
        <a:effectLst>
          <a:outerShdw blurRad="38100" dist="254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9D82FEBC-6EF5-CB4F-A2F8-8405E4BE870A}">
      <dsp:nvSpPr>
        <dsp:cNvPr id="0" name=""/>
        <dsp:cNvSpPr/>
      </dsp:nvSpPr>
      <dsp:spPr>
        <a:xfrm>
          <a:off x="4441720" y="3224567"/>
          <a:ext cx="1443027" cy="1141997"/>
        </a:xfrm>
        <a:prstGeom prst="chevron">
          <a:avLst>
            <a:gd name="adj" fmla="val 70610"/>
          </a:avLst>
        </a:prstGeom>
        <a:gradFill rotWithShape="0">
          <a:gsLst>
            <a:gs pos="0">
              <a:schemeClr val="accent6">
                <a:hueOff val="0"/>
                <a:satOff val="0"/>
                <a:lumOff val="0"/>
                <a:alphaOff val="0"/>
                <a:tint val="96000"/>
                <a:lumMod val="100000"/>
              </a:schemeClr>
            </a:gs>
            <a:gs pos="78000">
              <a:schemeClr val="accent6">
                <a:hueOff val="0"/>
                <a:satOff val="0"/>
                <a:lumOff val="0"/>
                <a:alphaOff val="0"/>
                <a:shade val="94000"/>
                <a:lumMod val="94000"/>
              </a:schemeClr>
            </a:gs>
          </a:gsLst>
          <a:lin ang="5400000" scaled="0"/>
        </a:gradFill>
        <a:ln w="12700" cap="rnd" cmpd="sng" algn="ctr">
          <a:solidFill>
            <a:schemeClr val="accent6">
              <a:hueOff val="0"/>
              <a:satOff val="0"/>
              <a:lumOff val="0"/>
              <a:alphaOff val="0"/>
            </a:schemeClr>
          </a:solidFill>
          <a:prstDash val="solid"/>
        </a:ln>
        <a:effectLst>
          <a:outerShdw blurRad="38100" dist="254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D9C9D195-AC5E-5E48-910D-8973EF7FD5D3}">
      <dsp:nvSpPr>
        <dsp:cNvPr id="0" name=""/>
        <dsp:cNvSpPr/>
      </dsp:nvSpPr>
      <dsp:spPr>
        <a:xfrm>
          <a:off x="5309181" y="3224567"/>
          <a:ext cx="1443027" cy="1141997"/>
        </a:xfrm>
        <a:prstGeom prst="chevron">
          <a:avLst>
            <a:gd name="adj" fmla="val 70610"/>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w="12700" cap="rnd" cmpd="sng" algn="ctr">
          <a:solidFill>
            <a:schemeClr val="accent2">
              <a:hueOff val="0"/>
              <a:satOff val="0"/>
              <a:lumOff val="0"/>
              <a:alphaOff val="0"/>
            </a:schemeClr>
          </a:solidFill>
          <a:prstDash val="solid"/>
        </a:ln>
        <a:effectLst>
          <a:outerShdw blurRad="38100" dist="254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303CB787-7FB6-3546-BE01-26F8EAC293BA}">
      <dsp:nvSpPr>
        <dsp:cNvPr id="0" name=""/>
        <dsp:cNvSpPr/>
      </dsp:nvSpPr>
      <dsp:spPr>
        <a:xfrm>
          <a:off x="106471" y="3338766"/>
          <a:ext cx="6246952" cy="913597"/>
        </a:xfrm>
        <a:prstGeom prst="rect">
          <a:avLst/>
        </a:prstGeom>
        <a:solidFill>
          <a:schemeClr val="lt1">
            <a:hueOff val="0"/>
            <a:satOff val="0"/>
            <a:lumOff val="0"/>
            <a:alphaOff val="0"/>
          </a:schemeClr>
        </a:solidFill>
        <a:ln w="12700" cap="rnd"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l" defTabSz="800100">
            <a:lnSpc>
              <a:spcPct val="90000"/>
            </a:lnSpc>
            <a:spcBef>
              <a:spcPct val="0"/>
            </a:spcBef>
            <a:spcAft>
              <a:spcPct val="35000"/>
            </a:spcAft>
          </a:pPr>
          <a:r>
            <a:rPr lang="hr-HR" sz="1800" kern="1200" dirty="0"/>
            <a:t>planiranje nastave uz podršku IKT-a</a:t>
          </a:r>
          <a:r>
            <a:rPr lang="en-US" sz="1800" kern="1200" dirty="0"/>
            <a:t> </a:t>
          </a:r>
        </a:p>
        <a:p>
          <a:pPr lvl="0" algn="l" defTabSz="800100">
            <a:lnSpc>
              <a:spcPct val="90000"/>
            </a:lnSpc>
            <a:spcBef>
              <a:spcPct val="0"/>
            </a:spcBef>
            <a:spcAft>
              <a:spcPct val="35000"/>
            </a:spcAft>
          </a:pPr>
          <a:r>
            <a:rPr lang="sl-SI" sz="1800" kern="1200" dirty="0"/>
            <a:t>133 nastavnika iz 20 škola u razvoju</a:t>
          </a:r>
        </a:p>
        <a:p>
          <a:pPr lvl="0" algn="l" defTabSz="800100">
            <a:lnSpc>
              <a:spcPct val="90000"/>
            </a:lnSpc>
            <a:spcBef>
              <a:spcPct val="0"/>
            </a:spcBef>
            <a:spcAft>
              <a:spcPct val="35000"/>
            </a:spcAft>
          </a:pPr>
          <a:r>
            <a:rPr lang="hr-HR" sz="1800" kern="1200" dirty="0"/>
            <a:t>Podneseno 71 planova</a:t>
          </a:r>
          <a:endParaRPr lang="sl-SI" sz="1800" kern="1200" dirty="0"/>
        </a:p>
      </dsp:txBody>
      <dsp:txXfrm>
        <a:off x="106471" y="3338766"/>
        <a:ext cx="6246952" cy="91359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2D81D7-ECFC-7047-B303-D10B3DEED3DF}">
      <dsp:nvSpPr>
        <dsp:cNvPr id="0" name=""/>
        <dsp:cNvSpPr/>
      </dsp:nvSpPr>
      <dsp:spPr>
        <a:xfrm>
          <a:off x="3300" y="37561"/>
          <a:ext cx="3217902" cy="1253513"/>
        </a:xfrm>
        <a:prstGeom prst="rect">
          <a:avLst/>
        </a:prstGeom>
        <a:solidFill>
          <a:schemeClr val="accent2">
            <a:hueOff val="0"/>
            <a:satOff val="0"/>
            <a:lumOff val="0"/>
            <a:alphaOff val="0"/>
          </a:schemeClr>
        </a:solidFill>
        <a:ln>
          <a:noFill/>
        </a:ln>
        <a:effectLst>
          <a:outerShdw blurRad="381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84912" tIns="105664" rIns="184912" bIns="105664" numCol="1" spcCol="1270" anchor="ctr" anchorCtr="0">
          <a:noAutofit/>
        </a:bodyPr>
        <a:lstStyle/>
        <a:p>
          <a:pPr lvl="0" algn="ctr" defTabSz="1155700">
            <a:lnSpc>
              <a:spcPct val="90000"/>
            </a:lnSpc>
            <a:spcBef>
              <a:spcPct val="0"/>
            </a:spcBef>
            <a:spcAft>
              <a:spcPct val="35000"/>
            </a:spcAft>
          </a:pPr>
          <a:r>
            <a:rPr lang="en-US" sz="2600" kern="1200" dirty="0"/>
            <a:t>Da-li </a:t>
          </a:r>
          <a:r>
            <a:rPr lang="en-US" sz="2600" kern="1200" dirty="0" err="1"/>
            <a:t>aktivnost</a:t>
          </a:r>
          <a:r>
            <a:rPr lang="en-US" sz="2600" kern="1200" dirty="0"/>
            <a:t> </a:t>
          </a:r>
          <a:r>
            <a:rPr lang="en-US" sz="2600" kern="1200" dirty="0" err="1"/>
            <a:t>omogučava</a:t>
          </a:r>
          <a:r>
            <a:rPr lang="en-US" sz="2600" kern="1200" dirty="0"/>
            <a:t> </a:t>
          </a:r>
          <a:r>
            <a:rPr lang="en-US" sz="2600" kern="1200" dirty="0" err="1"/>
            <a:t>postizanje</a:t>
          </a:r>
          <a:r>
            <a:rPr lang="en-US" sz="2600" kern="1200" dirty="0"/>
            <a:t> </a:t>
          </a:r>
          <a:r>
            <a:rPr lang="en-US" sz="2600" kern="1200" dirty="0" err="1"/>
            <a:t>ciljeva</a:t>
          </a:r>
          <a:r>
            <a:rPr lang="en-US" sz="2600" kern="1200" dirty="0"/>
            <a:t>? </a:t>
          </a:r>
        </a:p>
      </dsp:txBody>
      <dsp:txXfrm>
        <a:off x="3300" y="37561"/>
        <a:ext cx="3217902" cy="1253513"/>
      </dsp:txXfrm>
    </dsp:sp>
    <dsp:sp modelId="{7A485626-294D-424D-A4DB-5D5B2B128C33}">
      <dsp:nvSpPr>
        <dsp:cNvPr id="0" name=""/>
        <dsp:cNvSpPr/>
      </dsp:nvSpPr>
      <dsp:spPr>
        <a:xfrm>
          <a:off x="3300" y="1291075"/>
          <a:ext cx="3217902" cy="2640690"/>
        </a:xfrm>
        <a:prstGeom prst="rect">
          <a:avLst/>
        </a:prstGeom>
        <a:solidFill>
          <a:schemeClr val="accent2">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38684" tIns="138684" rIns="184912" bIns="208026" numCol="1" spcCol="1270" anchor="t" anchorCtr="0">
          <a:noAutofit/>
        </a:bodyPr>
        <a:lstStyle/>
        <a:p>
          <a:pPr marL="228600" lvl="1" indent="-228600" algn="l" defTabSz="1155700">
            <a:lnSpc>
              <a:spcPct val="90000"/>
            </a:lnSpc>
            <a:spcBef>
              <a:spcPct val="0"/>
            </a:spcBef>
            <a:spcAft>
              <a:spcPct val="15000"/>
            </a:spcAft>
            <a:buFont typeface="+mj-lt"/>
            <a:buChar char="••"/>
          </a:pPr>
          <a:r>
            <a:rPr lang="en-US" sz="2600" kern="1200" dirty="0"/>
            <a:t>0. </a:t>
          </a:r>
          <a:r>
            <a:rPr lang="en-US" sz="2600" kern="1200" dirty="0" err="1"/>
            <a:t>Aktivnosti</a:t>
          </a:r>
          <a:r>
            <a:rPr lang="en-US" sz="2600" kern="1200" dirty="0"/>
            <a:t> </a:t>
          </a:r>
          <a:r>
            <a:rPr lang="en-US" sz="2600" kern="1200" dirty="0" err="1"/>
            <a:t>nisu</a:t>
          </a:r>
          <a:r>
            <a:rPr lang="en-US" sz="2600" kern="1200" dirty="0"/>
            <a:t> </a:t>
          </a:r>
          <a:r>
            <a:rPr lang="en-US" sz="2600" kern="1200" dirty="0" err="1"/>
            <a:t>povezane</a:t>
          </a:r>
          <a:r>
            <a:rPr lang="en-US" sz="2600" kern="1200" dirty="0"/>
            <a:t> s </a:t>
          </a:r>
          <a:r>
            <a:rPr lang="en-US" sz="2600" kern="1200" dirty="0" err="1"/>
            <a:t>ciljevima</a:t>
          </a:r>
          <a:endParaRPr lang="en-US" sz="2600" kern="1200" dirty="0"/>
        </a:p>
        <a:p>
          <a:pPr marL="228600" lvl="1" indent="-228600" algn="l" defTabSz="1155700">
            <a:lnSpc>
              <a:spcPct val="90000"/>
            </a:lnSpc>
            <a:spcBef>
              <a:spcPct val="0"/>
            </a:spcBef>
            <a:spcAft>
              <a:spcPct val="15000"/>
            </a:spcAft>
            <a:buFont typeface="+mj-lt"/>
            <a:buChar char="••"/>
          </a:pPr>
          <a:r>
            <a:rPr lang="en-US" sz="2600" kern="1200" dirty="0"/>
            <a:t>1. … </a:t>
          </a:r>
          <a:r>
            <a:rPr lang="en-US" sz="2600" kern="1200" dirty="0" err="1"/>
            <a:t>djelomično</a:t>
          </a:r>
          <a:endParaRPr lang="en-US" sz="2600" kern="1200" dirty="0"/>
        </a:p>
        <a:p>
          <a:pPr marL="228600" lvl="1" indent="-228600" algn="l" defTabSz="1155700">
            <a:lnSpc>
              <a:spcPct val="90000"/>
            </a:lnSpc>
            <a:spcBef>
              <a:spcPct val="0"/>
            </a:spcBef>
            <a:spcAft>
              <a:spcPct val="15000"/>
            </a:spcAft>
            <a:buFont typeface="+mj-lt"/>
            <a:buChar char="••"/>
          </a:pPr>
          <a:r>
            <a:rPr lang="en-US" sz="2600" kern="1200" dirty="0"/>
            <a:t>2. … </a:t>
          </a:r>
          <a:r>
            <a:rPr lang="en-US" sz="2600" kern="1200" dirty="0" err="1"/>
            <a:t>uglavnom</a:t>
          </a:r>
          <a:endParaRPr lang="en-US" sz="2600" kern="1200" dirty="0"/>
        </a:p>
        <a:p>
          <a:pPr marL="228600" lvl="1" indent="-228600" algn="l" defTabSz="1155700">
            <a:lnSpc>
              <a:spcPct val="90000"/>
            </a:lnSpc>
            <a:spcBef>
              <a:spcPct val="0"/>
            </a:spcBef>
            <a:spcAft>
              <a:spcPct val="15000"/>
            </a:spcAft>
            <a:buFont typeface="+mj-lt"/>
            <a:buChar char="••"/>
          </a:pPr>
          <a:r>
            <a:rPr lang="en-US" sz="2600" kern="1200" dirty="0"/>
            <a:t>3. … </a:t>
          </a:r>
          <a:r>
            <a:rPr lang="en-US" sz="2600" kern="1200" dirty="0" err="1"/>
            <a:t>potpuno</a:t>
          </a:r>
          <a:endParaRPr lang="en-US" sz="2600" kern="1200" dirty="0"/>
        </a:p>
      </dsp:txBody>
      <dsp:txXfrm>
        <a:off x="3300" y="1291075"/>
        <a:ext cx="3217902" cy="2640690"/>
      </dsp:txXfrm>
    </dsp:sp>
    <dsp:sp modelId="{F6C0FF7A-4295-5246-BBA3-567155597FA5}">
      <dsp:nvSpPr>
        <dsp:cNvPr id="0" name=""/>
        <dsp:cNvSpPr/>
      </dsp:nvSpPr>
      <dsp:spPr>
        <a:xfrm>
          <a:off x="3671708" y="37561"/>
          <a:ext cx="3217902" cy="1253513"/>
        </a:xfrm>
        <a:prstGeom prst="rect">
          <a:avLst/>
        </a:prstGeom>
        <a:solidFill>
          <a:schemeClr val="accent3">
            <a:hueOff val="0"/>
            <a:satOff val="0"/>
            <a:lumOff val="0"/>
            <a:alphaOff val="0"/>
          </a:schemeClr>
        </a:solidFill>
        <a:ln>
          <a:noFill/>
        </a:ln>
        <a:effectLst>
          <a:outerShdw blurRad="381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84912" tIns="105664" rIns="184912" bIns="105664" numCol="1" spcCol="1270" anchor="ctr" anchorCtr="0">
          <a:noAutofit/>
        </a:bodyPr>
        <a:lstStyle/>
        <a:p>
          <a:pPr lvl="0" algn="ctr" defTabSz="1155700">
            <a:lnSpc>
              <a:spcPct val="90000"/>
            </a:lnSpc>
            <a:spcBef>
              <a:spcPct val="0"/>
            </a:spcBef>
            <a:spcAft>
              <a:spcPct val="35000"/>
            </a:spcAft>
          </a:pPr>
          <a:r>
            <a:rPr lang="en-US" sz="2600" kern="1200" dirty="0"/>
            <a:t>RAT</a:t>
          </a:r>
        </a:p>
      </dsp:txBody>
      <dsp:txXfrm>
        <a:off x="3671708" y="37561"/>
        <a:ext cx="3217902" cy="1253513"/>
      </dsp:txXfrm>
    </dsp:sp>
    <dsp:sp modelId="{9F8132C5-0FCD-C740-96AB-27A40C280C62}">
      <dsp:nvSpPr>
        <dsp:cNvPr id="0" name=""/>
        <dsp:cNvSpPr/>
      </dsp:nvSpPr>
      <dsp:spPr>
        <a:xfrm>
          <a:off x="3671708" y="1291075"/>
          <a:ext cx="3217902" cy="2640690"/>
        </a:xfrm>
        <a:prstGeom prst="rect">
          <a:avLst/>
        </a:prstGeom>
        <a:solidFill>
          <a:schemeClr val="accent3">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38684" tIns="138684" rIns="184912" bIns="208026" numCol="1" spcCol="1270" anchor="t" anchorCtr="0">
          <a:noAutofit/>
        </a:bodyPr>
        <a:lstStyle/>
        <a:p>
          <a:pPr marL="228600" lvl="1" indent="-228600" algn="l" defTabSz="1155700">
            <a:lnSpc>
              <a:spcPct val="90000"/>
            </a:lnSpc>
            <a:spcBef>
              <a:spcPct val="0"/>
            </a:spcBef>
            <a:spcAft>
              <a:spcPct val="15000"/>
            </a:spcAft>
            <a:buFont typeface="+mj-lt"/>
            <a:buChar char="••"/>
          </a:pPr>
          <a:r>
            <a:rPr lang="en-US" sz="2600" kern="1200" dirty="0" err="1"/>
            <a:t>zamjena</a:t>
          </a:r>
          <a:endParaRPr lang="en-US" sz="2600" kern="1200" dirty="0"/>
        </a:p>
        <a:p>
          <a:pPr marL="228600" lvl="1" indent="-228600" algn="l" defTabSz="1155700">
            <a:lnSpc>
              <a:spcPct val="90000"/>
            </a:lnSpc>
            <a:spcBef>
              <a:spcPct val="0"/>
            </a:spcBef>
            <a:spcAft>
              <a:spcPct val="15000"/>
            </a:spcAft>
            <a:buFont typeface="+mj-lt"/>
            <a:buChar char="••"/>
          </a:pPr>
          <a:r>
            <a:rPr lang="en-US" sz="2600" kern="1200" dirty="0" err="1"/>
            <a:t>obogačenje</a:t>
          </a:r>
          <a:endParaRPr lang="en-US" sz="2600" kern="1200" dirty="0"/>
        </a:p>
        <a:p>
          <a:pPr marL="228600" lvl="1" indent="-228600" algn="l" defTabSz="1155700">
            <a:lnSpc>
              <a:spcPct val="90000"/>
            </a:lnSpc>
            <a:spcBef>
              <a:spcPct val="0"/>
            </a:spcBef>
            <a:spcAft>
              <a:spcPct val="15000"/>
            </a:spcAft>
            <a:buFont typeface="+mj-lt"/>
            <a:buChar char="••"/>
          </a:pPr>
          <a:r>
            <a:rPr lang="en-US" sz="2600" kern="1200" dirty="0" err="1"/>
            <a:t>transformacija</a:t>
          </a:r>
          <a:endParaRPr lang="en-US" sz="2600" kern="1200" dirty="0"/>
        </a:p>
      </dsp:txBody>
      <dsp:txXfrm>
        <a:off x="3671708" y="1291075"/>
        <a:ext cx="3217902" cy="2640690"/>
      </dsp:txXfrm>
    </dsp:sp>
    <dsp:sp modelId="{E386073D-0E8F-6647-89BA-437C211591A0}">
      <dsp:nvSpPr>
        <dsp:cNvPr id="0" name=""/>
        <dsp:cNvSpPr/>
      </dsp:nvSpPr>
      <dsp:spPr>
        <a:xfrm>
          <a:off x="7340117" y="37561"/>
          <a:ext cx="3217902" cy="1253513"/>
        </a:xfrm>
        <a:prstGeom prst="rect">
          <a:avLst/>
        </a:prstGeom>
        <a:solidFill>
          <a:schemeClr val="accent4">
            <a:hueOff val="0"/>
            <a:satOff val="0"/>
            <a:lumOff val="0"/>
            <a:alphaOff val="0"/>
          </a:schemeClr>
        </a:solidFill>
        <a:ln>
          <a:noFill/>
        </a:ln>
        <a:effectLst>
          <a:outerShdw blurRad="381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84912" tIns="105664" rIns="184912" bIns="105664" numCol="1" spcCol="1270" anchor="ctr" anchorCtr="0">
          <a:noAutofit/>
        </a:bodyPr>
        <a:lstStyle/>
        <a:p>
          <a:pPr lvl="0" algn="ctr" defTabSz="1155700">
            <a:lnSpc>
              <a:spcPct val="90000"/>
            </a:lnSpc>
            <a:spcBef>
              <a:spcPct val="0"/>
            </a:spcBef>
            <a:spcAft>
              <a:spcPct val="35000"/>
            </a:spcAft>
          </a:pPr>
          <a:r>
            <a:rPr lang="en-US" sz="2600" kern="1200" dirty="0"/>
            <a:t>ITL </a:t>
          </a:r>
          <a:r>
            <a:rPr lang="en-US" sz="2600" kern="1200" dirty="0" err="1"/>
            <a:t>rubrike</a:t>
          </a:r>
          <a:endParaRPr lang="en-US" sz="2600" kern="1200" dirty="0"/>
        </a:p>
      </dsp:txBody>
      <dsp:txXfrm>
        <a:off x="7340117" y="37561"/>
        <a:ext cx="3217902" cy="1253513"/>
      </dsp:txXfrm>
    </dsp:sp>
    <dsp:sp modelId="{DC7C8A8E-159C-D94D-B815-7B59663C427A}">
      <dsp:nvSpPr>
        <dsp:cNvPr id="0" name=""/>
        <dsp:cNvSpPr/>
      </dsp:nvSpPr>
      <dsp:spPr>
        <a:xfrm>
          <a:off x="7340117" y="1291075"/>
          <a:ext cx="3217902" cy="2640690"/>
        </a:xfrm>
        <a:prstGeom prst="rect">
          <a:avLst/>
        </a:prstGeom>
        <a:solidFill>
          <a:schemeClr val="accent4">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38684" tIns="138684" rIns="184912" bIns="208026" numCol="1" spcCol="1270" anchor="t" anchorCtr="0">
          <a:noAutofit/>
        </a:bodyPr>
        <a:lstStyle/>
        <a:p>
          <a:pPr marL="228600" lvl="1" indent="-228600" algn="l" defTabSz="1155700">
            <a:lnSpc>
              <a:spcPct val="90000"/>
            </a:lnSpc>
            <a:spcBef>
              <a:spcPct val="0"/>
            </a:spcBef>
            <a:spcAft>
              <a:spcPct val="15000"/>
            </a:spcAft>
            <a:buFont typeface="+mj-lt"/>
            <a:buChar char="••"/>
          </a:pPr>
          <a:r>
            <a:rPr lang="hr-HR" sz="2600" kern="1200" dirty="0"/>
            <a:t>reprodukcija, osnovne vještine</a:t>
          </a:r>
          <a:endParaRPr lang="en-US" sz="2600" kern="1200" dirty="0"/>
        </a:p>
        <a:p>
          <a:pPr marL="228600" lvl="1" indent="-228600" algn="l" defTabSz="1155700">
            <a:lnSpc>
              <a:spcPct val="90000"/>
            </a:lnSpc>
            <a:spcBef>
              <a:spcPct val="0"/>
            </a:spcBef>
            <a:spcAft>
              <a:spcPct val="15000"/>
            </a:spcAft>
            <a:buFont typeface="+mj-lt"/>
            <a:buChar char="••"/>
          </a:pPr>
          <a:r>
            <a:rPr lang="hr-HR" sz="2600" kern="1200" dirty="0"/>
            <a:t>izgradnja znanja</a:t>
          </a:r>
          <a:endParaRPr lang="en-US" sz="2600" kern="1200" dirty="0"/>
        </a:p>
        <a:p>
          <a:pPr marL="228600" lvl="1" indent="-228600" algn="l" defTabSz="1155700">
            <a:lnSpc>
              <a:spcPct val="90000"/>
            </a:lnSpc>
            <a:spcBef>
              <a:spcPct val="0"/>
            </a:spcBef>
            <a:spcAft>
              <a:spcPct val="15000"/>
            </a:spcAft>
            <a:buFont typeface="+mj-lt"/>
            <a:buChar char="••"/>
          </a:pPr>
          <a:r>
            <a:rPr lang="hr-HR" sz="2600" kern="1200" dirty="0"/>
            <a:t>stvaranje IKT rješenja</a:t>
          </a:r>
          <a:endParaRPr lang="en-US" sz="2600" kern="1200" dirty="0"/>
        </a:p>
      </dsp:txBody>
      <dsp:txXfrm>
        <a:off x="7340117" y="1291075"/>
        <a:ext cx="3217902" cy="264069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0D2912-2522-624E-B717-A78AE736E292}">
      <dsp:nvSpPr>
        <dsp:cNvPr id="0" name=""/>
        <dsp:cNvSpPr/>
      </dsp:nvSpPr>
      <dsp:spPr>
        <a:xfrm rot="10800000">
          <a:off x="2226215" y="550"/>
          <a:ext cx="7445931" cy="1402946"/>
        </a:xfrm>
        <a:prstGeom prst="homePlate">
          <a:avLst/>
        </a:prstGeom>
        <a:solidFill>
          <a:schemeClr val="accent2">
            <a:hueOff val="0"/>
            <a:satOff val="0"/>
            <a:lumOff val="0"/>
            <a:alphaOff val="0"/>
          </a:schemeClr>
        </a:solidFill>
        <a:ln>
          <a:noFill/>
        </a:ln>
        <a:effectLst>
          <a:outerShdw blurRad="38100" dist="254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18660" tIns="156210" rIns="291592" bIns="156210" numCol="1" spcCol="1270" anchor="ctr" anchorCtr="0">
          <a:noAutofit/>
        </a:bodyPr>
        <a:lstStyle/>
        <a:p>
          <a:pPr lvl="0" algn="ctr" defTabSz="1822450">
            <a:lnSpc>
              <a:spcPct val="90000"/>
            </a:lnSpc>
            <a:spcBef>
              <a:spcPct val="0"/>
            </a:spcBef>
            <a:spcAft>
              <a:spcPct val="35000"/>
            </a:spcAft>
          </a:pPr>
          <a:r>
            <a:rPr lang="en-US" sz="4100" kern="1200" dirty="0"/>
            <a:t>REDEFINITION / REDEFINIRANJE</a:t>
          </a:r>
        </a:p>
      </dsp:txBody>
      <dsp:txXfrm rot="10800000">
        <a:off x="2576951" y="550"/>
        <a:ext cx="7095195" cy="1402946"/>
      </dsp:txXfrm>
    </dsp:sp>
    <dsp:sp modelId="{95537E2A-EC63-B149-B160-2DB85CAE3A80}">
      <dsp:nvSpPr>
        <dsp:cNvPr id="0" name=""/>
        <dsp:cNvSpPr/>
      </dsp:nvSpPr>
      <dsp:spPr>
        <a:xfrm>
          <a:off x="1524742" y="550"/>
          <a:ext cx="1402946" cy="1402946"/>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a:noFill/>
        </a:ln>
        <a:effectLst>
          <a:outerShdw blurRad="38100" dist="25400" dir="5400000" rotWithShape="0">
            <a:srgbClr val="000000">
              <a:alpha val="35000"/>
            </a:srgbClr>
          </a:outerShdw>
        </a:effectLst>
        <a:sp3d z="50080" prstMaterial="plastic">
          <a:bevelT w="50800" h="50800"/>
          <a:bevelB w="50800" h="50800"/>
        </a:sp3d>
      </dsp:spPr>
      <dsp:style>
        <a:lnRef idx="0">
          <a:scrgbClr r="0" g="0" b="0"/>
        </a:lnRef>
        <a:fillRef idx="1">
          <a:scrgbClr r="0" g="0" b="0"/>
        </a:fillRef>
        <a:effectRef idx="2">
          <a:scrgbClr r="0" g="0" b="0"/>
        </a:effectRef>
        <a:fontRef idx="minor"/>
      </dsp:style>
    </dsp:sp>
    <dsp:sp modelId="{33305ACC-F429-354D-A7F0-FBEDC4DD70FB}">
      <dsp:nvSpPr>
        <dsp:cNvPr id="0" name=""/>
        <dsp:cNvSpPr/>
      </dsp:nvSpPr>
      <dsp:spPr>
        <a:xfrm rot="10800000">
          <a:off x="2226215" y="1822286"/>
          <a:ext cx="7445931" cy="1402946"/>
        </a:xfrm>
        <a:prstGeom prst="homePlate">
          <a:avLst/>
        </a:prstGeom>
        <a:solidFill>
          <a:schemeClr val="accent3">
            <a:hueOff val="0"/>
            <a:satOff val="0"/>
            <a:lumOff val="0"/>
            <a:alphaOff val="0"/>
          </a:schemeClr>
        </a:solidFill>
        <a:ln>
          <a:noFill/>
        </a:ln>
        <a:effectLst>
          <a:outerShdw blurRad="38100" dist="254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18660" tIns="156210" rIns="291592" bIns="156210" numCol="1" spcCol="1270" anchor="ctr" anchorCtr="0">
          <a:noAutofit/>
        </a:bodyPr>
        <a:lstStyle/>
        <a:p>
          <a:pPr lvl="0" algn="ctr" defTabSz="1822450">
            <a:lnSpc>
              <a:spcPct val="90000"/>
            </a:lnSpc>
            <a:spcBef>
              <a:spcPct val="0"/>
            </a:spcBef>
            <a:spcAft>
              <a:spcPct val="35000"/>
            </a:spcAft>
          </a:pPr>
          <a:r>
            <a:rPr lang="en-US" sz="4100" kern="1200" dirty="0"/>
            <a:t>MODIFICATION / MODIFIKACIJA</a:t>
          </a:r>
        </a:p>
      </dsp:txBody>
      <dsp:txXfrm rot="10800000">
        <a:off x="2576951" y="1822286"/>
        <a:ext cx="7095195" cy="1402946"/>
      </dsp:txXfrm>
    </dsp:sp>
    <dsp:sp modelId="{46832165-18AD-CE4F-91E4-80A7DA1E2937}">
      <dsp:nvSpPr>
        <dsp:cNvPr id="0" name=""/>
        <dsp:cNvSpPr/>
      </dsp:nvSpPr>
      <dsp:spPr>
        <a:xfrm>
          <a:off x="1524742" y="1822286"/>
          <a:ext cx="1402946" cy="1402946"/>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a:ln>
          <a:noFill/>
        </a:ln>
        <a:effectLst>
          <a:outerShdw blurRad="38100" dist="25400" dir="5400000" rotWithShape="0">
            <a:srgbClr val="000000">
              <a:alpha val="35000"/>
            </a:srgbClr>
          </a:outerShdw>
        </a:effectLst>
        <a:sp3d z="50080" prstMaterial="plastic">
          <a:bevelT w="50800" h="50800"/>
          <a:bevelB w="50800" h="50800"/>
        </a:sp3d>
      </dsp:spPr>
      <dsp:style>
        <a:lnRef idx="0">
          <a:scrgbClr r="0" g="0" b="0"/>
        </a:lnRef>
        <a:fillRef idx="1">
          <a:scrgbClr r="0" g="0" b="0"/>
        </a:fillRef>
        <a:effectRef idx="2">
          <a:scrgbClr r="0" g="0" b="0"/>
        </a:effectRef>
        <a:fontRef idx="minor"/>
      </dsp:style>
    </dsp:sp>
    <dsp:sp modelId="{5ABDCB0B-08A6-AA4C-BDFD-DB5ABE47550E}">
      <dsp:nvSpPr>
        <dsp:cNvPr id="0" name=""/>
        <dsp:cNvSpPr/>
      </dsp:nvSpPr>
      <dsp:spPr>
        <a:xfrm rot="10800000">
          <a:off x="2226215" y="3644022"/>
          <a:ext cx="7445931" cy="1402946"/>
        </a:xfrm>
        <a:prstGeom prst="homePlate">
          <a:avLst/>
        </a:prstGeom>
        <a:solidFill>
          <a:schemeClr val="accent4">
            <a:hueOff val="0"/>
            <a:satOff val="0"/>
            <a:lumOff val="0"/>
            <a:alphaOff val="0"/>
          </a:schemeClr>
        </a:solidFill>
        <a:ln>
          <a:noFill/>
        </a:ln>
        <a:effectLst>
          <a:outerShdw blurRad="38100" dist="254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18660" tIns="156210" rIns="291592" bIns="156210" numCol="1" spcCol="1270" anchor="ctr" anchorCtr="0">
          <a:noAutofit/>
        </a:bodyPr>
        <a:lstStyle/>
        <a:p>
          <a:pPr lvl="0" algn="ctr" defTabSz="1822450">
            <a:lnSpc>
              <a:spcPct val="90000"/>
            </a:lnSpc>
            <a:spcBef>
              <a:spcPct val="0"/>
            </a:spcBef>
            <a:spcAft>
              <a:spcPct val="35000"/>
            </a:spcAft>
          </a:pPr>
          <a:r>
            <a:rPr lang="en-US" sz="4100" kern="1200" dirty="0"/>
            <a:t>AGUMENTATION / POBOLJŠANJE</a:t>
          </a:r>
        </a:p>
      </dsp:txBody>
      <dsp:txXfrm rot="10800000">
        <a:off x="2576951" y="3644022"/>
        <a:ext cx="7095195" cy="1402946"/>
      </dsp:txXfrm>
    </dsp:sp>
    <dsp:sp modelId="{B21D1036-A748-EC45-8CC8-B6DDBCF44D85}">
      <dsp:nvSpPr>
        <dsp:cNvPr id="0" name=""/>
        <dsp:cNvSpPr/>
      </dsp:nvSpPr>
      <dsp:spPr>
        <a:xfrm>
          <a:off x="1524742" y="3644022"/>
          <a:ext cx="1402946" cy="1402946"/>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a:ln>
          <a:noFill/>
        </a:ln>
        <a:effectLst>
          <a:outerShdw blurRad="38100" dist="25400" dir="5400000" rotWithShape="0">
            <a:srgbClr val="000000">
              <a:alpha val="35000"/>
            </a:srgbClr>
          </a:outerShdw>
        </a:effectLst>
        <a:sp3d z="50080" prstMaterial="plastic">
          <a:bevelT w="50800" h="50800"/>
          <a:bevelB w="50800" h="50800"/>
        </a:sp3d>
      </dsp:spPr>
      <dsp:style>
        <a:lnRef idx="0">
          <a:scrgbClr r="0" g="0" b="0"/>
        </a:lnRef>
        <a:fillRef idx="1">
          <a:scrgbClr r="0" g="0" b="0"/>
        </a:fillRef>
        <a:effectRef idx="2">
          <a:scrgbClr r="0" g="0" b="0"/>
        </a:effectRef>
        <a:fontRef idx="minor"/>
      </dsp:style>
    </dsp:sp>
    <dsp:sp modelId="{40CA18DB-159A-2144-9152-ACB7F834FBF3}">
      <dsp:nvSpPr>
        <dsp:cNvPr id="0" name=""/>
        <dsp:cNvSpPr/>
      </dsp:nvSpPr>
      <dsp:spPr>
        <a:xfrm rot="10800000">
          <a:off x="2226215" y="5465758"/>
          <a:ext cx="7445931" cy="1402946"/>
        </a:xfrm>
        <a:prstGeom prst="homePlate">
          <a:avLst/>
        </a:prstGeom>
        <a:solidFill>
          <a:schemeClr val="accent5">
            <a:hueOff val="0"/>
            <a:satOff val="0"/>
            <a:lumOff val="0"/>
            <a:alphaOff val="0"/>
          </a:schemeClr>
        </a:solidFill>
        <a:ln>
          <a:noFill/>
        </a:ln>
        <a:effectLst>
          <a:outerShdw blurRad="38100" dist="254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18660" tIns="156210" rIns="291592" bIns="156210" numCol="1" spcCol="1270" anchor="ctr" anchorCtr="0">
          <a:noAutofit/>
        </a:bodyPr>
        <a:lstStyle/>
        <a:p>
          <a:pPr lvl="0" algn="ctr" defTabSz="1822450">
            <a:lnSpc>
              <a:spcPct val="90000"/>
            </a:lnSpc>
            <a:spcBef>
              <a:spcPct val="0"/>
            </a:spcBef>
            <a:spcAft>
              <a:spcPct val="35000"/>
            </a:spcAft>
          </a:pPr>
          <a:r>
            <a:rPr lang="en-US" sz="4100" kern="1200" dirty="0"/>
            <a:t>SUBSTITUTION / ZAMJENA</a:t>
          </a:r>
        </a:p>
      </dsp:txBody>
      <dsp:txXfrm rot="10800000">
        <a:off x="2576951" y="5465758"/>
        <a:ext cx="7095195" cy="1402946"/>
      </dsp:txXfrm>
    </dsp:sp>
    <dsp:sp modelId="{6876DC66-05D4-3F4F-BB7F-C12FCFC84B31}">
      <dsp:nvSpPr>
        <dsp:cNvPr id="0" name=""/>
        <dsp:cNvSpPr/>
      </dsp:nvSpPr>
      <dsp:spPr>
        <a:xfrm>
          <a:off x="1524742" y="5465758"/>
          <a:ext cx="1402946" cy="1402946"/>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a:stretch>
        </a:blipFill>
        <a:ln>
          <a:noFill/>
        </a:ln>
        <a:effectLst>
          <a:outerShdw blurRad="38100" dist="25400" dir="5400000" rotWithShape="0">
            <a:srgbClr val="000000">
              <a:alpha val="35000"/>
            </a:srgbClr>
          </a:outerShdw>
        </a:effectLst>
        <a:sp3d z="50080" prstMaterial="plastic">
          <a:bevelT w="50800" h="50800"/>
          <a:bevelB w="50800" h="50800"/>
        </a:sp3d>
      </dsp:spPr>
      <dsp:style>
        <a:lnRef idx="0">
          <a:scrgbClr r="0" g="0" b="0"/>
        </a:lnRef>
        <a:fillRef idx="1">
          <a:scrgbClr r="0" g="0" b="0"/>
        </a:fillRef>
        <a:effectRef idx="2">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B8C0F9-C95C-DF4E-A96A-FD63BD0F4F7D}">
      <dsp:nvSpPr>
        <dsp:cNvPr id="0" name=""/>
        <dsp:cNvSpPr/>
      </dsp:nvSpPr>
      <dsp:spPr>
        <a:xfrm rot="5400000">
          <a:off x="934834" y="1223160"/>
          <a:ext cx="1182751" cy="1968071"/>
        </a:xfrm>
        <a:prstGeom prst="corner">
          <a:avLst>
            <a:gd name="adj1" fmla="val 16120"/>
            <a:gd name="adj2" fmla="val 16110"/>
          </a:avLst>
        </a:prstGeom>
        <a:gradFill rotWithShape="0">
          <a:gsLst>
            <a:gs pos="0">
              <a:schemeClr val="accent4">
                <a:hueOff val="0"/>
                <a:satOff val="0"/>
                <a:lumOff val="0"/>
                <a:alphaOff val="0"/>
                <a:tint val="65000"/>
                <a:lumMod val="110000"/>
              </a:schemeClr>
            </a:gs>
            <a:gs pos="88000">
              <a:schemeClr val="accent4">
                <a:hueOff val="0"/>
                <a:satOff val="0"/>
                <a:lumOff val="0"/>
                <a:alphaOff val="0"/>
                <a:tint val="90000"/>
              </a:schemeClr>
            </a:gs>
          </a:gsLst>
          <a:lin ang="5400000" scaled="0"/>
        </a:gradFill>
        <a:ln w="12700" cap="rnd" cmpd="sng" algn="ctr">
          <a:solidFill>
            <a:schemeClr val="accent4">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6144E6EF-4706-9D47-87EF-8041AC6001BF}">
      <dsp:nvSpPr>
        <dsp:cNvPr id="0" name=""/>
        <dsp:cNvSpPr/>
      </dsp:nvSpPr>
      <dsp:spPr>
        <a:xfrm>
          <a:off x="737404" y="1811189"/>
          <a:ext cx="1776785" cy="15574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en-US" sz="1900" b="1" kern="1200" dirty="0"/>
            <a:t>ZAMJENA</a:t>
          </a:r>
        </a:p>
      </dsp:txBody>
      <dsp:txXfrm>
        <a:off x="737404" y="1811189"/>
        <a:ext cx="1776785" cy="1557456"/>
      </dsp:txXfrm>
    </dsp:sp>
    <dsp:sp modelId="{67BCEC4E-98DB-E746-A04A-0550A7964519}">
      <dsp:nvSpPr>
        <dsp:cNvPr id="0" name=""/>
        <dsp:cNvSpPr/>
      </dsp:nvSpPr>
      <dsp:spPr>
        <a:xfrm>
          <a:off x="2178947" y="1078268"/>
          <a:ext cx="335242" cy="335242"/>
        </a:xfrm>
        <a:prstGeom prst="triangle">
          <a:avLst>
            <a:gd name="adj" fmla="val 100000"/>
          </a:avLst>
        </a:prstGeom>
        <a:gradFill rotWithShape="0">
          <a:gsLst>
            <a:gs pos="0">
              <a:schemeClr val="accent4">
                <a:hueOff val="-151972"/>
                <a:satOff val="-768"/>
                <a:lumOff val="-1078"/>
                <a:alphaOff val="0"/>
                <a:tint val="65000"/>
                <a:lumMod val="110000"/>
              </a:schemeClr>
            </a:gs>
            <a:gs pos="88000">
              <a:schemeClr val="accent4">
                <a:hueOff val="-151972"/>
                <a:satOff val="-768"/>
                <a:lumOff val="-1078"/>
                <a:alphaOff val="0"/>
                <a:tint val="90000"/>
              </a:schemeClr>
            </a:gs>
          </a:gsLst>
          <a:lin ang="5400000" scaled="0"/>
        </a:gradFill>
        <a:ln w="12700" cap="rnd" cmpd="sng" algn="ctr">
          <a:solidFill>
            <a:schemeClr val="accent4">
              <a:hueOff val="-151972"/>
              <a:satOff val="-768"/>
              <a:lumOff val="-1078"/>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F5663BD5-E261-ED4C-ABF0-B437EBD3B7E2}">
      <dsp:nvSpPr>
        <dsp:cNvPr id="0" name=""/>
        <dsp:cNvSpPr/>
      </dsp:nvSpPr>
      <dsp:spPr>
        <a:xfrm rot="5400000">
          <a:off x="3109967" y="684921"/>
          <a:ext cx="1182751" cy="1968071"/>
        </a:xfrm>
        <a:prstGeom prst="corner">
          <a:avLst>
            <a:gd name="adj1" fmla="val 16120"/>
            <a:gd name="adj2" fmla="val 16110"/>
          </a:avLst>
        </a:prstGeom>
        <a:gradFill rotWithShape="0">
          <a:gsLst>
            <a:gs pos="0">
              <a:schemeClr val="accent4">
                <a:hueOff val="-303945"/>
                <a:satOff val="-1535"/>
                <a:lumOff val="-2157"/>
                <a:alphaOff val="0"/>
                <a:tint val="65000"/>
                <a:lumMod val="110000"/>
              </a:schemeClr>
            </a:gs>
            <a:gs pos="88000">
              <a:schemeClr val="accent4">
                <a:hueOff val="-303945"/>
                <a:satOff val="-1535"/>
                <a:lumOff val="-2157"/>
                <a:alphaOff val="0"/>
                <a:tint val="90000"/>
              </a:schemeClr>
            </a:gs>
          </a:gsLst>
          <a:lin ang="5400000" scaled="0"/>
        </a:gradFill>
        <a:ln w="12700" cap="rnd" cmpd="sng" algn="ctr">
          <a:solidFill>
            <a:schemeClr val="accent4">
              <a:hueOff val="-303945"/>
              <a:satOff val="-1535"/>
              <a:lumOff val="-2157"/>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081E94E9-F90F-ED4C-9A21-2C77F157D532}">
      <dsp:nvSpPr>
        <dsp:cNvPr id="0" name=""/>
        <dsp:cNvSpPr/>
      </dsp:nvSpPr>
      <dsp:spPr>
        <a:xfrm>
          <a:off x="2912537" y="1272951"/>
          <a:ext cx="1776785" cy="15574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en-US" sz="1900" b="1" kern="1200" dirty="0"/>
            <a:t>POBOLJŠANJE</a:t>
          </a:r>
        </a:p>
      </dsp:txBody>
      <dsp:txXfrm>
        <a:off x="2912537" y="1272951"/>
        <a:ext cx="1776785" cy="1557456"/>
      </dsp:txXfrm>
    </dsp:sp>
    <dsp:sp modelId="{90603D5F-60A1-9847-8C98-8DA6B989DC82}">
      <dsp:nvSpPr>
        <dsp:cNvPr id="0" name=""/>
        <dsp:cNvSpPr/>
      </dsp:nvSpPr>
      <dsp:spPr>
        <a:xfrm>
          <a:off x="4354080" y="540030"/>
          <a:ext cx="335242" cy="335242"/>
        </a:xfrm>
        <a:prstGeom prst="triangle">
          <a:avLst>
            <a:gd name="adj" fmla="val 100000"/>
          </a:avLst>
        </a:prstGeom>
        <a:gradFill rotWithShape="0">
          <a:gsLst>
            <a:gs pos="0">
              <a:schemeClr val="accent4">
                <a:hueOff val="-455917"/>
                <a:satOff val="-2303"/>
                <a:lumOff val="-3235"/>
                <a:alphaOff val="0"/>
                <a:tint val="65000"/>
                <a:lumMod val="110000"/>
              </a:schemeClr>
            </a:gs>
            <a:gs pos="88000">
              <a:schemeClr val="accent4">
                <a:hueOff val="-455917"/>
                <a:satOff val="-2303"/>
                <a:lumOff val="-3235"/>
                <a:alphaOff val="0"/>
                <a:tint val="90000"/>
              </a:schemeClr>
            </a:gs>
          </a:gsLst>
          <a:lin ang="5400000" scaled="0"/>
        </a:gradFill>
        <a:ln w="12700" cap="rnd" cmpd="sng" algn="ctr">
          <a:solidFill>
            <a:schemeClr val="accent4">
              <a:hueOff val="-455917"/>
              <a:satOff val="-2303"/>
              <a:lumOff val="-3235"/>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69502EA0-DC11-6744-9A8B-33E1EC38C100}">
      <dsp:nvSpPr>
        <dsp:cNvPr id="0" name=""/>
        <dsp:cNvSpPr/>
      </dsp:nvSpPr>
      <dsp:spPr>
        <a:xfrm rot="5400000">
          <a:off x="5285100" y="146683"/>
          <a:ext cx="1182751" cy="1968071"/>
        </a:xfrm>
        <a:prstGeom prst="corner">
          <a:avLst>
            <a:gd name="adj1" fmla="val 16120"/>
            <a:gd name="adj2" fmla="val 16110"/>
          </a:avLst>
        </a:prstGeom>
        <a:gradFill rotWithShape="0">
          <a:gsLst>
            <a:gs pos="0">
              <a:schemeClr val="accent4">
                <a:hueOff val="-607889"/>
                <a:satOff val="-3070"/>
                <a:lumOff val="-4313"/>
                <a:alphaOff val="0"/>
                <a:tint val="65000"/>
                <a:lumMod val="110000"/>
              </a:schemeClr>
            </a:gs>
            <a:gs pos="88000">
              <a:schemeClr val="accent4">
                <a:hueOff val="-607889"/>
                <a:satOff val="-3070"/>
                <a:lumOff val="-4313"/>
                <a:alphaOff val="0"/>
                <a:tint val="90000"/>
              </a:schemeClr>
            </a:gs>
          </a:gsLst>
          <a:lin ang="5400000" scaled="0"/>
        </a:gradFill>
        <a:ln w="12700" cap="rnd" cmpd="sng" algn="ctr">
          <a:solidFill>
            <a:schemeClr val="accent4">
              <a:hueOff val="-607889"/>
              <a:satOff val="-3070"/>
              <a:lumOff val="-4313"/>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F0CE68D3-8DBF-4A42-8B1B-2C5ABBDF70EC}">
      <dsp:nvSpPr>
        <dsp:cNvPr id="0" name=""/>
        <dsp:cNvSpPr/>
      </dsp:nvSpPr>
      <dsp:spPr>
        <a:xfrm>
          <a:off x="5087669" y="734712"/>
          <a:ext cx="1776785" cy="15574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en-US" sz="1900" b="1" kern="1200" dirty="0"/>
            <a:t>MODIFIKACIJA</a:t>
          </a:r>
        </a:p>
      </dsp:txBody>
      <dsp:txXfrm>
        <a:off x="5087669" y="734712"/>
        <a:ext cx="1776785" cy="1557456"/>
      </dsp:txXfrm>
    </dsp:sp>
    <dsp:sp modelId="{74FC55F1-8FE9-EA48-B4DA-9026EF362B0D}">
      <dsp:nvSpPr>
        <dsp:cNvPr id="0" name=""/>
        <dsp:cNvSpPr/>
      </dsp:nvSpPr>
      <dsp:spPr>
        <a:xfrm>
          <a:off x="6529212" y="1791"/>
          <a:ext cx="335242" cy="335242"/>
        </a:xfrm>
        <a:prstGeom prst="triangle">
          <a:avLst>
            <a:gd name="adj" fmla="val 100000"/>
          </a:avLst>
        </a:prstGeom>
        <a:gradFill rotWithShape="0">
          <a:gsLst>
            <a:gs pos="0">
              <a:schemeClr val="accent4">
                <a:hueOff val="-759862"/>
                <a:satOff val="-3838"/>
                <a:lumOff val="-5392"/>
                <a:alphaOff val="0"/>
                <a:tint val="65000"/>
                <a:lumMod val="110000"/>
              </a:schemeClr>
            </a:gs>
            <a:gs pos="88000">
              <a:schemeClr val="accent4">
                <a:hueOff val="-759862"/>
                <a:satOff val="-3838"/>
                <a:lumOff val="-5392"/>
                <a:alphaOff val="0"/>
                <a:tint val="90000"/>
              </a:schemeClr>
            </a:gs>
          </a:gsLst>
          <a:lin ang="5400000" scaled="0"/>
        </a:gradFill>
        <a:ln w="12700" cap="rnd" cmpd="sng" algn="ctr">
          <a:solidFill>
            <a:schemeClr val="accent4">
              <a:hueOff val="-759862"/>
              <a:satOff val="-3838"/>
              <a:lumOff val="-5392"/>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69FC5D73-4AF1-C14B-B8AC-0A4E69EC89DE}">
      <dsp:nvSpPr>
        <dsp:cNvPr id="0" name=""/>
        <dsp:cNvSpPr/>
      </dsp:nvSpPr>
      <dsp:spPr>
        <a:xfrm rot="5400000">
          <a:off x="7460233" y="-391555"/>
          <a:ext cx="1182751" cy="1968071"/>
        </a:xfrm>
        <a:prstGeom prst="corner">
          <a:avLst>
            <a:gd name="adj1" fmla="val 16120"/>
            <a:gd name="adj2" fmla="val 16110"/>
          </a:avLst>
        </a:prstGeom>
        <a:gradFill rotWithShape="0">
          <a:gsLst>
            <a:gs pos="0">
              <a:schemeClr val="accent4">
                <a:hueOff val="-911834"/>
                <a:satOff val="-4605"/>
                <a:lumOff val="-6470"/>
                <a:alphaOff val="0"/>
                <a:tint val="65000"/>
                <a:lumMod val="110000"/>
              </a:schemeClr>
            </a:gs>
            <a:gs pos="88000">
              <a:schemeClr val="accent4">
                <a:hueOff val="-911834"/>
                <a:satOff val="-4605"/>
                <a:lumOff val="-6470"/>
                <a:alphaOff val="0"/>
                <a:tint val="90000"/>
              </a:schemeClr>
            </a:gs>
          </a:gsLst>
          <a:lin ang="5400000" scaled="0"/>
        </a:gradFill>
        <a:ln w="12700" cap="rnd" cmpd="sng" algn="ctr">
          <a:solidFill>
            <a:schemeClr val="accent4">
              <a:hueOff val="-911834"/>
              <a:satOff val="-4605"/>
              <a:lumOff val="-647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FA9FCA1A-7A1D-7044-BC89-E6971B9586B8}">
      <dsp:nvSpPr>
        <dsp:cNvPr id="0" name=""/>
        <dsp:cNvSpPr/>
      </dsp:nvSpPr>
      <dsp:spPr>
        <a:xfrm>
          <a:off x="7262802" y="196473"/>
          <a:ext cx="1776785" cy="15574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en-US" sz="1900" b="1" kern="1200" dirty="0"/>
            <a:t>REDEFINICIJA</a:t>
          </a:r>
        </a:p>
      </dsp:txBody>
      <dsp:txXfrm>
        <a:off x="7262802" y="196473"/>
        <a:ext cx="1776785" cy="155745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10C236-E08E-FA45-A19A-2BCD7CC8CE7E}">
      <dsp:nvSpPr>
        <dsp:cNvPr id="0" name=""/>
        <dsp:cNvSpPr/>
      </dsp:nvSpPr>
      <dsp:spPr>
        <a:xfrm>
          <a:off x="3684854" y="3281"/>
          <a:ext cx="3206850" cy="2181931"/>
        </a:xfrm>
        <a:prstGeom prst="ellipse">
          <a:avLst/>
        </a:prstGeom>
        <a:solidFill>
          <a:schemeClr val="accent2">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a:t>OSPOSOBLJAVANJE</a:t>
          </a:r>
        </a:p>
      </dsp:txBody>
      <dsp:txXfrm>
        <a:off x="4154486" y="322817"/>
        <a:ext cx="2267586" cy="1542859"/>
      </dsp:txXfrm>
    </dsp:sp>
    <dsp:sp modelId="{E0F0C9DB-AC48-3243-813E-11DE08A1914D}">
      <dsp:nvSpPr>
        <dsp:cNvPr id="0" name=""/>
        <dsp:cNvSpPr/>
      </dsp:nvSpPr>
      <dsp:spPr>
        <a:xfrm rot="2160000">
          <a:off x="6489810" y="1758500"/>
          <a:ext cx="439040" cy="736402"/>
        </a:xfrm>
        <a:prstGeom prst="rightArrow">
          <a:avLst>
            <a:gd name="adj1" fmla="val 60000"/>
            <a:gd name="adj2" fmla="val 50000"/>
          </a:avLst>
        </a:prstGeom>
        <a:solidFill>
          <a:schemeClr val="accent2">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a:off x="6502387" y="1867071"/>
        <a:ext cx="307328" cy="441842"/>
      </dsp:txXfrm>
    </dsp:sp>
    <dsp:sp modelId="{A52E2A49-21CC-AE41-92AD-44898E04FDAF}">
      <dsp:nvSpPr>
        <dsp:cNvPr id="0" name=""/>
        <dsp:cNvSpPr/>
      </dsp:nvSpPr>
      <dsp:spPr>
        <a:xfrm>
          <a:off x="6846112" y="1927746"/>
          <a:ext cx="2181931" cy="2181931"/>
        </a:xfrm>
        <a:prstGeom prst="ellipse">
          <a:avLst/>
        </a:prstGeom>
        <a:solidFill>
          <a:schemeClr val="accent3">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kern="1200" dirty="0"/>
            <a:t>TESTIRANJE</a:t>
          </a:r>
        </a:p>
      </dsp:txBody>
      <dsp:txXfrm>
        <a:off x="7165648" y="2247282"/>
        <a:ext cx="1542859" cy="1542859"/>
      </dsp:txXfrm>
    </dsp:sp>
    <dsp:sp modelId="{C33FC082-1E94-0B49-AC51-071D00B8DD46}">
      <dsp:nvSpPr>
        <dsp:cNvPr id="0" name=""/>
        <dsp:cNvSpPr/>
      </dsp:nvSpPr>
      <dsp:spPr>
        <a:xfrm rot="6480000">
          <a:off x="7146842" y="4191855"/>
          <a:ext cx="578846" cy="736402"/>
        </a:xfrm>
        <a:prstGeom prst="rightArrow">
          <a:avLst>
            <a:gd name="adj1" fmla="val 60000"/>
            <a:gd name="adj2" fmla="val 50000"/>
          </a:avLst>
        </a:prstGeom>
        <a:solidFill>
          <a:schemeClr val="accent3">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rot="10800000">
        <a:off x="7260500" y="4256558"/>
        <a:ext cx="405192" cy="441842"/>
      </dsp:txXfrm>
    </dsp:sp>
    <dsp:sp modelId="{0129B340-6ABE-B64A-AC53-A0E88559F3E1}">
      <dsp:nvSpPr>
        <dsp:cNvPr id="0" name=""/>
        <dsp:cNvSpPr/>
      </dsp:nvSpPr>
      <dsp:spPr>
        <a:xfrm>
          <a:off x="5834361" y="5041596"/>
          <a:ext cx="2181931" cy="2181931"/>
        </a:xfrm>
        <a:prstGeom prst="ellipse">
          <a:avLst/>
        </a:prstGeom>
        <a:solidFill>
          <a:schemeClr val="accent4">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kern="1200" dirty="0"/>
            <a:t>REFLEKSIJA</a:t>
          </a:r>
        </a:p>
      </dsp:txBody>
      <dsp:txXfrm>
        <a:off x="6153897" y="5361132"/>
        <a:ext cx="1542859" cy="1542859"/>
      </dsp:txXfrm>
    </dsp:sp>
    <dsp:sp modelId="{849B3C97-B7C8-0E4E-84DF-E88FEF779BC2}">
      <dsp:nvSpPr>
        <dsp:cNvPr id="0" name=""/>
        <dsp:cNvSpPr/>
      </dsp:nvSpPr>
      <dsp:spPr>
        <a:xfrm rot="10800000">
          <a:off x="5015239" y="5764361"/>
          <a:ext cx="578846" cy="736402"/>
        </a:xfrm>
        <a:prstGeom prst="rightArrow">
          <a:avLst>
            <a:gd name="adj1" fmla="val 60000"/>
            <a:gd name="adj2" fmla="val 50000"/>
          </a:avLst>
        </a:prstGeom>
        <a:solidFill>
          <a:schemeClr val="accent4">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rot="10800000">
        <a:off x="5188893" y="5911641"/>
        <a:ext cx="405192" cy="441842"/>
      </dsp:txXfrm>
    </dsp:sp>
    <dsp:sp modelId="{2B771814-5738-C74E-A1E9-53F3EEE13AC1}">
      <dsp:nvSpPr>
        <dsp:cNvPr id="0" name=""/>
        <dsp:cNvSpPr/>
      </dsp:nvSpPr>
      <dsp:spPr>
        <a:xfrm>
          <a:off x="2560266" y="5041596"/>
          <a:ext cx="2181931" cy="2181931"/>
        </a:xfrm>
        <a:prstGeom prst="ellipse">
          <a:avLst/>
        </a:prstGeom>
        <a:solidFill>
          <a:schemeClr val="accent5">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kern="1200" dirty="0"/>
            <a:t>TRANSFER</a:t>
          </a:r>
        </a:p>
      </dsp:txBody>
      <dsp:txXfrm>
        <a:off x="2879802" y="5361132"/>
        <a:ext cx="1542859" cy="1542859"/>
      </dsp:txXfrm>
    </dsp:sp>
    <dsp:sp modelId="{5A75BBE4-FF68-B547-8880-94FA3E5B1FA4}">
      <dsp:nvSpPr>
        <dsp:cNvPr id="0" name=""/>
        <dsp:cNvSpPr/>
      </dsp:nvSpPr>
      <dsp:spPr>
        <a:xfrm rot="15120000">
          <a:off x="2860995" y="4223017"/>
          <a:ext cx="578846" cy="736402"/>
        </a:xfrm>
        <a:prstGeom prst="rightArrow">
          <a:avLst>
            <a:gd name="adj1" fmla="val 60000"/>
            <a:gd name="adj2" fmla="val 50000"/>
          </a:avLst>
        </a:prstGeom>
        <a:solidFill>
          <a:schemeClr val="accent5">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rot="10800000">
        <a:off x="2974653" y="4452874"/>
        <a:ext cx="405192" cy="441842"/>
      </dsp:txXfrm>
    </dsp:sp>
    <dsp:sp modelId="{B42B8BCB-C6C3-2A45-AAE5-C1E53C9D3B33}">
      <dsp:nvSpPr>
        <dsp:cNvPr id="0" name=""/>
        <dsp:cNvSpPr/>
      </dsp:nvSpPr>
      <dsp:spPr>
        <a:xfrm>
          <a:off x="1548515" y="1927746"/>
          <a:ext cx="2181931" cy="2181931"/>
        </a:xfrm>
        <a:prstGeom prst="ellipse">
          <a:avLst/>
        </a:prstGeom>
        <a:solidFill>
          <a:schemeClr val="accent6">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kern="1200" dirty="0"/>
            <a:t>REFLEKSIJA</a:t>
          </a:r>
        </a:p>
      </dsp:txBody>
      <dsp:txXfrm>
        <a:off x="1868051" y="2247282"/>
        <a:ext cx="1542859" cy="1542859"/>
      </dsp:txXfrm>
    </dsp:sp>
    <dsp:sp modelId="{E3C97B31-BB41-434B-8FE9-2B59EA9FD40A}">
      <dsp:nvSpPr>
        <dsp:cNvPr id="0" name=""/>
        <dsp:cNvSpPr/>
      </dsp:nvSpPr>
      <dsp:spPr>
        <a:xfrm rot="19440000">
          <a:off x="3627604" y="1773107"/>
          <a:ext cx="439040" cy="736402"/>
        </a:xfrm>
        <a:prstGeom prst="rightArrow">
          <a:avLst>
            <a:gd name="adj1" fmla="val 60000"/>
            <a:gd name="adj2" fmla="val 50000"/>
          </a:avLst>
        </a:prstGeom>
        <a:solidFill>
          <a:schemeClr val="accent6">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a:off x="3640181" y="1959096"/>
        <a:ext cx="307328" cy="441842"/>
      </dsp:txXfrm>
    </dsp:sp>
  </dsp:spTree>
</dsp:drawing>
</file>

<file path=ppt/diagrams/layout1.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0.61299</cdr:x>
      <cdr:y>0.13182</cdr:y>
    </cdr:from>
    <cdr:to>
      <cdr:x>0.75195</cdr:x>
      <cdr:y>0.23864</cdr:y>
    </cdr:to>
    <cdr:sp macro="" textlink="">
      <cdr:nvSpPr>
        <cdr:cNvPr id="2" name="Oval 1">
          <a:extLst xmlns:a="http://schemas.openxmlformats.org/drawingml/2006/main">
            <a:ext uri="{FF2B5EF4-FFF2-40B4-BE49-F238E27FC236}">
              <a16:creationId xmlns:a16="http://schemas.microsoft.com/office/drawing/2014/main" id="{23EFBA32-A635-E246-B156-C01DC278FEBE}"/>
            </a:ext>
          </a:extLst>
        </cdr:cNvPr>
        <cdr:cNvSpPr/>
      </cdr:nvSpPr>
      <cdr:spPr>
        <a:xfrm xmlns:a="http://schemas.openxmlformats.org/drawingml/2006/main">
          <a:off x="6539345" y="803564"/>
          <a:ext cx="1482436" cy="651164"/>
        </a:xfrm>
        <a:prstGeom xmlns:a="http://schemas.openxmlformats.org/drawingml/2006/main" prst="ellipse">
          <a:avLst/>
        </a:prstGeom>
        <a:noFill xmlns:a="http://schemas.openxmlformats.org/drawingml/2006/main"/>
        <a:ln xmlns:a="http://schemas.openxmlformats.org/drawingml/2006/main" w="38100">
          <a:solidFill>
            <a:schemeClr val="accent5"/>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63A416E6-864B-E84C-8E87-BAF19D7D08CB}" type="datetimeFigureOut">
              <a:rPr lang="en-US" smtClean="0"/>
              <a:t>11/5/2019</a:t>
            </a:fld>
            <a:endParaRPr lang="en-US"/>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sl-SI"/>
              <a:t>Click to edit Master text styles</a:t>
            </a:r>
          </a:p>
          <a:p>
            <a:pPr lvl="1"/>
            <a:r>
              <a:rPr lang="sl-SI"/>
              <a:t>Second level</a:t>
            </a:r>
          </a:p>
          <a:p>
            <a:pPr lvl="2"/>
            <a:r>
              <a:rPr lang="sl-SI"/>
              <a:t>Third level</a:t>
            </a:r>
          </a:p>
          <a:p>
            <a:pPr lvl="3"/>
            <a:r>
              <a:rPr lang="sl-SI"/>
              <a:t>Fourth level</a:t>
            </a:r>
          </a:p>
          <a:p>
            <a:pPr lvl="4"/>
            <a:r>
              <a:rPr lang="sl-SI"/>
              <a:t>Fifth level</a:t>
            </a:r>
            <a:endParaRPr lang="en-US"/>
          </a:p>
        </p:txBody>
      </p:sp>
      <p:sp>
        <p:nvSpPr>
          <p:cNvPr id="6" name="Footer Placehold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FD24B79A-5D5B-1B44-9E17-0395669FFD20}" type="slidenum">
              <a:rPr lang="en-US" smtClean="0"/>
              <a:t>‹#›</a:t>
            </a:fld>
            <a:endParaRPr lang="en-US"/>
          </a:p>
        </p:txBody>
      </p:sp>
    </p:spTree>
    <p:extLst>
      <p:ext uri="{BB962C8B-B14F-4D97-AF65-F5344CB8AC3E}">
        <p14:creationId xmlns:p14="http://schemas.microsoft.com/office/powerpoint/2010/main" val="260823286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24B79A-5D5B-1B44-9E17-0395669FFD20}" type="slidenum">
              <a:rPr lang="en-US" smtClean="0"/>
              <a:t>1</a:t>
            </a:fld>
            <a:endParaRPr lang="en-US"/>
          </a:p>
        </p:txBody>
      </p:sp>
    </p:spTree>
    <p:extLst>
      <p:ext uri="{BB962C8B-B14F-4D97-AF65-F5344CB8AC3E}">
        <p14:creationId xmlns:p14="http://schemas.microsoft.com/office/powerpoint/2010/main" val="10402247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sl-SI" dirty="0"/>
              <a:t>Model – 61% dosega 3 točke</a:t>
            </a:r>
          </a:p>
          <a:p>
            <a:pPr marL="228600" indent="-228600">
              <a:buAutoNum type="arabicPeriod"/>
            </a:pPr>
            <a:r>
              <a:rPr lang="sl-SI" dirty="0"/>
              <a:t>Model – 51% doseže 2 točke – premalo diskriminatoren</a:t>
            </a:r>
          </a:p>
          <a:p>
            <a:pPr marL="228600" indent="-228600">
              <a:buAutoNum type="arabicPeriod"/>
            </a:pPr>
            <a:r>
              <a:rPr lang="sl-SI" dirty="0"/>
              <a:t>Model – 59% doseže 2 točki, 3 samo 1</a:t>
            </a:r>
          </a:p>
          <a:p>
            <a:endParaRPr lang="en-US" dirty="0"/>
          </a:p>
          <a:p>
            <a:endParaRPr lang="en-US" dirty="0"/>
          </a:p>
        </p:txBody>
      </p:sp>
      <p:sp>
        <p:nvSpPr>
          <p:cNvPr id="4" name="Slide Number Placeholder 3"/>
          <p:cNvSpPr>
            <a:spLocks noGrp="1"/>
          </p:cNvSpPr>
          <p:nvPr>
            <p:ph type="sldNum" sz="quarter" idx="5"/>
          </p:nvPr>
        </p:nvSpPr>
        <p:spPr/>
        <p:txBody>
          <a:bodyPr/>
          <a:lstStyle/>
          <a:p>
            <a:fld id="{FD24B79A-5D5B-1B44-9E17-0395669FFD20}" type="slidenum">
              <a:rPr lang="en-US" smtClean="0"/>
              <a:t>10</a:t>
            </a:fld>
            <a:endParaRPr lang="en-US"/>
          </a:p>
        </p:txBody>
      </p:sp>
    </p:spTree>
    <p:extLst>
      <p:ext uri="{BB962C8B-B14F-4D97-AF65-F5344CB8AC3E}">
        <p14:creationId xmlns:p14="http://schemas.microsoft.com/office/powerpoint/2010/main" val="35554135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hr-HR" sz="1200" kern="1200" dirty="0">
                <a:solidFill>
                  <a:schemeClr val="tx1"/>
                </a:solidFill>
                <a:effectLst/>
                <a:latin typeface="+mn-lt"/>
                <a:ea typeface="+mn-ea"/>
                <a:cs typeface="+mn-cs"/>
              </a:rPr>
              <a:t>Analiza je pokazala da je za učitelje u projektu </a:t>
            </a:r>
            <a:r>
              <a:rPr lang="hr-HR" sz="1200" i="1" kern="1200" dirty="0">
                <a:solidFill>
                  <a:schemeClr val="tx1"/>
                </a:solidFill>
                <a:effectLst/>
                <a:latin typeface="+mn-lt"/>
                <a:ea typeface="+mn-ea"/>
                <a:cs typeface="+mn-cs"/>
              </a:rPr>
              <a:t>Inovativno okružje za učenje uz podršku IKT-a</a:t>
            </a:r>
            <a:r>
              <a:rPr lang="hr-HR" sz="1200" kern="1200" dirty="0">
                <a:solidFill>
                  <a:schemeClr val="tx1"/>
                </a:solidFill>
                <a:effectLst/>
                <a:latin typeface="+mn-lt"/>
                <a:ea typeface="+mn-ea"/>
                <a:cs typeface="+mn-cs"/>
              </a:rPr>
              <a:t> najprimjerenija bila RAT ljestvica, ali uz kontinuirano preispitivanje dodane vrijednosti koju primijenjena tehnologija donosi u proces poučavanja i učenja. </a:t>
            </a:r>
          </a:p>
          <a:p>
            <a:pPr marL="0" marR="0" lvl="0" indent="0" algn="l" defTabSz="457200" rtl="0" eaLnBrk="1" fontAlgn="auto" latinLnBrk="0" hangingPunct="1">
              <a:lnSpc>
                <a:spcPct val="100000"/>
              </a:lnSpc>
              <a:spcBef>
                <a:spcPts val="0"/>
              </a:spcBef>
              <a:spcAft>
                <a:spcPts val="0"/>
              </a:spcAft>
              <a:buClrTx/>
              <a:buSzTx/>
              <a:buFontTx/>
              <a:buNone/>
              <a:tabLst/>
              <a:defRPr/>
            </a:pPr>
            <a:r>
              <a:rPr lang="hr-HR" sz="1200" kern="1200" dirty="0">
                <a:solidFill>
                  <a:schemeClr val="tx1"/>
                </a:solidFill>
                <a:effectLst/>
                <a:latin typeface="+mn-lt"/>
                <a:ea typeface="+mn-ea"/>
                <a:cs typeface="+mn-cs"/>
              </a:rPr>
              <a:t>Slabost modela , koju smo zapazili - to je 51% svih primjera je na 2. razini, Kao slabost RAT modela pokazalo se relativno nisko razlikovanje na drugom stupnju (jačanje odnosno obogaćivanje), jer je u tu kategoriju (prije svega zbog dodane vrijednosti automatizirane povratne informacije, analitike učenja odnosno elemenata </a:t>
            </a:r>
            <a:r>
              <a:rPr lang="hr-HR" sz="1200" kern="1200" dirty="0" err="1">
                <a:solidFill>
                  <a:schemeClr val="tx1"/>
                </a:solidFill>
                <a:effectLst/>
                <a:latin typeface="+mn-lt"/>
                <a:ea typeface="+mn-ea"/>
                <a:cs typeface="+mn-cs"/>
              </a:rPr>
              <a:t>igrifikacije</a:t>
            </a:r>
            <a:r>
              <a:rPr lang="hr-HR" sz="1200" kern="1200" dirty="0">
                <a:solidFill>
                  <a:schemeClr val="tx1"/>
                </a:solidFill>
                <a:effectLst/>
                <a:latin typeface="+mn-lt"/>
                <a:ea typeface="+mn-ea"/>
                <a:cs typeface="+mn-cs"/>
              </a:rPr>
              <a:t>) upao i veliki broj primjera koji su po ICL rubrikama dosegli tek prvi stupanj, dakle učenje osnovnih vještina i reprodukciju, a da se pritom nije bitno promijenio način učenja </a:t>
            </a:r>
          </a:p>
          <a:p>
            <a:pPr marL="0" marR="0" lvl="0" indent="0" algn="l" defTabSz="457200" rtl="0" eaLnBrk="1" fontAlgn="auto" latinLnBrk="0" hangingPunct="1">
              <a:lnSpc>
                <a:spcPct val="100000"/>
              </a:lnSpc>
              <a:spcBef>
                <a:spcPts val="0"/>
              </a:spcBef>
              <a:spcAft>
                <a:spcPts val="0"/>
              </a:spcAft>
              <a:buClrTx/>
              <a:buSzTx/>
              <a:buFontTx/>
              <a:buNone/>
              <a:tabLst/>
              <a:defRPr/>
            </a:pPr>
            <a:endParaRPr lang="hr-HR"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hr-HR" sz="1200" kern="1200" dirty="0">
                <a:solidFill>
                  <a:schemeClr val="tx1"/>
                </a:solidFill>
                <a:effectLst/>
                <a:latin typeface="+mn-lt"/>
                <a:ea typeface="+mn-ea"/>
                <a:cs typeface="+mn-cs"/>
              </a:rPr>
              <a:t>tako da  smo na osnovu toga ustanovili da sad upotrebljavamo  SAMR model,. U prošloj školskoj godini </a:t>
            </a:r>
            <a:r>
              <a:rPr lang="hr-HR" sz="1200" kern="1200" dirty="0" err="1">
                <a:solidFill>
                  <a:schemeClr val="tx1"/>
                </a:solidFill>
                <a:effectLst/>
                <a:latin typeface="+mn-lt"/>
                <a:ea typeface="+mn-ea"/>
                <a:cs typeface="+mn-cs"/>
              </a:rPr>
              <a:t>učiteji</a:t>
            </a:r>
            <a:r>
              <a:rPr lang="hr-HR" sz="1200" kern="1200" dirty="0">
                <a:solidFill>
                  <a:schemeClr val="tx1"/>
                </a:solidFill>
                <a:effectLst/>
                <a:latin typeface="+mn-lt"/>
                <a:ea typeface="+mn-ea"/>
                <a:cs typeface="+mn-cs"/>
              </a:rPr>
              <a:t> su objavili </a:t>
            </a:r>
            <a:r>
              <a:rPr lang="hr-HR" sz="1200" kern="1200" dirty="0">
                <a:solidFill>
                  <a:schemeClr val="tx1"/>
                </a:solidFill>
                <a:effectLst/>
                <a:highlight>
                  <a:srgbClr val="FFFF00"/>
                </a:highlight>
                <a:latin typeface="+mn-lt"/>
                <a:ea typeface="+mn-ea"/>
                <a:cs typeface="+mn-cs"/>
              </a:rPr>
              <a:t>149 </a:t>
            </a:r>
            <a:r>
              <a:rPr lang="hr-HR" sz="1200" kern="1200" dirty="0">
                <a:solidFill>
                  <a:schemeClr val="tx1"/>
                </a:solidFill>
                <a:effectLst/>
                <a:latin typeface="+mn-lt"/>
                <a:ea typeface="+mn-ea"/>
                <a:cs typeface="+mn-cs"/>
              </a:rPr>
              <a:t>primjera dobre rabe, koje </a:t>
            </a:r>
            <a:r>
              <a:rPr lang="hr-HR" sz="1200" kern="1200" dirty="0" err="1">
                <a:solidFill>
                  <a:schemeClr val="tx1"/>
                </a:solidFill>
                <a:effectLst/>
                <a:latin typeface="+mn-lt"/>
                <a:ea typeface="+mn-ea"/>
                <a:cs typeface="+mn-cs"/>
              </a:rPr>
              <a:t>procjenivamo</a:t>
            </a:r>
            <a:r>
              <a:rPr lang="hr-HR" sz="1200" kern="1200" dirty="0">
                <a:solidFill>
                  <a:schemeClr val="tx1"/>
                </a:solidFill>
                <a:effectLst/>
                <a:latin typeface="+mn-lt"/>
                <a:ea typeface="+mn-ea"/>
                <a:cs typeface="+mn-cs"/>
              </a:rPr>
              <a:t> po SAMR modelu, kojeg vi dobro znate. </a:t>
            </a:r>
          </a:p>
          <a:p>
            <a:pPr marL="0" marR="0" lvl="0" indent="0" algn="l" defTabSz="457200" rtl="0" eaLnBrk="1" fontAlgn="auto" latinLnBrk="0" hangingPunct="1">
              <a:lnSpc>
                <a:spcPct val="100000"/>
              </a:lnSpc>
              <a:spcBef>
                <a:spcPts val="0"/>
              </a:spcBef>
              <a:spcAft>
                <a:spcPts val="0"/>
              </a:spcAft>
              <a:buClrTx/>
              <a:buSzTx/>
              <a:buFontTx/>
              <a:buNone/>
              <a:tabLst/>
              <a:defRPr/>
            </a:pPr>
            <a:endParaRPr lang="hr-HR"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hr-HR" sz="1200" kern="1200" dirty="0">
                <a:solidFill>
                  <a:schemeClr val="tx1"/>
                </a:solidFill>
                <a:effectLst/>
                <a:latin typeface="+mn-lt"/>
                <a:ea typeface="+mn-ea"/>
                <a:cs typeface="+mn-cs"/>
              </a:rPr>
              <a:t>Da bismo ustanovili jesu li planirane aktivnosti uistinu omogućile dosezanje postavljenih ciljeva, trebali bismo istraživanje nadograditi refleksijom učitelja i opažanjem nastave. Nadalje, kod analize predanih primjera bilo bi smisleno uključiti učitelje koji bi mogli potanko opisati vezu između ciljeva i aktivnosti, što bi moglo dovesti do promjena u vrednovanju pojedinih aktivnosti.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FD24B79A-5D5B-1B44-9E17-0395669FFD20}" type="slidenum">
              <a:rPr lang="en-US" smtClean="0"/>
              <a:t>11</a:t>
            </a:fld>
            <a:endParaRPr lang="en-US"/>
          </a:p>
        </p:txBody>
      </p:sp>
    </p:spTree>
    <p:extLst>
      <p:ext uri="{BB962C8B-B14F-4D97-AF65-F5344CB8AC3E}">
        <p14:creationId xmlns:p14="http://schemas.microsoft.com/office/powerpoint/2010/main" val="5443620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Ček</a:t>
            </a:r>
            <a:r>
              <a:rPr lang="en-US" dirty="0"/>
              <a:t> </a:t>
            </a:r>
            <a:r>
              <a:rPr lang="en-US" dirty="0" err="1"/>
              <a:t>lista</a:t>
            </a:r>
            <a:r>
              <a:rPr lang="en-US" dirty="0"/>
              <a:t> z </a:t>
            </a:r>
            <a:r>
              <a:rPr lang="en-US" dirty="0" err="1"/>
              <a:t>vprašanji</a:t>
            </a:r>
            <a:endParaRPr lang="en-US" dirty="0"/>
          </a:p>
          <a:p>
            <a:endParaRPr lang="en-US" dirty="0"/>
          </a:p>
          <a:p>
            <a:r>
              <a:rPr lang="en-US" dirty="0"/>
              <a:t> </a:t>
            </a:r>
          </a:p>
          <a:p>
            <a:r>
              <a:rPr lang="en-US" sz="1200" b="1" kern="1200" dirty="0">
                <a:solidFill>
                  <a:schemeClr val="tx1"/>
                </a:solidFill>
                <a:effectLst/>
                <a:latin typeface="+mn-lt"/>
                <a:ea typeface="+mn-ea"/>
                <a:cs typeface="+mn-cs"/>
              </a:rPr>
              <a:t>SAMR model</a:t>
            </a:r>
            <a:endParaRPr lang="en-US" b="1" dirty="0"/>
          </a:p>
          <a:p>
            <a:r>
              <a:rPr lang="en-US" b="1" dirty="0" err="1"/>
              <a:t>Poboljšanje</a:t>
            </a:r>
            <a:r>
              <a:rPr lang="en-US" b="1" dirty="0"/>
              <a:t> = </a:t>
            </a:r>
            <a:r>
              <a:rPr lang="en-US" b="1" dirty="0" err="1"/>
              <a:t>efikasnost</a:t>
            </a:r>
            <a:endParaRPr lang="en-US" dirty="0"/>
          </a:p>
          <a:p>
            <a:r>
              <a:rPr lang="en-US" b="0" dirty="0">
                <a:effectLst/>
              </a:rPr>
              <a:t>Substitution – </a:t>
            </a:r>
            <a:r>
              <a:rPr lang="en-US" b="0" dirty="0" err="1">
                <a:effectLst/>
              </a:rPr>
              <a:t>tehnologija</a:t>
            </a:r>
            <a:r>
              <a:rPr lang="en-US" b="0" dirty="0">
                <a:effectLst/>
              </a:rPr>
              <a:t> je </a:t>
            </a:r>
            <a:r>
              <a:rPr lang="en-US" b="0" dirty="0" err="1">
                <a:effectLst/>
              </a:rPr>
              <a:t>zamjena</a:t>
            </a:r>
            <a:r>
              <a:rPr lang="en-US" b="0" dirty="0">
                <a:effectLst/>
              </a:rPr>
              <a:t>, bez </a:t>
            </a:r>
            <a:r>
              <a:rPr lang="en-US" b="0" dirty="0" err="1">
                <a:effectLst/>
              </a:rPr>
              <a:t>ikakvog</a:t>
            </a:r>
            <a:r>
              <a:rPr lang="en-US" b="0" dirty="0">
                <a:effectLst/>
              </a:rPr>
              <a:t> </a:t>
            </a:r>
            <a:r>
              <a:rPr lang="en-US" b="0" dirty="0" err="1">
                <a:effectLst/>
              </a:rPr>
              <a:t>poboljšanja</a:t>
            </a:r>
            <a:r>
              <a:rPr lang="en-US" b="0" dirty="0">
                <a:effectLst/>
              </a:rPr>
              <a:t> </a:t>
            </a:r>
            <a:r>
              <a:rPr lang="en-US" b="0" dirty="0" err="1">
                <a:effectLst/>
              </a:rPr>
              <a:t>i</a:t>
            </a:r>
            <a:r>
              <a:rPr lang="en-US" b="0" dirty="0">
                <a:effectLst/>
              </a:rPr>
              <a:t> </a:t>
            </a:r>
            <a:r>
              <a:rPr lang="en-US" b="0" dirty="0" err="1">
                <a:effectLst/>
              </a:rPr>
              <a:t>funkcionalne</a:t>
            </a:r>
            <a:r>
              <a:rPr lang="en-US" b="0" dirty="0">
                <a:effectLst/>
              </a:rPr>
              <a:t> </a:t>
            </a:r>
            <a:r>
              <a:rPr lang="en-US" b="0" dirty="0" err="1">
                <a:effectLst/>
              </a:rPr>
              <a:t>promjene</a:t>
            </a:r>
            <a:r>
              <a:rPr lang="en-US" b="0" dirty="0">
                <a:effectLst/>
              </a:rPr>
              <a:t> u </a:t>
            </a:r>
            <a:r>
              <a:rPr lang="en-US" b="0" dirty="0" err="1">
                <a:effectLst/>
              </a:rPr>
              <a:t>nastavi</a:t>
            </a:r>
            <a:r>
              <a:rPr lang="en-US" b="0" dirty="0">
                <a:effectLst/>
              </a:rPr>
              <a:t>. </a:t>
            </a:r>
            <a:r>
              <a:rPr lang="en-US" b="0" dirty="0" err="1">
                <a:effectLst/>
              </a:rPr>
              <a:t>Faza</a:t>
            </a:r>
            <a:r>
              <a:rPr lang="en-US" b="0" dirty="0">
                <a:effectLst/>
              </a:rPr>
              <a:t> u </a:t>
            </a:r>
            <a:r>
              <a:rPr lang="en-US" b="0" dirty="0" err="1">
                <a:effectLst/>
              </a:rPr>
              <a:t>kojoj</a:t>
            </a:r>
            <a:r>
              <a:rPr lang="en-US" b="0" dirty="0">
                <a:effectLst/>
              </a:rPr>
              <a:t> je </a:t>
            </a:r>
            <a:r>
              <a:rPr lang="en-US" b="0" dirty="0" err="1">
                <a:effectLst/>
              </a:rPr>
              <a:t>analogno</a:t>
            </a:r>
            <a:r>
              <a:rPr lang="en-US" b="0" dirty="0">
                <a:effectLst/>
              </a:rPr>
              <a:t> </a:t>
            </a:r>
            <a:r>
              <a:rPr lang="en-US" b="0" dirty="0" err="1">
                <a:effectLst/>
              </a:rPr>
              <a:t>pretvoreno</a:t>
            </a:r>
            <a:r>
              <a:rPr lang="en-US" b="0" dirty="0">
                <a:effectLst/>
              </a:rPr>
              <a:t> u </a:t>
            </a:r>
            <a:r>
              <a:rPr lang="en-US" b="0" dirty="0" err="1">
                <a:effectLst/>
              </a:rPr>
              <a:t>digitalno</a:t>
            </a:r>
            <a:r>
              <a:rPr lang="en-US" b="0" dirty="0">
                <a:effectLst/>
              </a:rPr>
              <a:t>.  </a:t>
            </a:r>
            <a:r>
              <a:rPr lang="en-US" b="0" dirty="0" err="1">
                <a:effectLst/>
              </a:rPr>
              <a:t>Npr</a:t>
            </a:r>
            <a:r>
              <a:rPr lang="en-US" b="0" dirty="0">
                <a:effectLst/>
              </a:rPr>
              <a:t>. </a:t>
            </a:r>
            <a:r>
              <a:rPr lang="en-US" b="0" dirty="0" err="1">
                <a:effectLst/>
              </a:rPr>
              <a:t>pisanje</a:t>
            </a:r>
            <a:r>
              <a:rPr lang="en-US" b="0" dirty="0">
                <a:effectLst/>
              </a:rPr>
              <a:t> </a:t>
            </a:r>
            <a:r>
              <a:rPr lang="en-US" b="0" dirty="0" err="1">
                <a:effectLst/>
              </a:rPr>
              <a:t>eseja</a:t>
            </a:r>
            <a:r>
              <a:rPr lang="en-US" b="0" dirty="0">
                <a:effectLst/>
              </a:rPr>
              <a:t> </a:t>
            </a:r>
            <a:r>
              <a:rPr lang="en-US" b="0" dirty="0" err="1">
                <a:effectLst/>
              </a:rPr>
              <a:t>nije</a:t>
            </a:r>
            <a:r>
              <a:rPr lang="en-US" b="0" dirty="0">
                <a:effectLst/>
              </a:rPr>
              <a:t> </a:t>
            </a:r>
            <a:r>
              <a:rPr lang="en-US" b="0" dirty="0" err="1">
                <a:effectLst/>
              </a:rPr>
              <a:t>na</a:t>
            </a:r>
            <a:r>
              <a:rPr lang="en-US" b="0" dirty="0">
                <a:effectLst/>
              </a:rPr>
              <a:t> </a:t>
            </a:r>
            <a:r>
              <a:rPr lang="en-US" b="0" dirty="0" err="1">
                <a:effectLst/>
              </a:rPr>
              <a:t>papiru</a:t>
            </a:r>
            <a:r>
              <a:rPr lang="en-US" b="0" dirty="0">
                <a:effectLst/>
              </a:rPr>
              <a:t> </a:t>
            </a:r>
            <a:r>
              <a:rPr lang="en-US" b="0" dirty="0" err="1">
                <a:effectLst/>
              </a:rPr>
              <a:t>nego</a:t>
            </a:r>
            <a:r>
              <a:rPr lang="en-US" b="0" dirty="0">
                <a:effectLst/>
              </a:rPr>
              <a:t> u </a:t>
            </a:r>
            <a:r>
              <a:rPr lang="en-US" b="0" dirty="0" err="1">
                <a:effectLst/>
              </a:rPr>
              <a:t>Wordu</a:t>
            </a:r>
            <a:r>
              <a:rPr lang="en-US" b="0" dirty="0">
                <a:effectLst/>
              </a:rPr>
              <a:t> </a:t>
            </a:r>
            <a:r>
              <a:rPr lang="en-US" b="0" dirty="0" err="1">
                <a:effectLst/>
              </a:rPr>
              <a:t>dokumentu</a:t>
            </a:r>
            <a:r>
              <a:rPr lang="en-US" b="0" dirty="0">
                <a:effectLst/>
              </a:rPr>
              <a:t>.</a:t>
            </a:r>
            <a:endParaRPr lang="en-US" dirty="0"/>
          </a:p>
          <a:p>
            <a:r>
              <a:rPr lang="en-US" b="0" dirty="0">
                <a:effectLst/>
              </a:rPr>
              <a:t>Augmentation – </a:t>
            </a:r>
            <a:r>
              <a:rPr lang="en-US" b="0" dirty="0" err="1">
                <a:effectLst/>
              </a:rPr>
              <a:t>tehnologija</a:t>
            </a:r>
            <a:r>
              <a:rPr lang="en-US" b="0" dirty="0">
                <a:effectLst/>
              </a:rPr>
              <a:t> je </a:t>
            </a:r>
            <a:r>
              <a:rPr lang="en-US" b="0" dirty="0" err="1">
                <a:effectLst/>
              </a:rPr>
              <a:t>zamjena</a:t>
            </a:r>
            <a:r>
              <a:rPr lang="en-US" b="0" dirty="0">
                <a:effectLst/>
              </a:rPr>
              <a:t> </a:t>
            </a:r>
            <a:r>
              <a:rPr lang="en-US" b="0" dirty="0" err="1">
                <a:effectLst/>
              </a:rPr>
              <a:t>ali</a:t>
            </a:r>
            <a:r>
              <a:rPr lang="en-US" b="0" dirty="0">
                <a:effectLst/>
              </a:rPr>
              <a:t> s </a:t>
            </a:r>
            <a:r>
              <a:rPr lang="en-US" b="0" dirty="0" err="1">
                <a:effectLst/>
              </a:rPr>
              <a:t>funkcionalnim</a:t>
            </a:r>
            <a:r>
              <a:rPr lang="en-US" b="0" dirty="0">
                <a:effectLst/>
              </a:rPr>
              <a:t> </a:t>
            </a:r>
            <a:r>
              <a:rPr lang="en-US" b="0" dirty="0" err="1">
                <a:effectLst/>
              </a:rPr>
              <a:t>poboljšanjem</a:t>
            </a:r>
            <a:r>
              <a:rPr lang="en-US" b="0" dirty="0">
                <a:effectLst/>
              </a:rPr>
              <a:t>; </a:t>
            </a:r>
            <a:r>
              <a:rPr lang="en-US" b="0" dirty="0" err="1">
                <a:effectLst/>
              </a:rPr>
              <a:t>proširenje</a:t>
            </a:r>
            <a:r>
              <a:rPr lang="en-US" b="0" dirty="0">
                <a:effectLst/>
              </a:rPr>
              <a:t> / </a:t>
            </a:r>
            <a:r>
              <a:rPr lang="en-US" b="0" dirty="0" err="1">
                <a:effectLst/>
              </a:rPr>
              <a:t>poboljšanje</a:t>
            </a:r>
            <a:r>
              <a:rPr lang="en-US" b="0" dirty="0">
                <a:effectLst/>
              </a:rPr>
              <a:t> (</a:t>
            </a:r>
            <a:r>
              <a:rPr lang="en-US" b="0" dirty="0" err="1">
                <a:effectLst/>
              </a:rPr>
              <a:t>dodana</a:t>
            </a:r>
            <a:r>
              <a:rPr lang="en-US" b="0" dirty="0">
                <a:effectLst/>
              </a:rPr>
              <a:t> </a:t>
            </a:r>
            <a:r>
              <a:rPr lang="en-US" b="0" dirty="0" err="1">
                <a:effectLst/>
              </a:rPr>
              <a:t>vrijednost</a:t>
            </a:r>
            <a:r>
              <a:rPr lang="en-US" b="0" dirty="0">
                <a:effectLst/>
              </a:rPr>
              <a:t>) – </a:t>
            </a:r>
            <a:r>
              <a:rPr lang="en-US" b="0" dirty="0" err="1">
                <a:effectLst/>
              </a:rPr>
              <a:t>npr</a:t>
            </a:r>
            <a:r>
              <a:rPr lang="en-US" b="0" dirty="0">
                <a:effectLst/>
              </a:rPr>
              <a:t>. </a:t>
            </a:r>
            <a:r>
              <a:rPr lang="en-US" b="0" dirty="0" err="1">
                <a:effectLst/>
              </a:rPr>
              <a:t>pisanje</a:t>
            </a:r>
            <a:r>
              <a:rPr lang="en-US" b="0" dirty="0">
                <a:effectLst/>
              </a:rPr>
              <a:t> </a:t>
            </a:r>
            <a:r>
              <a:rPr lang="en-US" b="0" dirty="0" err="1">
                <a:effectLst/>
              </a:rPr>
              <a:t>eseja</a:t>
            </a:r>
            <a:r>
              <a:rPr lang="en-US" b="0" dirty="0">
                <a:effectLst/>
              </a:rPr>
              <a:t> u Google </a:t>
            </a:r>
            <a:r>
              <a:rPr lang="en-US" b="0" dirty="0" err="1">
                <a:effectLst/>
              </a:rPr>
              <a:t>docu</a:t>
            </a:r>
            <a:r>
              <a:rPr lang="en-US" b="0" dirty="0">
                <a:effectLst/>
              </a:rPr>
              <a:t> </a:t>
            </a:r>
            <a:r>
              <a:rPr lang="en-US" b="0" dirty="0" err="1">
                <a:effectLst/>
              </a:rPr>
              <a:t>uz</a:t>
            </a:r>
            <a:r>
              <a:rPr lang="en-US" b="0" dirty="0">
                <a:effectLst/>
              </a:rPr>
              <a:t> </a:t>
            </a:r>
            <a:r>
              <a:rPr lang="en-US" b="0" dirty="0" err="1">
                <a:effectLst/>
              </a:rPr>
              <a:t>mogućnost</a:t>
            </a:r>
            <a:r>
              <a:rPr lang="en-US" b="0" dirty="0">
                <a:effectLst/>
              </a:rPr>
              <a:t> </a:t>
            </a:r>
            <a:r>
              <a:rPr lang="en-US" b="0" dirty="0" err="1">
                <a:effectLst/>
              </a:rPr>
              <a:t>dijeljenja</a:t>
            </a:r>
            <a:r>
              <a:rPr lang="en-US" b="0" dirty="0">
                <a:effectLst/>
              </a:rPr>
              <a:t> </a:t>
            </a:r>
            <a:r>
              <a:rPr lang="en-US" b="0" dirty="0" err="1">
                <a:effectLst/>
              </a:rPr>
              <a:t>i</a:t>
            </a:r>
            <a:r>
              <a:rPr lang="en-US" b="0" dirty="0">
                <a:effectLst/>
              </a:rPr>
              <a:t> </a:t>
            </a:r>
            <a:r>
              <a:rPr lang="en-US" b="0" dirty="0" err="1">
                <a:effectLst/>
              </a:rPr>
              <a:t>komentiranja</a:t>
            </a:r>
            <a:r>
              <a:rPr lang="en-US" b="0" dirty="0">
                <a:effectLst/>
              </a:rPr>
              <a:t>.</a:t>
            </a:r>
            <a:endParaRPr lang="en-US" dirty="0"/>
          </a:p>
          <a:p>
            <a:r>
              <a:rPr lang="en-US" b="1" dirty="0" err="1"/>
              <a:t>Transformacija</a:t>
            </a:r>
            <a:r>
              <a:rPr lang="en-US" b="1" dirty="0"/>
              <a:t> = novo </a:t>
            </a:r>
            <a:r>
              <a:rPr lang="en-US" b="1" dirty="0" err="1"/>
              <a:t>učenje</a:t>
            </a:r>
            <a:endParaRPr lang="en-US" dirty="0"/>
          </a:p>
          <a:p>
            <a:r>
              <a:rPr lang="en-US" dirty="0"/>
              <a:t>Modification – </a:t>
            </a:r>
            <a:r>
              <a:rPr lang="en-US" dirty="0" err="1"/>
              <a:t>Tehnologija</a:t>
            </a:r>
            <a:r>
              <a:rPr lang="en-US" dirty="0"/>
              <a:t> </a:t>
            </a:r>
            <a:r>
              <a:rPr lang="en-US" dirty="0" err="1"/>
              <a:t>omogućava</a:t>
            </a:r>
            <a:r>
              <a:rPr lang="en-US" dirty="0"/>
              <a:t> </a:t>
            </a:r>
            <a:r>
              <a:rPr lang="en-US" dirty="0" err="1"/>
              <a:t>značajno</a:t>
            </a:r>
            <a:r>
              <a:rPr lang="en-US" dirty="0"/>
              <a:t> </a:t>
            </a:r>
            <a:r>
              <a:rPr lang="en-US" dirty="0" err="1"/>
              <a:t>preoblikovanje</a:t>
            </a:r>
            <a:r>
              <a:rPr lang="en-US" dirty="0"/>
              <a:t> </a:t>
            </a:r>
            <a:r>
              <a:rPr lang="en-US" dirty="0" err="1"/>
              <a:t>zadatka</a:t>
            </a:r>
            <a:r>
              <a:rPr lang="en-US" dirty="0"/>
              <a:t>. </a:t>
            </a:r>
            <a:r>
              <a:rPr lang="en-US" dirty="0" err="1"/>
              <a:t>Važno</a:t>
            </a:r>
            <a:r>
              <a:rPr lang="en-US" dirty="0"/>
              <a:t> je </a:t>
            </a:r>
            <a:r>
              <a:rPr lang="en-US" dirty="0" err="1"/>
              <a:t>posebno</a:t>
            </a:r>
            <a:r>
              <a:rPr lang="en-US" dirty="0"/>
              <a:t> </a:t>
            </a:r>
            <a:r>
              <a:rPr lang="en-US" dirty="0" err="1"/>
              <a:t>naglasiti</a:t>
            </a:r>
            <a:r>
              <a:rPr lang="en-US" dirty="0"/>
              <a:t> </a:t>
            </a:r>
            <a:r>
              <a:rPr lang="en-US" dirty="0" err="1"/>
              <a:t>zadatak</a:t>
            </a:r>
            <a:r>
              <a:rPr lang="en-US" dirty="0"/>
              <a:t> (to je ono </a:t>
            </a:r>
            <a:r>
              <a:rPr lang="en-US" dirty="0" err="1"/>
              <a:t>što</a:t>
            </a:r>
            <a:r>
              <a:rPr lang="en-US" dirty="0"/>
              <a:t> </a:t>
            </a:r>
            <a:r>
              <a:rPr lang="en-US" dirty="0" err="1"/>
              <a:t>nastavnik</a:t>
            </a:r>
            <a:r>
              <a:rPr lang="en-US" dirty="0"/>
              <a:t> </a:t>
            </a:r>
            <a:r>
              <a:rPr lang="en-US" dirty="0" err="1"/>
              <a:t>osmisli</a:t>
            </a:r>
            <a:r>
              <a:rPr lang="en-US" dirty="0"/>
              <a:t> da bi </a:t>
            </a:r>
            <a:r>
              <a:rPr lang="en-US" dirty="0" err="1"/>
              <a:t>postigao</a:t>
            </a:r>
            <a:r>
              <a:rPr lang="en-US" dirty="0"/>
              <a:t> </a:t>
            </a:r>
            <a:r>
              <a:rPr lang="en-US" dirty="0" err="1"/>
              <a:t>određene</a:t>
            </a:r>
            <a:r>
              <a:rPr lang="en-US" dirty="0"/>
              <a:t> </a:t>
            </a:r>
            <a:r>
              <a:rPr lang="en-US" dirty="0" err="1"/>
              <a:t>ishode</a:t>
            </a:r>
            <a:r>
              <a:rPr lang="en-US" dirty="0"/>
              <a:t> </a:t>
            </a:r>
            <a:r>
              <a:rPr lang="en-US" dirty="0" err="1"/>
              <a:t>kod</a:t>
            </a:r>
            <a:r>
              <a:rPr lang="en-US" dirty="0"/>
              <a:t> </a:t>
            </a:r>
            <a:r>
              <a:rPr lang="en-US" dirty="0" err="1"/>
              <a:t>učenika</a:t>
            </a:r>
            <a:r>
              <a:rPr lang="en-US" dirty="0"/>
              <a:t>) – </a:t>
            </a:r>
            <a:r>
              <a:rPr lang="en-US" dirty="0" err="1"/>
              <a:t>npr</a:t>
            </a:r>
            <a:r>
              <a:rPr lang="en-US" dirty="0"/>
              <a:t>. </a:t>
            </a:r>
            <a:r>
              <a:rPr lang="en-US" dirty="0" err="1"/>
              <a:t>pisanje</a:t>
            </a:r>
            <a:r>
              <a:rPr lang="en-US" dirty="0"/>
              <a:t> </a:t>
            </a:r>
            <a:r>
              <a:rPr lang="en-US" dirty="0" err="1"/>
              <a:t>eseja</a:t>
            </a:r>
            <a:r>
              <a:rPr lang="en-US" dirty="0"/>
              <a:t> </a:t>
            </a:r>
            <a:r>
              <a:rPr lang="en-US" dirty="0" err="1"/>
              <a:t>na</a:t>
            </a:r>
            <a:r>
              <a:rPr lang="en-US" dirty="0"/>
              <a:t> </a:t>
            </a:r>
            <a:r>
              <a:rPr lang="en-US" dirty="0" err="1"/>
              <a:t>blogu</a:t>
            </a:r>
            <a:r>
              <a:rPr lang="en-US" dirty="0"/>
              <a:t> </a:t>
            </a:r>
            <a:r>
              <a:rPr lang="en-US" dirty="0" err="1"/>
              <a:t>gdje</a:t>
            </a:r>
            <a:r>
              <a:rPr lang="en-US" dirty="0"/>
              <a:t> </a:t>
            </a:r>
            <a:r>
              <a:rPr lang="en-US" dirty="0" err="1"/>
              <a:t>može</a:t>
            </a:r>
            <a:r>
              <a:rPr lang="en-US" dirty="0"/>
              <a:t> </a:t>
            </a:r>
            <a:r>
              <a:rPr lang="en-US" dirty="0" err="1"/>
              <a:t>koristiti</a:t>
            </a:r>
            <a:r>
              <a:rPr lang="en-US" dirty="0"/>
              <a:t> video, </a:t>
            </a:r>
            <a:r>
              <a:rPr lang="en-US" dirty="0" err="1"/>
              <a:t>slike</a:t>
            </a:r>
            <a:r>
              <a:rPr lang="en-US" dirty="0"/>
              <a:t>, </a:t>
            </a:r>
            <a:r>
              <a:rPr lang="en-US" dirty="0" err="1"/>
              <a:t>dodavati</a:t>
            </a:r>
            <a:r>
              <a:rPr lang="en-US" dirty="0"/>
              <a:t> </a:t>
            </a:r>
            <a:r>
              <a:rPr lang="en-US" dirty="0" err="1"/>
              <a:t>linkove</a:t>
            </a:r>
            <a:r>
              <a:rPr lang="en-US" dirty="0"/>
              <a:t>.</a:t>
            </a:r>
          </a:p>
          <a:p>
            <a:r>
              <a:rPr lang="en-US" b="0" dirty="0">
                <a:effectLst/>
              </a:rPr>
              <a:t>Redefinition – </a:t>
            </a:r>
            <a:r>
              <a:rPr lang="en-US" b="0" dirty="0" err="1">
                <a:effectLst/>
              </a:rPr>
              <a:t>tehnologija</a:t>
            </a:r>
            <a:r>
              <a:rPr lang="en-US" b="0" dirty="0">
                <a:effectLst/>
              </a:rPr>
              <a:t> </a:t>
            </a:r>
            <a:r>
              <a:rPr lang="en-US" b="0" dirty="0" err="1">
                <a:effectLst/>
              </a:rPr>
              <a:t>omogućava</a:t>
            </a:r>
            <a:r>
              <a:rPr lang="en-US" b="0" dirty="0">
                <a:effectLst/>
              </a:rPr>
              <a:t> </a:t>
            </a:r>
            <a:r>
              <a:rPr lang="en-US" b="0" dirty="0" err="1">
                <a:effectLst/>
              </a:rPr>
              <a:t>stvaranje</a:t>
            </a:r>
            <a:r>
              <a:rPr lang="en-US" b="0" dirty="0">
                <a:effectLst/>
              </a:rPr>
              <a:t> </a:t>
            </a:r>
            <a:r>
              <a:rPr lang="en-US" b="0" dirty="0" err="1">
                <a:effectLst/>
              </a:rPr>
              <a:t>novih</a:t>
            </a:r>
            <a:r>
              <a:rPr lang="en-US" b="0" dirty="0">
                <a:effectLst/>
              </a:rPr>
              <a:t> </a:t>
            </a:r>
            <a:r>
              <a:rPr lang="en-US" b="0" dirty="0" err="1">
                <a:effectLst/>
              </a:rPr>
              <a:t>zadataka</a:t>
            </a:r>
            <a:r>
              <a:rPr lang="en-US" b="0" dirty="0">
                <a:effectLst/>
              </a:rPr>
              <a:t>, </a:t>
            </a:r>
            <a:r>
              <a:rPr lang="en-US" b="0" dirty="0" err="1">
                <a:effectLst/>
              </a:rPr>
              <a:t>koji</a:t>
            </a:r>
            <a:r>
              <a:rPr lang="en-US" b="0" dirty="0">
                <a:effectLst/>
              </a:rPr>
              <a:t> bez </a:t>
            </a:r>
            <a:r>
              <a:rPr lang="en-US" b="0" dirty="0" err="1">
                <a:effectLst/>
              </a:rPr>
              <a:t>korištenja</a:t>
            </a:r>
            <a:r>
              <a:rPr lang="en-US" b="0" dirty="0">
                <a:effectLst/>
              </a:rPr>
              <a:t> </a:t>
            </a:r>
            <a:r>
              <a:rPr lang="en-US" b="0" dirty="0" err="1">
                <a:effectLst/>
              </a:rPr>
              <a:t>tehnologije</a:t>
            </a:r>
            <a:r>
              <a:rPr lang="en-US" b="0" dirty="0">
                <a:effectLst/>
              </a:rPr>
              <a:t> ne bi </a:t>
            </a:r>
            <a:r>
              <a:rPr lang="en-US" b="0" dirty="0" err="1">
                <a:effectLst/>
              </a:rPr>
              <a:t>bili</a:t>
            </a:r>
            <a:r>
              <a:rPr lang="en-US" b="0" dirty="0">
                <a:effectLst/>
              </a:rPr>
              <a:t> </a:t>
            </a:r>
            <a:r>
              <a:rPr lang="en-US" b="0" dirty="0" err="1">
                <a:effectLst/>
              </a:rPr>
              <a:t>mogući</a:t>
            </a:r>
            <a:r>
              <a:rPr lang="en-US" b="0" dirty="0">
                <a:effectLst/>
              </a:rPr>
              <a:t> – </a:t>
            </a:r>
            <a:r>
              <a:rPr lang="en-US" b="0" dirty="0" err="1">
                <a:effectLst/>
              </a:rPr>
              <a:t>npr</a:t>
            </a:r>
            <a:r>
              <a:rPr lang="en-US" b="0" dirty="0">
                <a:effectLst/>
              </a:rPr>
              <a:t>. </a:t>
            </a:r>
            <a:r>
              <a:rPr lang="en-US" b="0" dirty="0" err="1">
                <a:effectLst/>
              </a:rPr>
              <a:t>umjesto</a:t>
            </a:r>
            <a:r>
              <a:rPr lang="en-US" b="0" dirty="0">
                <a:effectLst/>
              </a:rPr>
              <a:t> </a:t>
            </a:r>
            <a:r>
              <a:rPr lang="en-US" b="0" dirty="0" err="1">
                <a:effectLst/>
              </a:rPr>
              <a:t>pisanja</a:t>
            </a:r>
            <a:r>
              <a:rPr lang="en-US" b="0" dirty="0">
                <a:effectLst/>
              </a:rPr>
              <a:t> </a:t>
            </a:r>
            <a:r>
              <a:rPr lang="en-US" b="0" dirty="0" err="1">
                <a:effectLst/>
              </a:rPr>
              <a:t>eseja</a:t>
            </a:r>
            <a:r>
              <a:rPr lang="en-US" b="0" dirty="0">
                <a:effectLst/>
              </a:rPr>
              <a:t>, </a:t>
            </a:r>
            <a:r>
              <a:rPr lang="en-US" b="0" dirty="0" err="1">
                <a:effectLst/>
              </a:rPr>
              <a:t>učenici</a:t>
            </a:r>
            <a:r>
              <a:rPr lang="en-US" b="0" dirty="0">
                <a:effectLst/>
              </a:rPr>
              <a:t> </a:t>
            </a:r>
            <a:r>
              <a:rPr lang="en-US" b="0" dirty="0" err="1">
                <a:effectLst/>
              </a:rPr>
              <a:t>mogu</a:t>
            </a:r>
            <a:r>
              <a:rPr lang="en-US" b="0" dirty="0">
                <a:effectLst/>
              </a:rPr>
              <a:t> </a:t>
            </a:r>
            <a:r>
              <a:rPr lang="en-US" b="0" dirty="0" err="1">
                <a:effectLst/>
              </a:rPr>
              <a:t>napraviti</a:t>
            </a:r>
            <a:r>
              <a:rPr lang="en-US" b="0" dirty="0">
                <a:effectLst/>
              </a:rPr>
              <a:t> </a:t>
            </a:r>
            <a:r>
              <a:rPr lang="en-US" b="0" dirty="0" err="1">
                <a:effectLst/>
              </a:rPr>
              <a:t>i</a:t>
            </a:r>
            <a:r>
              <a:rPr lang="en-US" b="0" dirty="0">
                <a:effectLst/>
              </a:rPr>
              <a:t> </a:t>
            </a:r>
            <a:r>
              <a:rPr lang="en-US" b="0" dirty="0" err="1">
                <a:effectLst/>
              </a:rPr>
              <a:t>objaviti</a:t>
            </a:r>
            <a:r>
              <a:rPr lang="en-US" b="0" dirty="0">
                <a:effectLst/>
              </a:rPr>
              <a:t> </a:t>
            </a:r>
            <a:r>
              <a:rPr lang="en-US" b="0" dirty="0" err="1">
                <a:effectLst/>
              </a:rPr>
              <a:t>projekt</a:t>
            </a:r>
            <a:r>
              <a:rPr lang="en-US" b="0" dirty="0">
                <a:effectLst/>
              </a:rPr>
              <a:t> </a:t>
            </a:r>
            <a:r>
              <a:rPr lang="en-US" b="0" dirty="0" err="1">
                <a:effectLst/>
              </a:rPr>
              <a:t>digitalnog</a:t>
            </a:r>
            <a:r>
              <a:rPr lang="en-US" b="0" dirty="0">
                <a:effectLst/>
              </a:rPr>
              <a:t> </a:t>
            </a:r>
            <a:r>
              <a:rPr lang="en-US" b="0" dirty="0" err="1">
                <a:effectLst/>
              </a:rPr>
              <a:t>pripovijedanja</a:t>
            </a:r>
            <a:r>
              <a:rPr lang="en-US" b="0" dirty="0">
                <a:effectLst/>
              </a:rPr>
              <a:t>.</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2C8C4E9A-6AC0-4EA0-B0CF-F24E22F0C74B}" type="slidenum">
              <a:rPr lang="en-GB" altLang="en-US" smtClean="0"/>
              <a:pPr>
                <a:defRPr/>
              </a:pPr>
              <a:t>12</a:t>
            </a:fld>
            <a:endParaRPr lang="en-GB" altLang="en-US"/>
          </a:p>
        </p:txBody>
      </p:sp>
    </p:spTree>
    <p:extLst>
      <p:ext uri="{BB962C8B-B14F-4D97-AF65-F5344CB8AC3E}">
        <p14:creationId xmlns:p14="http://schemas.microsoft.com/office/powerpoint/2010/main" val="39462971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a:p>
        </p:txBody>
      </p:sp>
      <p:sp>
        <p:nvSpPr>
          <p:cNvPr id="4" name="Označba mesta številke diapozitiva 3"/>
          <p:cNvSpPr>
            <a:spLocks noGrp="1"/>
          </p:cNvSpPr>
          <p:nvPr>
            <p:ph type="sldNum" sz="quarter" idx="10"/>
          </p:nvPr>
        </p:nvSpPr>
        <p:spPr/>
        <p:txBody>
          <a:bodyPr/>
          <a:lstStyle/>
          <a:p>
            <a:fld id="{FD24B79A-5D5B-1B44-9E17-0395669FFD20}" type="slidenum">
              <a:rPr lang="en-US" smtClean="0"/>
              <a:t>13</a:t>
            </a:fld>
            <a:endParaRPr lang="en-US"/>
          </a:p>
        </p:txBody>
      </p:sp>
    </p:spTree>
    <p:extLst>
      <p:ext uri="{BB962C8B-B14F-4D97-AF65-F5344CB8AC3E}">
        <p14:creationId xmlns:p14="http://schemas.microsoft.com/office/powerpoint/2010/main" val="34875312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a:p>
        </p:txBody>
      </p:sp>
      <p:sp>
        <p:nvSpPr>
          <p:cNvPr id="4" name="Označba mesta številke diapozitiva 3"/>
          <p:cNvSpPr>
            <a:spLocks noGrp="1"/>
          </p:cNvSpPr>
          <p:nvPr>
            <p:ph type="sldNum" sz="quarter" idx="10"/>
          </p:nvPr>
        </p:nvSpPr>
        <p:spPr/>
        <p:txBody>
          <a:bodyPr/>
          <a:lstStyle/>
          <a:p>
            <a:fld id="{FD24B79A-5D5B-1B44-9E17-0395669FFD20}" type="slidenum">
              <a:rPr lang="en-US" smtClean="0"/>
              <a:t>14</a:t>
            </a:fld>
            <a:endParaRPr lang="en-US"/>
          </a:p>
        </p:txBody>
      </p:sp>
    </p:spTree>
    <p:extLst>
      <p:ext uri="{BB962C8B-B14F-4D97-AF65-F5344CB8AC3E}">
        <p14:creationId xmlns:p14="http://schemas.microsoft.com/office/powerpoint/2010/main" val="22143086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hr-HR" dirty="0" smtClean="0"/>
              <a:t>Ako želimo kreativnog, inovativnog učitelja koji će razviti kompetencije učenika i omogućiti im aktivno i cjelovito sudjelovanje u društvu 21. stoljeća, moramo osigurati inovativno okruženje za učenje ne samo za učenike, već i za učitelje. Prikazani ciklus odnosi se na oboje.</a:t>
            </a:r>
            <a:endParaRPr lang="en-US" dirty="0"/>
          </a:p>
        </p:txBody>
      </p:sp>
      <p:sp>
        <p:nvSpPr>
          <p:cNvPr id="4" name="Slide Number Placeholder 3"/>
          <p:cNvSpPr>
            <a:spLocks noGrp="1"/>
          </p:cNvSpPr>
          <p:nvPr>
            <p:ph type="sldNum" sz="quarter" idx="5"/>
          </p:nvPr>
        </p:nvSpPr>
        <p:spPr/>
        <p:txBody>
          <a:bodyPr/>
          <a:lstStyle/>
          <a:p>
            <a:fld id="{FD24B79A-5D5B-1B44-9E17-0395669FFD20}" type="slidenum">
              <a:rPr lang="en-US" smtClean="0"/>
              <a:t>15</a:t>
            </a:fld>
            <a:endParaRPr lang="en-US"/>
          </a:p>
        </p:txBody>
      </p:sp>
    </p:spTree>
    <p:extLst>
      <p:ext uri="{BB962C8B-B14F-4D97-AF65-F5344CB8AC3E}">
        <p14:creationId xmlns:p14="http://schemas.microsoft.com/office/powerpoint/2010/main" val="3301531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dirty="0" smtClean="0"/>
              <a:t>BORBA ZA OPSTANAK: strah da smo prekinuli nešto, znamo da je potrebno koristiti tehnologiju, ali ne znam kako ...</a:t>
            </a:r>
            <a:r>
              <a:rPr lang="hr-HR" dirty="0"/>
              <a:t/>
            </a:r>
            <a:br>
              <a:rPr lang="hr-HR" dirty="0"/>
            </a:br>
            <a:r>
              <a:rPr lang="hr-HR" dirty="0" smtClean="0"/>
              <a:t>MAJSTORSTVO: mi smo uspješno trenirani,</a:t>
            </a:r>
            <a:r>
              <a:rPr lang="hr-HR" baseline="0" dirty="0" smtClean="0"/>
              <a:t> </a:t>
            </a:r>
            <a:r>
              <a:rPr lang="hr-HR" dirty="0" smtClean="0"/>
              <a:t> testirali smo nove ideje u razredu, sigurni</a:t>
            </a:r>
            <a:r>
              <a:rPr lang="hr-HR" baseline="0" dirty="0" smtClean="0"/>
              <a:t> i samouvjereni smo</a:t>
            </a:r>
          </a:p>
          <a:p>
            <a:r>
              <a:rPr lang="hr-HR" dirty="0" smtClean="0"/>
              <a:t>UTICAJ: </a:t>
            </a:r>
            <a:r>
              <a:rPr lang="hr-HR" dirty="0" smtClean="0"/>
              <a:t>kada to ima smisla k</a:t>
            </a:r>
            <a:r>
              <a:rPr lang="hr-HR" dirty="0" smtClean="0"/>
              <a:t>oristim tehnologiju </a:t>
            </a:r>
            <a:r>
              <a:rPr lang="hr-HR" dirty="0" err="1" smtClean="0"/>
              <a:t>učnikovito</a:t>
            </a:r>
            <a:r>
              <a:rPr lang="hr-HR" dirty="0" smtClean="0"/>
              <a:t> </a:t>
            </a:r>
            <a:r>
              <a:rPr lang="hr-HR" dirty="0" err="1" smtClean="0"/>
              <a:t>in</a:t>
            </a:r>
            <a:r>
              <a:rPr lang="hr-HR" dirty="0" smtClean="0"/>
              <a:t> samouvjereno koristim tehnologiju, kao i moji studenti,.</a:t>
            </a:r>
            <a:r>
              <a:rPr lang="hr-HR" dirty="0"/>
              <a:t/>
            </a:r>
            <a:br>
              <a:rPr lang="hr-HR" dirty="0"/>
            </a:br>
            <a:r>
              <a:rPr lang="hr-HR" dirty="0" smtClean="0"/>
              <a:t>INOVACIJEA digitalno pismen, učinkovito povezujem digitalnu pedagogiju sa materijo (TPACK)</a:t>
            </a:r>
            <a:r>
              <a:rPr lang="hr-HR" baseline="0" dirty="0" smtClean="0"/>
              <a:t> koju</a:t>
            </a:r>
            <a:r>
              <a:rPr lang="hr-HR" dirty="0" smtClean="0"/>
              <a:t> podučavam, dijelim svoje znanje s kolegama, inoviram…</a:t>
            </a:r>
          </a:p>
          <a:p>
            <a:endParaRPr lang="hr-HR" dirty="0"/>
          </a:p>
          <a:p>
            <a:pPr marL="0" marR="0" lvl="0" indent="0" algn="l" defTabSz="457200" rtl="0" eaLnBrk="1" fontAlgn="auto" latinLnBrk="0" hangingPunct="1">
              <a:lnSpc>
                <a:spcPct val="100000"/>
              </a:lnSpc>
              <a:spcBef>
                <a:spcPts val="0"/>
              </a:spcBef>
              <a:spcAft>
                <a:spcPts val="0"/>
              </a:spcAft>
              <a:buClrTx/>
              <a:buSzTx/>
              <a:buFontTx/>
              <a:buNone/>
              <a:tabLst/>
              <a:defRPr/>
            </a:pPr>
            <a:r>
              <a:rPr lang="hr-HR" sz="1200" kern="1200" dirty="0">
                <a:solidFill>
                  <a:schemeClr val="tx1"/>
                </a:solidFill>
                <a:effectLst/>
                <a:latin typeface="+mn-lt"/>
                <a:ea typeface="+mn-ea"/>
                <a:cs typeface="+mn-cs"/>
              </a:rPr>
              <a:t>Smatramo da bi trebalo u projektu pripremiti detaljnije stručno usavršavanje usmjereno na unapređivanje artikulacije ciljeva i planiranja aktivnosti kojima se te ciljeve želi ostvariti te istovremeno učitelje poticati na transformaciju nastave, a ne puku zamjenu tradicionalnih aktivnosti tehnologijom. U usporedbi smo ustanovili da je veći broj učitelja planirao primjere koji su proizlazili iz primjera dobre uporabe koje su upoznali na prethodnim stručnim usavršavanjima. Njihova javna objava može dakle imati značajan doprinos preobrazbi nastave, ali je potrebno učitelje poticati da primjere nadograde i prilagode vlastitim učenicima i situacijama učenja te ih osnažiti i potaknuti na samostalno istraživanje, isprobavanje te dijeljenje vlastitih iskustava.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198BFD4-F2E2-314E-B5EB-F3A234E3BEBE}" type="slidenum">
              <a:rPr lang="en-US" smtClean="0"/>
              <a:t>16</a:t>
            </a:fld>
            <a:endParaRPr lang="en-US"/>
          </a:p>
        </p:txBody>
      </p:sp>
    </p:spTree>
    <p:extLst>
      <p:ext uri="{BB962C8B-B14F-4D97-AF65-F5344CB8AC3E}">
        <p14:creationId xmlns:p14="http://schemas.microsoft.com/office/powerpoint/2010/main" val="1228575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r>
              <a:rPr lang="sl-SI" dirty="0" smtClean="0"/>
              <a:t>I </a:t>
            </a:r>
            <a:r>
              <a:rPr lang="sl-SI" dirty="0" err="1" smtClean="0"/>
              <a:t>kritički</a:t>
            </a:r>
            <a:r>
              <a:rPr lang="sl-SI" dirty="0" smtClean="0"/>
              <a:t> </a:t>
            </a:r>
            <a:r>
              <a:rPr lang="sl-SI" dirty="0" err="1" smtClean="0"/>
              <a:t>razmiošljam</a:t>
            </a:r>
            <a:r>
              <a:rPr lang="sl-SI" dirty="0" smtClean="0"/>
              <a:t> o svojih digitalnih </a:t>
            </a:r>
            <a:r>
              <a:rPr lang="sl-SI" dirty="0" err="1" smtClean="0"/>
              <a:t>kompetencijah</a:t>
            </a:r>
            <a:r>
              <a:rPr lang="sl-SI" dirty="0" smtClean="0"/>
              <a:t>,</a:t>
            </a:r>
            <a:r>
              <a:rPr lang="sl-SI" baseline="0" dirty="0" smtClean="0"/>
              <a:t> </a:t>
            </a:r>
            <a:r>
              <a:rPr lang="sl-SI" baseline="0" dirty="0" err="1" smtClean="0"/>
              <a:t>koji</a:t>
            </a:r>
            <a:r>
              <a:rPr lang="sl-SI" baseline="0" dirty="0" smtClean="0"/>
              <a:t> mi </a:t>
            </a:r>
            <a:r>
              <a:rPr lang="sl-SI" baseline="0" dirty="0" err="1" smtClean="0"/>
              <a:t>trebaju</a:t>
            </a:r>
            <a:r>
              <a:rPr lang="sl-SI" baseline="0" dirty="0" smtClean="0"/>
              <a:t> </a:t>
            </a:r>
            <a:r>
              <a:rPr lang="sl-SI" baseline="0" dirty="0" err="1" smtClean="0"/>
              <a:t>kao</a:t>
            </a:r>
            <a:r>
              <a:rPr lang="sl-SI" baseline="0" dirty="0" smtClean="0"/>
              <a:t> učitelju</a:t>
            </a:r>
            <a:endParaRPr lang="sl-SI" dirty="0"/>
          </a:p>
        </p:txBody>
      </p:sp>
      <p:sp>
        <p:nvSpPr>
          <p:cNvPr id="4" name="Označba mesta številke diapozitiva 3"/>
          <p:cNvSpPr>
            <a:spLocks noGrp="1"/>
          </p:cNvSpPr>
          <p:nvPr>
            <p:ph type="sldNum" sz="quarter" idx="10"/>
          </p:nvPr>
        </p:nvSpPr>
        <p:spPr/>
        <p:txBody>
          <a:bodyPr/>
          <a:lstStyle/>
          <a:p>
            <a:fld id="{FD24B79A-5D5B-1B44-9E17-0395669FFD20}" type="slidenum">
              <a:rPr lang="en-US" smtClean="0"/>
              <a:t>17</a:t>
            </a:fld>
            <a:endParaRPr lang="en-US"/>
          </a:p>
        </p:txBody>
      </p:sp>
    </p:spTree>
    <p:extLst>
      <p:ext uri="{BB962C8B-B14F-4D97-AF65-F5344CB8AC3E}">
        <p14:creationId xmlns:p14="http://schemas.microsoft.com/office/powerpoint/2010/main" val="36753381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a:p>
        </p:txBody>
      </p:sp>
      <p:sp>
        <p:nvSpPr>
          <p:cNvPr id="4" name="Označba mesta številke diapozitiva 3"/>
          <p:cNvSpPr>
            <a:spLocks noGrp="1"/>
          </p:cNvSpPr>
          <p:nvPr>
            <p:ph type="sldNum" sz="quarter" idx="10"/>
          </p:nvPr>
        </p:nvSpPr>
        <p:spPr/>
        <p:txBody>
          <a:bodyPr/>
          <a:lstStyle/>
          <a:p>
            <a:fld id="{FD24B79A-5D5B-1B44-9E17-0395669FFD20}" type="slidenum">
              <a:rPr lang="en-US" smtClean="0"/>
              <a:t>18</a:t>
            </a:fld>
            <a:endParaRPr lang="en-US"/>
          </a:p>
        </p:txBody>
      </p:sp>
    </p:spTree>
    <p:extLst>
      <p:ext uri="{BB962C8B-B14F-4D97-AF65-F5344CB8AC3E}">
        <p14:creationId xmlns:p14="http://schemas.microsoft.com/office/powerpoint/2010/main" val="20011884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hr-HR" dirty="0" smtClean="0"/>
              <a:t>Kad smo raščistili što su </a:t>
            </a:r>
            <a:r>
              <a:rPr lang="hr-HR" b="1" dirty="0" smtClean="0"/>
              <a:t>inovativna okruženja za učenje</a:t>
            </a:r>
            <a:r>
              <a:rPr lang="hr-HR" dirty="0" smtClean="0"/>
              <a:t>, mislili smo da je problem riješen jer</a:t>
            </a:r>
            <a:r>
              <a:rPr lang="hr-HR" b="1" dirty="0" smtClean="0"/>
              <a:t> IKT </a:t>
            </a:r>
            <a:r>
              <a:rPr lang="hr-HR" dirty="0" smtClean="0"/>
              <a:t>svi znamo da upotrebljavamo. </a:t>
            </a:r>
            <a:r>
              <a:rPr lang="hr-HR" b="1" dirty="0" smtClean="0"/>
              <a:t>Podrška</a:t>
            </a:r>
            <a:r>
              <a:rPr lang="hr-HR" dirty="0" smtClean="0"/>
              <a:t> nije ni velika znanost.</a:t>
            </a:r>
            <a:endParaRPr lang="en-US" dirty="0"/>
          </a:p>
        </p:txBody>
      </p:sp>
      <p:sp>
        <p:nvSpPr>
          <p:cNvPr id="4" name="Slide Number Placeholder 3"/>
          <p:cNvSpPr>
            <a:spLocks noGrp="1"/>
          </p:cNvSpPr>
          <p:nvPr>
            <p:ph type="sldNum" sz="quarter" idx="10"/>
          </p:nvPr>
        </p:nvSpPr>
        <p:spPr/>
        <p:txBody>
          <a:bodyPr/>
          <a:lstStyle/>
          <a:p>
            <a:fld id="{FD24B79A-5D5B-1B44-9E17-0395669FFD20}" type="slidenum">
              <a:rPr lang="en-US" smtClean="0"/>
              <a:t>2</a:t>
            </a:fld>
            <a:endParaRPr lang="en-US"/>
          </a:p>
        </p:txBody>
      </p:sp>
    </p:spTree>
    <p:extLst>
      <p:ext uri="{BB962C8B-B14F-4D97-AF65-F5344CB8AC3E}">
        <p14:creationId xmlns:p14="http://schemas.microsoft.com/office/powerpoint/2010/main" val="10402247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hr-HR" sz="1200" kern="1200" dirty="0">
                <a:solidFill>
                  <a:schemeClr val="tx1"/>
                </a:solidFill>
                <a:effectLst/>
                <a:latin typeface="+mn-lt"/>
                <a:ea typeface="+mn-ea"/>
                <a:cs typeface="+mn-cs"/>
              </a:rPr>
              <a:t>Pristup tehnologiji dakle još ne znači da će učenje samim time biti i učinkovitije, iako neki dokazuju da uporaba tehnologije koju učenici koriste u svakodnevnom životu, u nastavi povećava njihovu motivaciju i osjećaj uključenosti [10, 11]. Novije istraživanje među slovenskim srednjoškolcima pokazalo je da 50% anketiranih učenika u školi upotrebljava IKT nekoliko puta tjedno, 21% čak svaki dan. Manje poticajan je podatak da je 42% te uporabe ograničen samo na jedan ili dva nastavna predmeta, što ukazuje na vrlo neravnomjerno uključivanje uporabe IKT-a u poučavanje [12].</a:t>
            </a:r>
            <a:endParaRPr lang="en-US" sz="1200" kern="1200" dirty="0">
              <a:solidFill>
                <a:schemeClr val="tx1"/>
              </a:solidFill>
              <a:effectLst/>
              <a:latin typeface="+mn-lt"/>
              <a:ea typeface="+mn-ea"/>
              <a:cs typeface="+mn-cs"/>
            </a:endParaRPr>
          </a:p>
          <a:p>
            <a:r>
              <a:rPr lang="hr-HR" dirty="0" smtClean="0"/>
              <a:t>Tablice su za motivaciju. Dakle, prvo nam treba gomila energije da nagovorimo učitelje da se promijene, a zatim da ih zaustavimo i usmjerimo.</a:t>
            </a:r>
            <a:endParaRPr lang="sl-SI"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3</a:t>
            </a:fld>
            <a:endParaRPr lang="en-US"/>
          </a:p>
        </p:txBody>
      </p:sp>
    </p:spTree>
    <p:extLst>
      <p:ext uri="{BB962C8B-B14F-4D97-AF65-F5344CB8AC3E}">
        <p14:creationId xmlns:p14="http://schemas.microsoft.com/office/powerpoint/2010/main" val="38978028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Evo </a:t>
            </a:r>
            <a:r>
              <a:rPr lang="en-US" dirty="0" err="1"/>
              <a:t>tu</a:t>
            </a:r>
            <a:r>
              <a:rPr lang="en-US" dirty="0"/>
              <a:t> </a:t>
            </a:r>
            <a:r>
              <a:rPr lang="en-US" dirty="0" err="1"/>
              <a:t>učitelja</a:t>
            </a:r>
            <a:r>
              <a:rPr lang="en-US" dirty="0"/>
              <a:t> – </a:t>
            </a:r>
            <a:r>
              <a:rPr lang="en-US" dirty="0" err="1"/>
              <a:t>sa</a:t>
            </a:r>
            <a:r>
              <a:rPr lang="en-US" dirty="0"/>
              <a:t> </a:t>
            </a:r>
            <a:r>
              <a:rPr lang="en-US" dirty="0" err="1"/>
              <a:t>novimi</a:t>
            </a:r>
            <a:r>
              <a:rPr lang="en-US" dirty="0"/>
              <a:t> </a:t>
            </a:r>
            <a:r>
              <a:rPr lang="en-US" dirty="0" err="1"/>
              <a:t>alati</a:t>
            </a:r>
            <a:r>
              <a:rPr lang="en-US" dirty="0"/>
              <a:t> </a:t>
            </a:r>
            <a:r>
              <a:rPr lang="en-US" dirty="0" err="1"/>
              <a:t>na</a:t>
            </a:r>
            <a:r>
              <a:rPr lang="en-US" dirty="0"/>
              <a:t> </a:t>
            </a:r>
            <a:r>
              <a:rPr lang="en-US" dirty="0" err="1"/>
              <a:t>stari</a:t>
            </a:r>
            <a:r>
              <a:rPr lang="en-US" dirty="0"/>
              <a:t> </a:t>
            </a:r>
            <a:r>
              <a:rPr lang="en-US" dirty="0" err="1"/>
              <a:t>način</a:t>
            </a:r>
            <a:r>
              <a:rPr lang="en-US" dirty="0"/>
              <a:t>, </a:t>
            </a:r>
            <a:r>
              <a:rPr lang="en-US" dirty="0" err="1"/>
              <a:t>Kako</a:t>
            </a:r>
            <a:r>
              <a:rPr lang="en-US" dirty="0"/>
              <a:t> da to </a:t>
            </a:r>
            <a:r>
              <a:rPr lang="en-US" dirty="0" err="1"/>
              <a:t>sprečimo</a:t>
            </a:r>
            <a:r>
              <a:rPr lang="en-US" dirty="0"/>
              <a:t>? </a:t>
            </a:r>
            <a:r>
              <a:rPr lang="en-US" dirty="0" err="1"/>
              <a:t>Glavno</a:t>
            </a:r>
            <a:r>
              <a:rPr lang="en-US" dirty="0"/>
              <a:t> je </a:t>
            </a:r>
            <a:r>
              <a:rPr lang="en-US" dirty="0" err="1"/>
              <a:t>svakako</a:t>
            </a:r>
            <a:r>
              <a:rPr lang="en-US" dirty="0"/>
              <a:t> </a:t>
            </a:r>
            <a:r>
              <a:rPr lang="en-US" dirty="0" err="1"/>
              <a:t>usposobljavanje</a:t>
            </a:r>
            <a:r>
              <a:rPr lang="en-US" dirty="0"/>
              <a:t> </a:t>
            </a:r>
            <a:r>
              <a:rPr lang="en-US" dirty="0" err="1"/>
              <a:t>učitelja</a:t>
            </a:r>
            <a:r>
              <a:rPr lang="en-US" dirty="0"/>
              <a:t>. Ne </a:t>
            </a:r>
            <a:r>
              <a:rPr lang="en-US" dirty="0" err="1"/>
              <a:t>znam</a:t>
            </a:r>
            <a:r>
              <a:rPr lang="en-US" dirty="0"/>
              <a:t>, </a:t>
            </a:r>
            <a:r>
              <a:rPr lang="en-US" dirty="0" err="1"/>
              <a:t>kako</a:t>
            </a:r>
            <a:r>
              <a:rPr lang="en-US" dirty="0"/>
              <a:t> je </a:t>
            </a:r>
            <a:r>
              <a:rPr lang="en-US" dirty="0" err="1"/>
              <a:t>kod</a:t>
            </a:r>
            <a:r>
              <a:rPr lang="en-US" dirty="0"/>
              <a:t> vas </a:t>
            </a:r>
            <a:r>
              <a:rPr lang="en-US" dirty="0" err="1"/>
              <a:t>ali</a:t>
            </a:r>
            <a:r>
              <a:rPr lang="en-US" dirty="0"/>
              <a:t> u </a:t>
            </a:r>
            <a:r>
              <a:rPr lang="en-US" dirty="0" err="1"/>
              <a:t>Sloveniji</a:t>
            </a:r>
            <a:r>
              <a:rPr lang="en-US" dirty="0"/>
              <a:t> , </a:t>
            </a:r>
            <a:r>
              <a:rPr lang="en-US" dirty="0" err="1"/>
              <a:t>uvjek</a:t>
            </a:r>
            <a:r>
              <a:rPr lang="en-US" dirty="0"/>
              <a:t> se </a:t>
            </a:r>
            <a:r>
              <a:rPr lang="en-US" dirty="0" err="1"/>
              <a:t>nađu</a:t>
            </a:r>
            <a:r>
              <a:rPr lang="en-US" dirty="0"/>
              <a:t> </a:t>
            </a:r>
            <a:r>
              <a:rPr lang="en-US" dirty="0" err="1"/>
              <a:t>dvije</a:t>
            </a:r>
            <a:r>
              <a:rPr lang="en-US" dirty="0"/>
              <a:t> </a:t>
            </a:r>
            <a:r>
              <a:rPr lang="en-US" dirty="0" err="1"/>
              <a:t>struje</a:t>
            </a:r>
            <a:endParaRPr lang="en-US" dirty="0"/>
          </a:p>
          <a:p>
            <a:r>
              <a:rPr lang="en-US" dirty="0"/>
              <a:t>-  Oni </a:t>
            </a:r>
            <a:r>
              <a:rPr lang="en-US" dirty="0" err="1"/>
              <a:t>koji</a:t>
            </a:r>
            <a:r>
              <a:rPr lang="en-US" dirty="0"/>
              <a:t> </a:t>
            </a:r>
            <a:r>
              <a:rPr lang="en-US" dirty="0" err="1"/>
              <a:t>kaže</a:t>
            </a:r>
            <a:r>
              <a:rPr lang="en-US" dirty="0"/>
              <a:t>: nipa ne </a:t>
            </a:r>
            <a:r>
              <a:rPr lang="en-US" dirty="0" err="1"/>
              <a:t>radi</a:t>
            </a:r>
            <a:r>
              <a:rPr lang="en-US" dirty="0"/>
              <a:t>, </a:t>
            </a:r>
            <a:r>
              <a:rPr lang="en-US" dirty="0" err="1"/>
              <a:t>nemamo</a:t>
            </a:r>
            <a:r>
              <a:rPr lang="en-US" dirty="0"/>
              <a:t> </a:t>
            </a:r>
            <a:r>
              <a:rPr lang="en-US" dirty="0" err="1"/>
              <a:t>vremena</a:t>
            </a:r>
            <a:endParaRPr lang="en-US" dirty="0"/>
          </a:p>
          <a:p>
            <a:r>
              <a:rPr lang="en-US" dirty="0"/>
              <a:t>- Oni </a:t>
            </a:r>
            <a:r>
              <a:rPr lang="en-US" dirty="0" err="1"/>
              <a:t>koji</a:t>
            </a:r>
            <a:r>
              <a:rPr lang="en-US" dirty="0"/>
              <a:t> </a:t>
            </a:r>
            <a:r>
              <a:rPr lang="en-US" dirty="0" err="1"/>
              <a:t>traže</a:t>
            </a:r>
            <a:r>
              <a:rPr lang="en-US" dirty="0"/>
              <a:t>: </a:t>
            </a:r>
            <a:r>
              <a:rPr lang="en-US" dirty="0" err="1"/>
              <a:t>dajte</a:t>
            </a:r>
            <a:r>
              <a:rPr lang="en-US" dirty="0"/>
              <a:t> </a:t>
            </a:r>
            <a:r>
              <a:rPr lang="en-US" dirty="0" err="1"/>
              <a:t>nam</a:t>
            </a:r>
            <a:r>
              <a:rPr lang="en-US" dirty="0"/>
              <a:t> </a:t>
            </a:r>
            <a:r>
              <a:rPr lang="en-US" dirty="0" err="1"/>
              <a:t>primjere</a:t>
            </a:r>
            <a:r>
              <a:rPr lang="en-US" dirty="0"/>
              <a:t> </a:t>
            </a:r>
            <a:r>
              <a:rPr lang="en-US" dirty="0" err="1"/>
              <a:t>dobre</a:t>
            </a:r>
            <a:r>
              <a:rPr lang="en-US" dirty="0"/>
              <a:t> </a:t>
            </a:r>
            <a:r>
              <a:rPr lang="en-US" dirty="0" err="1"/>
              <a:t>prakse</a:t>
            </a:r>
            <a:r>
              <a:rPr lang="en-US" dirty="0"/>
              <a:t>. </a:t>
            </a:r>
            <a:r>
              <a:rPr lang="en-US" dirty="0" err="1"/>
              <a:t>Ajde</a:t>
            </a:r>
            <a:r>
              <a:rPr lang="en-US" dirty="0"/>
              <a:t>, </a:t>
            </a:r>
            <a:r>
              <a:rPr lang="en-US" dirty="0" err="1"/>
              <a:t>dokažite</a:t>
            </a:r>
            <a:r>
              <a:rPr lang="en-US" dirty="0"/>
              <a:t> </a:t>
            </a:r>
            <a:r>
              <a:rPr lang="en-US" dirty="0" err="1"/>
              <a:t>nam</a:t>
            </a:r>
            <a:r>
              <a:rPr lang="en-US" dirty="0"/>
              <a:t> ,da to </a:t>
            </a:r>
            <a:r>
              <a:rPr lang="en-US" dirty="0" err="1"/>
              <a:t>radi</a:t>
            </a:r>
            <a:r>
              <a:rPr lang="en-US" dirty="0"/>
              <a:t> </a:t>
            </a:r>
            <a:r>
              <a:rPr lang="en-US" dirty="0">
                <a:sym typeface="Wingdings" pitchFamily="2" charset="2"/>
              </a:rPr>
              <a:t></a:t>
            </a:r>
            <a:endParaRPr lang="en-US" dirty="0"/>
          </a:p>
        </p:txBody>
      </p:sp>
      <p:sp>
        <p:nvSpPr>
          <p:cNvPr id="4" name="Slide Number Placeholder 3"/>
          <p:cNvSpPr>
            <a:spLocks noGrp="1"/>
          </p:cNvSpPr>
          <p:nvPr>
            <p:ph type="sldNum" sz="quarter" idx="5"/>
          </p:nvPr>
        </p:nvSpPr>
        <p:spPr/>
        <p:txBody>
          <a:bodyPr/>
          <a:lstStyle/>
          <a:p>
            <a:fld id="{FD24B79A-5D5B-1B44-9E17-0395669FFD20}" type="slidenum">
              <a:rPr lang="en-US" smtClean="0"/>
              <a:t>4</a:t>
            </a:fld>
            <a:endParaRPr lang="en-US"/>
          </a:p>
        </p:txBody>
      </p:sp>
    </p:spTree>
    <p:extLst>
      <p:ext uri="{BB962C8B-B14F-4D97-AF65-F5344CB8AC3E}">
        <p14:creationId xmlns:p14="http://schemas.microsoft.com/office/powerpoint/2010/main" val="11400740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sl-SI" dirty="0"/>
              <a:t>Evo , za prve. Pitanja, koja treba učitelj da si postavi kad planira ili reflektira upotrebu tehnologije kot nastave?</a:t>
            </a:r>
          </a:p>
          <a:p>
            <a:endParaRPr lang="en-US" dirty="0"/>
          </a:p>
        </p:txBody>
      </p:sp>
      <p:sp>
        <p:nvSpPr>
          <p:cNvPr id="4" name="Slide Number Placeholder 3"/>
          <p:cNvSpPr>
            <a:spLocks noGrp="1"/>
          </p:cNvSpPr>
          <p:nvPr>
            <p:ph type="sldNum" sz="quarter" idx="5"/>
          </p:nvPr>
        </p:nvSpPr>
        <p:spPr/>
        <p:txBody>
          <a:bodyPr/>
          <a:lstStyle/>
          <a:p>
            <a:fld id="{FD24B79A-5D5B-1B44-9E17-0395669FFD20}" type="slidenum">
              <a:rPr lang="en-US" smtClean="0"/>
              <a:t>5</a:t>
            </a:fld>
            <a:endParaRPr lang="en-US"/>
          </a:p>
        </p:txBody>
      </p:sp>
    </p:spTree>
    <p:extLst>
      <p:ext uri="{BB962C8B-B14F-4D97-AF65-F5344CB8AC3E}">
        <p14:creationId xmlns:p14="http://schemas.microsoft.com/office/powerpoint/2010/main" val="21747049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za </a:t>
            </a:r>
            <a:r>
              <a:rPr lang="en-US" dirty="0" err="1"/>
              <a:t>drugu</a:t>
            </a:r>
            <a:r>
              <a:rPr lang="en-US" dirty="0"/>
              <a:t> </a:t>
            </a:r>
            <a:r>
              <a:rPr lang="en-US" dirty="0" err="1"/>
              <a:t>grupu</a:t>
            </a:r>
            <a:r>
              <a:rPr lang="en-US" dirty="0"/>
              <a:t> </a:t>
            </a:r>
            <a:r>
              <a:rPr lang="en-US" dirty="0" err="1"/>
              <a:t>nastavnika</a:t>
            </a:r>
            <a:r>
              <a:rPr lang="en-US" dirty="0"/>
              <a:t>, </a:t>
            </a:r>
            <a:r>
              <a:rPr lang="en-US" dirty="0" err="1"/>
              <a:t>koji</a:t>
            </a:r>
            <a:r>
              <a:rPr lang="en-US" dirty="0"/>
              <a:t> </a:t>
            </a:r>
            <a:r>
              <a:rPr lang="en-US" dirty="0" err="1"/>
              <a:t>uvjek</a:t>
            </a:r>
            <a:r>
              <a:rPr lang="en-US" dirty="0"/>
              <a:t> </a:t>
            </a:r>
            <a:r>
              <a:rPr lang="en-US" dirty="0" err="1"/>
              <a:t>traže</a:t>
            </a:r>
            <a:r>
              <a:rPr lang="en-US" dirty="0"/>
              <a:t> </a:t>
            </a:r>
            <a:r>
              <a:rPr lang="en-US" dirty="0" err="1"/>
              <a:t>primjere</a:t>
            </a:r>
            <a:r>
              <a:rPr lang="en-US" dirty="0"/>
              <a:t> </a:t>
            </a:r>
            <a:r>
              <a:rPr lang="en-US" dirty="0" err="1"/>
              <a:t>dobre</a:t>
            </a:r>
            <a:r>
              <a:rPr lang="en-US" dirty="0"/>
              <a:t> </a:t>
            </a:r>
            <a:r>
              <a:rPr lang="en-US" dirty="0" err="1"/>
              <a:t>prakse</a:t>
            </a:r>
            <a:endParaRPr lang="en-US" dirty="0"/>
          </a:p>
        </p:txBody>
      </p:sp>
      <p:sp>
        <p:nvSpPr>
          <p:cNvPr id="4" name="Slide Number Placeholder 3"/>
          <p:cNvSpPr>
            <a:spLocks noGrp="1"/>
          </p:cNvSpPr>
          <p:nvPr>
            <p:ph type="sldNum" sz="quarter" idx="5"/>
          </p:nvPr>
        </p:nvSpPr>
        <p:spPr/>
        <p:txBody>
          <a:bodyPr/>
          <a:lstStyle/>
          <a:p>
            <a:fld id="{FD24B79A-5D5B-1B44-9E17-0395669FFD20}" type="slidenum">
              <a:rPr lang="en-US" smtClean="0"/>
              <a:t>6</a:t>
            </a:fld>
            <a:endParaRPr lang="en-US"/>
          </a:p>
        </p:txBody>
      </p:sp>
    </p:spTree>
    <p:extLst>
      <p:ext uri="{BB962C8B-B14F-4D97-AF65-F5344CB8AC3E}">
        <p14:creationId xmlns:p14="http://schemas.microsoft.com/office/powerpoint/2010/main" val="17227515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sl-SI" dirty="0"/>
              <a:t>Na tih 71 primjera isprobali smo 3 modele vrednovanja. U razredima niso bili na hospitacijama, tako da nam je kot vrednovanja oslanjali na ciljeve.</a:t>
            </a:r>
          </a:p>
          <a:p>
            <a:pPr marL="0" marR="0" lvl="0" indent="0" algn="l" defTabSz="457200" rtl="0" eaLnBrk="1" fontAlgn="auto" latinLnBrk="0" hangingPunct="1">
              <a:lnSpc>
                <a:spcPct val="100000"/>
              </a:lnSpc>
              <a:spcBef>
                <a:spcPts val="0"/>
              </a:spcBef>
              <a:spcAft>
                <a:spcPts val="0"/>
              </a:spcAft>
              <a:buClrTx/>
              <a:buSzTx/>
              <a:buFontTx/>
              <a:buNone/>
              <a:tabLst/>
              <a:defRPr/>
            </a:pPr>
            <a:r>
              <a:rPr lang="hr-HR" sz="1200" kern="1200" dirty="0">
                <a:solidFill>
                  <a:schemeClr val="tx1"/>
                </a:solidFill>
                <a:effectLst/>
                <a:latin typeface="+mn-lt"/>
                <a:ea typeface="+mn-ea"/>
                <a:cs typeface="+mn-cs"/>
              </a:rPr>
              <a:t>Od 9 mogućih bodova, analizirani primjeri su ih u prosjeku dosegli 5,91, pri čemu između osnovne i srednje škole u prosjeku nema značajnijih razlika, kako prikazuje Tablica 3:</a:t>
            </a:r>
            <a:endParaRPr lang="en-US"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FD24B79A-5D5B-1B44-9E17-0395669FFD20}" type="slidenum">
              <a:rPr lang="en-US" smtClean="0"/>
              <a:t>7</a:t>
            </a:fld>
            <a:endParaRPr lang="en-US"/>
          </a:p>
        </p:txBody>
      </p:sp>
    </p:spTree>
    <p:extLst>
      <p:ext uri="{BB962C8B-B14F-4D97-AF65-F5344CB8AC3E}">
        <p14:creationId xmlns:p14="http://schemas.microsoft.com/office/powerpoint/2010/main" val="28422997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a:p>
        </p:txBody>
      </p:sp>
      <p:sp>
        <p:nvSpPr>
          <p:cNvPr id="4" name="Označba mesta številke diapozitiva 3"/>
          <p:cNvSpPr>
            <a:spLocks noGrp="1"/>
          </p:cNvSpPr>
          <p:nvPr>
            <p:ph type="sldNum" sz="quarter" idx="10"/>
          </p:nvPr>
        </p:nvSpPr>
        <p:spPr/>
        <p:txBody>
          <a:bodyPr/>
          <a:lstStyle/>
          <a:p>
            <a:fld id="{FD24B79A-5D5B-1B44-9E17-0395669FFD20}" type="slidenum">
              <a:rPr lang="en-US" smtClean="0"/>
              <a:t>8</a:t>
            </a:fld>
            <a:endParaRPr lang="en-US"/>
          </a:p>
        </p:txBody>
      </p:sp>
    </p:spTree>
    <p:extLst>
      <p:ext uri="{BB962C8B-B14F-4D97-AF65-F5344CB8AC3E}">
        <p14:creationId xmlns:p14="http://schemas.microsoft.com/office/powerpoint/2010/main" val="34431221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sz="1200" kern="1200" dirty="0">
                <a:solidFill>
                  <a:schemeClr val="tx1"/>
                </a:solidFill>
                <a:effectLst/>
                <a:latin typeface="+mn-lt"/>
                <a:ea typeface="+mn-ea"/>
                <a:cs typeface="+mn-cs"/>
              </a:rPr>
              <a:t>Zanimljivo je da su najviši stupanj dosegli svi primjeri sportskog odgoja, </a:t>
            </a:r>
          </a:p>
          <a:p>
            <a:r>
              <a:rPr lang="hr-HR" sz="1200" kern="1200" dirty="0">
                <a:solidFill>
                  <a:schemeClr val="tx1"/>
                </a:solidFill>
                <a:effectLst/>
                <a:latin typeface="+mn-lt"/>
                <a:ea typeface="+mn-ea"/>
                <a:cs typeface="+mn-cs"/>
              </a:rPr>
              <a:t>a podroban pregled je pokazao da se radilo o snimanju i video analizi određenih elemenata s namjerom pravilnije izvedbe.</a:t>
            </a:r>
            <a:r>
              <a:rPr lang="en-US" sz="1200" kern="1200" dirty="0">
                <a:solidFill>
                  <a:schemeClr val="tx1"/>
                </a:solidFill>
                <a:effectLst/>
                <a:latin typeface="+mn-lt"/>
                <a:ea typeface="+mn-ea"/>
                <a:cs typeface="+mn-cs"/>
              </a:rPr>
              <a:t>, pa </a:t>
            </a:r>
            <a:r>
              <a:rPr lang="en-US" sz="1200" kern="1200" dirty="0" err="1">
                <a:solidFill>
                  <a:schemeClr val="tx1"/>
                </a:solidFill>
                <a:effectLst/>
                <a:latin typeface="+mn-lt"/>
                <a:ea typeface="+mn-ea"/>
                <a:cs typeface="+mn-cs"/>
              </a:rPr>
              <a:t>su</a:t>
            </a:r>
            <a:r>
              <a:rPr lang="en-US" sz="1200" kern="1200" dirty="0">
                <a:solidFill>
                  <a:schemeClr val="tx1"/>
                </a:solidFill>
                <a:effectLst/>
                <a:latin typeface="+mn-lt"/>
                <a:ea typeface="+mn-ea"/>
                <a:cs typeface="+mn-cs"/>
              </a:rPr>
              <a:t> po RAT </a:t>
            </a:r>
            <a:r>
              <a:rPr lang="en-US" sz="1200" kern="1200" dirty="0" err="1">
                <a:solidFill>
                  <a:schemeClr val="tx1"/>
                </a:solidFill>
                <a:effectLst/>
                <a:latin typeface="+mn-lt"/>
                <a:ea typeface="+mn-ea"/>
                <a:cs typeface="+mn-cs"/>
              </a:rPr>
              <a:t>modelu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svi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dobili</a:t>
            </a:r>
            <a:r>
              <a:rPr lang="en-US" sz="1200" kern="1200" dirty="0">
                <a:solidFill>
                  <a:schemeClr val="tx1"/>
                </a:solidFill>
                <a:effectLst/>
                <a:latin typeface="+mn-lt"/>
                <a:ea typeface="+mn-ea"/>
                <a:cs typeface="+mn-cs"/>
              </a:rPr>
              <a:t> 3 </a:t>
            </a:r>
            <a:r>
              <a:rPr lang="en-US" sz="1200" kern="1200" dirty="0" err="1">
                <a:solidFill>
                  <a:schemeClr val="tx1"/>
                </a:solidFill>
                <a:effectLst/>
                <a:latin typeface="+mn-lt"/>
                <a:ea typeface="+mn-ea"/>
                <a:cs typeface="+mn-cs"/>
              </a:rPr>
              <a:t>bodove</a:t>
            </a:r>
            <a:r>
              <a:rPr lang="en-US" sz="1200" kern="1200" dirty="0">
                <a:solidFill>
                  <a:schemeClr val="tx1"/>
                </a:solidFill>
                <a:effectLst/>
                <a:latin typeface="+mn-lt"/>
                <a:ea typeface="+mn-ea"/>
                <a:cs typeface="+mn-cs"/>
              </a:rPr>
              <a:t> – </a:t>
            </a:r>
            <a:r>
              <a:rPr lang="en-US" sz="1200" kern="1200" dirty="0" err="1">
                <a:solidFill>
                  <a:schemeClr val="tx1"/>
                </a:solidFill>
                <a:effectLst/>
                <a:latin typeface="+mn-lt"/>
                <a:ea typeface="+mn-ea"/>
                <a:cs typeface="+mn-cs"/>
              </a:rPr>
              <a:t>tranformacija</a:t>
            </a:r>
            <a:r>
              <a:rPr lang="en-US" sz="1200" kern="1200" dirty="0">
                <a:solidFill>
                  <a:schemeClr val="tx1"/>
                </a:solidFill>
                <a:effectLst/>
                <a:latin typeface="+mn-lt"/>
                <a:ea typeface="+mn-ea"/>
                <a:cs typeface="+mn-cs"/>
              </a:rPr>
              <a:t>.</a:t>
            </a:r>
          </a:p>
          <a:p>
            <a:endParaRPr lang="en-US"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hr-HR" sz="1200" kern="1200" dirty="0" err="1">
                <a:solidFill>
                  <a:schemeClr val="tx1"/>
                </a:solidFill>
                <a:effectLst/>
                <a:latin typeface="+mn-lt"/>
                <a:ea typeface="+mn-ea"/>
                <a:cs typeface="+mn-cs"/>
              </a:rPr>
              <a:t>Zašt</a:t>
            </a:r>
            <a:r>
              <a:rPr lang="hr-HR" sz="1200" kern="1200" dirty="0">
                <a:solidFill>
                  <a:schemeClr val="tx1"/>
                </a:solidFill>
                <a:effectLst/>
                <a:latin typeface="+mn-lt"/>
                <a:ea typeface="+mn-ea"/>
                <a:cs typeface="+mn-cs"/>
              </a:rPr>
              <a:t> su jezici nisko? Istaknut je element učenje osnovnih vještina i reprodukciju, a da se pritom nije bitno promijenio način učenja (npr. uporaba kartica za upamćivanje, kvizova za utvrđivanje i provjeru i sl.).</a:t>
            </a:r>
            <a:r>
              <a:rPr lang="en-US" dirty="0">
                <a:effectLst/>
              </a:rPr>
              <a:t> </a:t>
            </a:r>
            <a:r>
              <a:rPr lang="hr-HR" sz="1200" kern="1200" dirty="0">
                <a:solidFill>
                  <a:schemeClr val="tx1"/>
                </a:solidFill>
                <a:effectLst/>
                <a:latin typeface="+mn-lt"/>
                <a:ea typeface="+mn-ea"/>
                <a:cs typeface="+mn-cs"/>
              </a:rPr>
              <a:t> izrazito je prisutan u nastavi stranih jezika (prije svega u osnovni školi) i kod različitih predmeta u prva dva trogodišta osnovne škole, iako i tu nalazimo primjere dobre uporabe koji jako odstupaju od prosječne uporabe tehnologije u nastavi. Ispod prosjeka postignutih bodova su primjeri slovenskog jezika u srednjoj školi. Međutim, na temelju tri analizirana primjera, čije je prevladavajuće obilježje uporaba prezentacijskog alata PPT za pripremu govornih nastupa, ne možemo zaključivati o ispodprosječnoj uporabi tehnologije u nastavi.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FD24B79A-5D5B-1B44-9E17-0395669FFD20}" type="slidenum">
              <a:rPr lang="en-US" smtClean="0"/>
              <a:t>9</a:t>
            </a:fld>
            <a:endParaRPr lang="en-US"/>
          </a:p>
        </p:txBody>
      </p:sp>
    </p:spTree>
    <p:extLst>
      <p:ext uri="{BB962C8B-B14F-4D97-AF65-F5344CB8AC3E}">
        <p14:creationId xmlns:p14="http://schemas.microsoft.com/office/powerpoint/2010/main" val="16485439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11/5/2019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11/5/2019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11/5/2019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11/5/2019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11/5/2019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11/5/2019</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s://radovi2019.cuc.carnet.hr/modules/request.php?module=oc_program&amp;action=summary.php&amp;id=211"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2.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diagramColors" Target="../diagrams/colors6.xml"/><Relationship Id="rId11" Type="http://schemas.openxmlformats.org/officeDocument/2006/relationships/image" Target="../media/image26.png"/><Relationship Id="rId5" Type="http://schemas.openxmlformats.org/officeDocument/2006/relationships/diagramQuickStyle" Target="../diagrams/quickStyle6.xml"/><Relationship Id="rId10" Type="http://schemas.openxmlformats.org/officeDocument/2006/relationships/image" Target="../media/image25.png"/><Relationship Id="rId4" Type="http://schemas.openxmlformats.org/officeDocument/2006/relationships/diagramLayout" Target="../diagrams/layout6.xml"/><Relationship Id="rId9"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30.jpg"/><Relationship Id="rId7" Type="http://schemas.openxmlformats.org/officeDocument/2006/relationships/diagramColors" Target="../diagrams/colors7.xml"/><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16.xml.rels><?xml version="1.0" encoding="UTF-8" standalone="yes"?>
<Relationships xmlns="http://schemas.openxmlformats.org/package/2006/relationships"><Relationship Id="rId3" Type="http://schemas.openxmlformats.org/officeDocument/2006/relationships/image" Target="../media/image31.jpeg"/><Relationship Id="rId7" Type="http://schemas.openxmlformats.org/officeDocument/2006/relationships/image" Target="../media/image35.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png"/><Relationship Id="rId7" Type="http://schemas.openxmlformats.org/officeDocument/2006/relationships/image" Target="../media/image37.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4.png"/><Relationship Id="rId4" Type="http://schemas.openxmlformats.org/officeDocument/2006/relationships/image" Target="../media/image2.png"/><Relationship Id="rId9" Type="http://schemas.openxmlformats.org/officeDocument/2006/relationships/image" Target="../media/image39.jpg"/></Relationships>
</file>

<file path=ppt/slides/_rels/slide2.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3.png"/><Relationship Id="rId5" Type="http://schemas.openxmlformats.org/officeDocument/2006/relationships/diagramQuickStyle" Target="../diagrams/quickStyle1.xml"/><Relationship Id="rId10" Type="http://schemas.openxmlformats.org/officeDocument/2006/relationships/image" Target="../media/image2.png"/><Relationship Id="rId4" Type="http://schemas.openxmlformats.org/officeDocument/2006/relationships/diagramLayout" Target="../diagrams/layout1.xml"/><Relationship Id="rId9" Type="http://schemas.openxmlformats.org/officeDocument/2006/relationships/image" Target="../media/image5.jp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3.jpeg"/><Relationship Id="rId4" Type="http://schemas.openxmlformats.org/officeDocument/2006/relationships/image" Target="../media/image7.png"/><Relationship Id="rId9" Type="http://schemas.openxmlformats.org/officeDocument/2006/relationships/image" Target="../media/image12.jpeg"/></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6.jpeg"/><Relationship Id="rId7" Type="http://schemas.openxmlformats.org/officeDocument/2006/relationships/diagramColors" Target="../diagrams/colors3.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7.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notesSlide" Target="../notesSlides/notesSlide7.xml"/><Relationship Id="rId7" Type="http://schemas.openxmlformats.org/officeDocument/2006/relationships/diagramColors" Target="../diagrams/colors4.xml"/><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 Id="rId9" Type="http://schemas.openxmlformats.org/officeDocument/2006/relationships/chart" Target="../charts/chart1.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3523416A-383B-4FDC-B4C9-D8EDDFE9C043}"/>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267" y="-8467"/>
            <a:ext cx="4766733" cy="6866467"/>
            <a:chOff x="7425267" y="-8467"/>
            <a:chExt cx="4766733" cy="6866467"/>
          </a:xfrm>
        </p:grpSpPr>
        <p:cxnSp>
          <p:nvCxnSpPr>
            <p:cNvPr id="13" name="Straight Connector 12">
              <a:extLst>
                <a:ext uri="{FF2B5EF4-FFF2-40B4-BE49-F238E27FC236}">
                  <a16:creationId xmlns:a16="http://schemas.microsoft.com/office/drawing/2014/main" id="{CB0D29D5-3F7C-4197-821B-6D60A66CC04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347FB49A-3541-428A-AADE-682A3C50563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15" name="Rectangle 23">
              <a:extLst>
                <a:ext uri="{FF2B5EF4-FFF2-40B4-BE49-F238E27FC236}">
                  <a16:creationId xmlns:a16="http://schemas.microsoft.com/office/drawing/2014/main" id="{D96F53DC-08F1-42C6-B558-B83D54B2766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5">
              <a:extLst>
                <a:ext uri="{FF2B5EF4-FFF2-40B4-BE49-F238E27FC236}">
                  <a16:creationId xmlns:a16="http://schemas.microsoft.com/office/drawing/2014/main" id="{AFE48CAF-A51C-463F-A570-ED99439A5CA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16">
              <a:extLst>
                <a:ext uri="{FF2B5EF4-FFF2-40B4-BE49-F238E27FC236}">
                  <a16:creationId xmlns:a16="http://schemas.microsoft.com/office/drawing/2014/main" id="{01F0C48B-50FF-4351-8207-16D09604831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7">
              <a:extLst>
                <a:ext uri="{FF2B5EF4-FFF2-40B4-BE49-F238E27FC236}">
                  <a16:creationId xmlns:a16="http://schemas.microsoft.com/office/drawing/2014/main" id="{300384B6-5ED6-4F91-A548-B706D837513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8">
              <a:extLst>
                <a:ext uri="{FF2B5EF4-FFF2-40B4-BE49-F238E27FC236}">
                  <a16:creationId xmlns:a16="http://schemas.microsoft.com/office/drawing/2014/main" id="{337AFFAE-C182-463C-9459-8AB3C69D9A2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9">
              <a:extLst>
                <a:ext uri="{FF2B5EF4-FFF2-40B4-BE49-F238E27FC236}">
                  <a16:creationId xmlns:a16="http://schemas.microsoft.com/office/drawing/2014/main" id="{510ACF17-C3F0-42BF-BDEB-D079277121E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Isosceles Triangle 20">
              <a:extLst>
                <a:ext uri="{FF2B5EF4-FFF2-40B4-BE49-F238E27FC236}">
                  <a16:creationId xmlns:a16="http://schemas.microsoft.com/office/drawing/2014/main" id="{E804EFD0-B84E-476F-9FC6-6C4A42EA005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7" name="Picture 6" descr="ipad-banner-800x600_no-logo.jpg"/>
          <p:cNvPicPr>
            <a:picLocks noChangeAspect="1"/>
          </p:cNvPicPr>
          <p:nvPr/>
        </p:nvPicPr>
        <p:blipFill rotWithShape="1">
          <a:blip r:embed="rId3">
            <a:extLst>
              <a:ext uri="{28A0092B-C50C-407E-A947-70E740481C1C}">
                <a14:useLocalDpi xmlns:a14="http://schemas.microsoft.com/office/drawing/2010/main" val="0"/>
              </a:ext>
            </a:extLst>
          </a:blip>
          <a:srcRect l="28669"/>
          <a:stretch/>
        </p:blipFill>
        <p:spPr>
          <a:xfrm>
            <a:off x="-1" y="0"/>
            <a:ext cx="6522467" cy="6858000"/>
          </a:xfrm>
          <a:prstGeom prst="rect">
            <a:avLst/>
          </a:prstGeom>
        </p:spPr>
      </p:pic>
      <p:pic>
        <p:nvPicPr>
          <p:cNvPr id="24" name="Picture 23"/>
          <p:cNvPicPr>
            <a:picLocks noChangeAspect="1"/>
          </p:cNvPicPr>
          <p:nvPr/>
        </p:nvPicPr>
        <p:blipFill rotWithShape="1">
          <a:blip r:embed="rId4">
            <a:extLst>
              <a:ext uri="{28A0092B-C50C-407E-A947-70E740481C1C}">
                <a14:useLocalDpi xmlns:a14="http://schemas.microsoft.com/office/drawing/2010/main" val="0"/>
              </a:ext>
            </a:extLst>
          </a:blip>
          <a:srcRect l="4119" t="44210"/>
          <a:stretch/>
        </p:blipFill>
        <p:spPr>
          <a:xfrm>
            <a:off x="8595348" y="5653023"/>
            <a:ext cx="3482571" cy="1310777"/>
          </a:xfrm>
          <a:prstGeom prst="rect">
            <a:avLst/>
          </a:prstGeom>
        </p:spPr>
      </p:pic>
      <p:pic>
        <p:nvPicPr>
          <p:cNvPr id="11" name="Picture 10"/>
          <p:cNvPicPr>
            <a:picLocks noChangeAspect="1"/>
          </p:cNvPicPr>
          <p:nvPr/>
        </p:nvPicPr>
        <p:blipFill rotWithShape="1">
          <a:blip r:embed="rId5"/>
          <a:srcRect l="5810" t="20875" r="6244" b="23921"/>
          <a:stretch/>
        </p:blipFill>
        <p:spPr>
          <a:xfrm>
            <a:off x="4975986" y="5940531"/>
            <a:ext cx="3507442" cy="735760"/>
          </a:xfrm>
          <a:prstGeom prst="rect">
            <a:avLst/>
          </a:prstGeom>
        </p:spPr>
      </p:pic>
      <p:sp>
        <p:nvSpPr>
          <p:cNvPr id="4" name="TextBox 3"/>
          <p:cNvSpPr txBox="1"/>
          <p:nvPr/>
        </p:nvSpPr>
        <p:spPr>
          <a:xfrm>
            <a:off x="4275666" y="21003"/>
            <a:ext cx="5309465" cy="1754327"/>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hlinkClick r:id="rId6" tooltip="view info"/>
              </a:rPr>
              <a:t>Kako procijeniti </a:t>
            </a:r>
            <a:r>
              <a:rPr lang="en-US" sz="3600" b="1" u="sng"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hlinkClick r:id="rId6" tooltip="view info"/>
              </a:rPr>
              <a:t>smislenost korištenja tehnologije u razredu?</a:t>
            </a:r>
            <a:endParaRPr lang="en-US" sz="3600" b="1" u="sng"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8" name="Slika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92826" y="4818682"/>
            <a:ext cx="2017051" cy="876157"/>
          </a:xfrm>
          <a:prstGeom prst="rect">
            <a:avLst/>
          </a:prstGeom>
        </p:spPr>
      </p:pic>
      <p:sp>
        <p:nvSpPr>
          <p:cNvPr id="2" name="TextBox 1"/>
          <p:cNvSpPr txBox="1"/>
          <p:nvPr/>
        </p:nvSpPr>
        <p:spPr>
          <a:xfrm>
            <a:off x="8790459" y="4834171"/>
            <a:ext cx="3245980" cy="646331"/>
          </a:xfrm>
          <a:prstGeom prst="rect">
            <a:avLst/>
          </a:prstGeom>
          <a:noFill/>
        </p:spPr>
        <p:txBody>
          <a:bodyPr wrap="square" rtlCol="0">
            <a:spAutoFit/>
          </a:bodyPr>
          <a:lstStyle/>
          <a:p>
            <a:r>
              <a:rPr lang="en-US" dirty="0"/>
              <a:t>Prof. Maja Vičič </a:t>
            </a:r>
            <a:r>
              <a:rPr lang="en-US" dirty="0" err="1"/>
              <a:t>Krabonja</a:t>
            </a:r>
            <a:endParaRPr lang="en-US" dirty="0"/>
          </a:p>
          <a:p>
            <a:r>
              <a:rPr lang="en-US" dirty="0"/>
              <a:t>Dr. Magdalena </a:t>
            </a:r>
            <a:r>
              <a:rPr lang="en-US" dirty="0" err="1"/>
              <a:t>Šverc</a:t>
            </a:r>
            <a:endParaRPr lang="en-US" dirty="0"/>
          </a:p>
        </p:txBody>
      </p:sp>
    </p:spTree>
    <p:extLst>
      <p:ext uri="{BB962C8B-B14F-4D97-AF65-F5344CB8AC3E}">
        <p14:creationId xmlns:p14="http://schemas.microsoft.com/office/powerpoint/2010/main" val="18876336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270416AE-C616-034A-B8E8-3FF6213EE19C}"/>
              </a:ext>
            </a:extLst>
          </p:cNvPr>
          <p:cNvGraphicFramePr>
            <a:graphicFrameLocks noGrp="1"/>
          </p:cNvGraphicFramePr>
          <p:nvPr>
            <p:extLst>
              <p:ext uri="{D42A27DB-BD31-4B8C-83A1-F6EECF244321}">
                <p14:modId xmlns:p14="http://schemas.microsoft.com/office/powerpoint/2010/main" val="2783176963"/>
              </p:ext>
            </p:extLst>
          </p:nvPr>
        </p:nvGraphicFramePr>
        <p:xfrm>
          <a:off x="0" y="0"/>
          <a:ext cx="12191999" cy="6822238"/>
        </p:xfrm>
        <a:graphic>
          <a:graphicData uri="http://schemas.openxmlformats.org/drawingml/2006/table">
            <a:tbl>
              <a:tblPr firstRow="1" firstCol="1" bandRow="1">
                <a:tableStyleId>{5C22544A-7EE6-4342-B048-85BDC9FD1C3A}</a:tableStyleId>
              </a:tblPr>
              <a:tblGrid>
                <a:gridCol w="517216">
                  <a:extLst>
                    <a:ext uri="{9D8B030D-6E8A-4147-A177-3AD203B41FA5}">
                      <a16:colId xmlns:a16="http://schemas.microsoft.com/office/drawing/2014/main" val="3486829290"/>
                    </a:ext>
                  </a:extLst>
                </a:gridCol>
                <a:gridCol w="1930379">
                  <a:extLst>
                    <a:ext uri="{9D8B030D-6E8A-4147-A177-3AD203B41FA5}">
                      <a16:colId xmlns:a16="http://schemas.microsoft.com/office/drawing/2014/main" val="24961056"/>
                    </a:ext>
                  </a:extLst>
                </a:gridCol>
                <a:gridCol w="855939">
                  <a:extLst>
                    <a:ext uri="{9D8B030D-6E8A-4147-A177-3AD203B41FA5}">
                      <a16:colId xmlns:a16="http://schemas.microsoft.com/office/drawing/2014/main" val="1673848957"/>
                    </a:ext>
                  </a:extLst>
                </a:gridCol>
                <a:gridCol w="1218708">
                  <a:extLst>
                    <a:ext uri="{9D8B030D-6E8A-4147-A177-3AD203B41FA5}">
                      <a16:colId xmlns:a16="http://schemas.microsoft.com/office/drawing/2014/main" val="3182373811"/>
                    </a:ext>
                  </a:extLst>
                </a:gridCol>
                <a:gridCol w="1218708">
                  <a:extLst>
                    <a:ext uri="{9D8B030D-6E8A-4147-A177-3AD203B41FA5}">
                      <a16:colId xmlns:a16="http://schemas.microsoft.com/office/drawing/2014/main" val="1042595077"/>
                    </a:ext>
                  </a:extLst>
                </a:gridCol>
                <a:gridCol w="1218708">
                  <a:extLst>
                    <a:ext uri="{9D8B030D-6E8A-4147-A177-3AD203B41FA5}">
                      <a16:colId xmlns:a16="http://schemas.microsoft.com/office/drawing/2014/main" val="30093874"/>
                    </a:ext>
                  </a:extLst>
                </a:gridCol>
                <a:gridCol w="871034">
                  <a:extLst>
                    <a:ext uri="{9D8B030D-6E8A-4147-A177-3AD203B41FA5}">
                      <a16:colId xmlns:a16="http://schemas.microsoft.com/office/drawing/2014/main" val="2912815949"/>
                    </a:ext>
                  </a:extLst>
                </a:gridCol>
                <a:gridCol w="700265">
                  <a:extLst>
                    <a:ext uri="{9D8B030D-6E8A-4147-A177-3AD203B41FA5}">
                      <a16:colId xmlns:a16="http://schemas.microsoft.com/office/drawing/2014/main" val="1766774442"/>
                    </a:ext>
                  </a:extLst>
                </a:gridCol>
                <a:gridCol w="700265">
                  <a:extLst>
                    <a:ext uri="{9D8B030D-6E8A-4147-A177-3AD203B41FA5}">
                      <a16:colId xmlns:a16="http://schemas.microsoft.com/office/drawing/2014/main" val="1250028983"/>
                    </a:ext>
                  </a:extLst>
                </a:gridCol>
                <a:gridCol w="1045484">
                  <a:extLst>
                    <a:ext uri="{9D8B030D-6E8A-4147-A177-3AD203B41FA5}">
                      <a16:colId xmlns:a16="http://schemas.microsoft.com/office/drawing/2014/main" val="564445317"/>
                    </a:ext>
                  </a:extLst>
                </a:gridCol>
                <a:gridCol w="1044259">
                  <a:extLst>
                    <a:ext uri="{9D8B030D-6E8A-4147-A177-3AD203B41FA5}">
                      <a16:colId xmlns:a16="http://schemas.microsoft.com/office/drawing/2014/main" val="2477365043"/>
                    </a:ext>
                  </a:extLst>
                </a:gridCol>
                <a:gridCol w="871034">
                  <a:extLst>
                    <a:ext uri="{9D8B030D-6E8A-4147-A177-3AD203B41FA5}">
                      <a16:colId xmlns:a16="http://schemas.microsoft.com/office/drawing/2014/main" val="3790947410"/>
                    </a:ext>
                  </a:extLst>
                </a:gridCol>
              </a:tblGrid>
              <a:tr h="744243">
                <a:tc>
                  <a:txBody>
                    <a:bodyPr/>
                    <a:lstStyle/>
                    <a:p>
                      <a:pPr>
                        <a:spcAft>
                          <a:spcPts val="0"/>
                        </a:spcAft>
                      </a:pPr>
                      <a:r>
                        <a:rPr lang="sl-SI" sz="1600" dirty="0">
                          <a:effectLst/>
                        </a:rPr>
                        <a:t> </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542" marR="54542" marT="0" marB="0" anchor="b"/>
                </a:tc>
                <a:tc>
                  <a:txBody>
                    <a:bodyPr/>
                    <a:lstStyle/>
                    <a:p>
                      <a:pPr>
                        <a:spcAft>
                          <a:spcPts val="0"/>
                        </a:spcAft>
                      </a:pPr>
                      <a:r>
                        <a:rPr lang="sl-SI" sz="1600" dirty="0">
                          <a:effectLst/>
                        </a:rPr>
                        <a:t> </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542" marR="54542" marT="0" marB="0" anchor="b"/>
                </a:tc>
                <a:tc gridSpan="4">
                  <a:txBody>
                    <a:bodyPr/>
                    <a:lstStyle/>
                    <a:p>
                      <a:pPr algn="ctr">
                        <a:spcAft>
                          <a:spcPts val="0"/>
                        </a:spcAft>
                      </a:pPr>
                      <a:r>
                        <a:rPr lang="sl-SI" sz="2400" dirty="0">
                          <a:effectLst/>
                        </a:rPr>
                        <a:t>Planirana aktivnost sa IKT podupire planirane cilje</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542" marR="54542" marT="0" marB="0" anchor="b"/>
                </a:tc>
                <a:tc hMerge="1">
                  <a:txBody>
                    <a:bodyPr/>
                    <a:lstStyle/>
                    <a:p>
                      <a:endParaRPr lang="sl-SI"/>
                    </a:p>
                  </a:txBody>
                  <a:tcPr/>
                </a:tc>
                <a:tc hMerge="1">
                  <a:txBody>
                    <a:bodyPr/>
                    <a:lstStyle/>
                    <a:p>
                      <a:endParaRPr lang="sl-SI"/>
                    </a:p>
                  </a:txBody>
                  <a:tcPr/>
                </a:tc>
                <a:tc hMerge="1">
                  <a:txBody>
                    <a:bodyPr/>
                    <a:lstStyle/>
                    <a:p>
                      <a:endParaRPr lang="sl-SI"/>
                    </a:p>
                  </a:txBody>
                  <a:tcPr/>
                </a:tc>
                <a:tc gridSpan="3">
                  <a:txBody>
                    <a:bodyPr/>
                    <a:lstStyle/>
                    <a:p>
                      <a:pPr algn="ctr">
                        <a:spcAft>
                          <a:spcPts val="0"/>
                        </a:spcAft>
                      </a:pPr>
                      <a:r>
                        <a:rPr lang="sl-SI" sz="2400" dirty="0">
                          <a:effectLst/>
                        </a:rPr>
                        <a:t>RAT model</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542" marR="54542" marT="0" marB="0" anchor="b"/>
                </a:tc>
                <a:tc hMerge="1">
                  <a:txBody>
                    <a:bodyPr/>
                    <a:lstStyle/>
                    <a:p>
                      <a:endParaRPr lang="sl-SI"/>
                    </a:p>
                  </a:txBody>
                  <a:tcPr/>
                </a:tc>
                <a:tc hMerge="1">
                  <a:txBody>
                    <a:bodyPr/>
                    <a:lstStyle/>
                    <a:p>
                      <a:endParaRPr lang="sl-SI"/>
                    </a:p>
                  </a:txBody>
                  <a:tcPr/>
                </a:tc>
                <a:tc gridSpan="3">
                  <a:txBody>
                    <a:bodyPr/>
                    <a:lstStyle/>
                    <a:p>
                      <a:pPr algn="ctr">
                        <a:spcAft>
                          <a:spcPts val="0"/>
                        </a:spcAft>
                      </a:pPr>
                      <a:r>
                        <a:rPr lang="sl-SI" sz="2400" dirty="0">
                          <a:effectLst/>
                        </a:rPr>
                        <a:t> prilagojene ITL rubrike</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542" marR="54542" marT="0" marB="0" anchor="b"/>
                </a:tc>
                <a:tc hMerge="1">
                  <a:txBody>
                    <a:bodyPr/>
                    <a:lstStyle/>
                    <a:p>
                      <a:endParaRPr lang="sl-SI"/>
                    </a:p>
                  </a:txBody>
                  <a:tcPr/>
                </a:tc>
                <a:tc hMerge="1">
                  <a:txBody>
                    <a:bodyPr/>
                    <a:lstStyle/>
                    <a:p>
                      <a:endParaRPr lang="sl-SI"/>
                    </a:p>
                  </a:txBody>
                  <a:tcPr/>
                </a:tc>
                <a:extLst>
                  <a:ext uri="{0D108BD9-81ED-4DB2-BD59-A6C34878D82A}">
                    <a16:rowId xmlns:a16="http://schemas.microsoft.com/office/drawing/2014/main" val="1098548395"/>
                  </a:ext>
                </a:extLst>
              </a:tr>
              <a:tr h="341112">
                <a:tc>
                  <a:txBody>
                    <a:bodyPr/>
                    <a:lstStyle/>
                    <a:p>
                      <a:pPr>
                        <a:spcAft>
                          <a:spcPts val="0"/>
                        </a:spcAft>
                      </a:pPr>
                      <a:r>
                        <a:rPr lang="sl-SI" sz="1600">
                          <a:effectLst/>
                        </a:rPr>
                        <a:t> </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542" marR="54542" marT="0" marB="0" anchor="b"/>
                </a:tc>
                <a:tc>
                  <a:txBody>
                    <a:bodyPr/>
                    <a:lstStyle/>
                    <a:p>
                      <a:pPr>
                        <a:spcAft>
                          <a:spcPts val="0"/>
                        </a:spcAft>
                      </a:pPr>
                      <a:r>
                        <a:rPr lang="sl-SI" sz="1600">
                          <a:effectLst/>
                        </a:rPr>
                        <a:t> </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542" marR="54542" marT="0" marB="0" anchor="b"/>
                </a:tc>
                <a:tc>
                  <a:txBody>
                    <a:bodyPr/>
                    <a:lstStyle/>
                    <a:p>
                      <a:pPr>
                        <a:spcAft>
                          <a:spcPts val="0"/>
                        </a:spcAft>
                      </a:pPr>
                      <a:r>
                        <a:rPr lang="sl-SI" sz="2200">
                          <a:effectLst/>
                        </a:rPr>
                        <a:t>0t</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542" marR="54542" marT="0" marB="0" anchor="b"/>
                </a:tc>
                <a:tc>
                  <a:txBody>
                    <a:bodyPr/>
                    <a:lstStyle/>
                    <a:p>
                      <a:pPr>
                        <a:spcAft>
                          <a:spcPts val="0"/>
                        </a:spcAft>
                      </a:pPr>
                      <a:r>
                        <a:rPr lang="sl-SI" sz="2200">
                          <a:effectLst/>
                        </a:rPr>
                        <a:t>1t</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542" marR="54542" marT="0" marB="0" anchor="b"/>
                </a:tc>
                <a:tc>
                  <a:txBody>
                    <a:bodyPr/>
                    <a:lstStyle/>
                    <a:p>
                      <a:pPr>
                        <a:spcAft>
                          <a:spcPts val="0"/>
                        </a:spcAft>
                      </a:pPr>
                      <a:r>
                        <a:rPr lang="sl-SI" sz="2200" dirty="0">
                          <a:effectLst/>
                        </a:rPr>
                        <a:t>2t</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542" marR="54542" marT="0" marB="0" anchor="b"/>
                </a:tc>
                <a:tc>
                  <a:txBody>
                    <a:bodyPr/>
                    <a:lstStyle/>
                    <a:p>
                      <a:pPr>
                        <a:spcAft>
                          <a:spcPts val="0"/>
                        </a:spcAft>
                      </a:pPr>
                      <a:r>
                        <a:rPr lang="sl-SI" sz="2200" dirty="0">
                          <a:solidFill>
                            <a:srgbClr val="FF0000"/>
                          </a:solidFill>
                          <a:effectLst/>
                        </a:rPr>
                        <a:t>3t</a:t>
                      </a:r>
                      <a:endParaRPr lang="en-US" sz="2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542" marR="54542" marT="0" marB="0" anchor="b"/>
                </a:tc>
                <a:tc>
                  <a:txBody>
                    <a:bodyPr/>
                    <a:lstStyle/>
                    <a:p>
                      <a:pPr>
                        <a:spcAft>
                          <a:spcPts val="0"/>
                        </a:spcAft>
                      </a:pPr>
                      <a:r>
                        <a:rPr lang="sl-SI" sz="2200">
                          <a:effectLst/>
                        </a:rPr>
                        <a:t>1t</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542" marR="54542" marT="0" marB="0" anchor="b"/>
                </a:tc>
                <a:tc>
                  <a:txBody>
                    <a:bodyPr/>
                    <a:lstStyle/>
                    <a:p>
                      <a:pPr>
                        <a:spcAft>
                          <a:spcPts val="0"/>
                        </a:spcAft>
                      </a:pPr>
                      <a:r>
                        <a:rPr lang="sl-SI" sz="2200" dirty="0">
                          <a:solidFill>
                            <a:srgbClr val="FF0000"/>
                          </a:solidFill>
                          <a:effectLst/>
                        </a:rPr>
                        <a:t>2t</a:t>
                      </a:r>
                      <a:endParaRPr lang="en-US" sz="2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542" marR="54542" marT="0" marB="0" anchor="b"/>
                </a:tc>
                <a:tc>
                  <a:txBody>
                    <a:bodyPr/>
                    <a:lstStyle/>
                    <a:p>
                      <a:pPr>
                        <a:spcAft>
                          <a:spcPts val="0"/>
                        </a:spcAft>
                      </a:pPr>
                      <a:r>
                        <a:rPr lang="sl-SI" sz="2200">
                          <a:effectLst/>
                        </a:rPr>
                        <a:t>3t</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542" marR="54542" marT="0" marB="0" anchor="b"/>
                </a:tc>
                <a:tc>
                  <a:txBody>
                    <a:bodyPr/>
                    <a:lstStyle/>
                    <a:p>
                      <a:pPr>
                        <a:spcAft>
                          <a:spcPts val="0"/>
                        </a:spcAft>
                      </a:pPr>
                      <a:r>
                        <a:rPr lang="sl-SI" sz="2200" dirty="0">
                          <a:effectLst/>
                        </a:rPr>
                        <a:t>1t</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542" marR="54542" marT="0" marB="0" anchor="b"/>
                </a:tc>
                <a:tc>
                  <a:txBody>
                    <a:bodyPr/>
                    <a:lstStyle/>
                    <a:p>
                      <a:pPr>
                        <a:spcAft>
                          <a:spcPts val="0"/>
                        </a:spcAft>
                      </a:pPr>
                      <a:r>
                        <a:rPr lang="sl-SI" sz="2200" dirty="0">
                          <a:effectLst/>
                        </a:rPr>
                        <a:t>2t</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542" marR="54542" marT="0" marB="0" anchor="b"/>
                </a:tc>
                <a:tc>
                  <a:txBody>
                    <a:bodyPr/>
                    <a:lstStyle/>
                    <a:p>
                      <a:pPr>
                        <a:spcAft>
                          <a:spcPts val="0"/>
                        </a:spcAft>
                      </a:pPr>
                      <a:r>
                        <a:rPr lang="sl-SI" sz="2200" dirty="0">
                          <a:solidFill>
                            <a:srgbClr val="FF0000"/>
                          </a:solidFill>
                          <a:effectLst/>
                        </a:rPr>
                        <a:t>3t</a:t>
                      </a:r>
                      <a:endParaRPr lang="en-US" sz="2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542" marR="54542" marT="0" marB="0" anchor="b"/>
                </a:tc>
                <a:extLst>
                  <a:ext uri="{0D108BD9-81ED-4DB2-BD59-A6C34878D82A}">
                    <a16:rowId xmlns:a16="http://schemas.microsoft.com/office/drawing/2014/main" val="4204467934"/>
                  </a:ext>
                </a:extLst>
              </a:tr>
              <a:tr h="620203">
                <a:tc>
                  <a:txBody>
                    <a:bodyPr/>
                    <a:lstStyle/>
                    <a:p>
                      <a:pPr>
                        <a:spcAft>
                          <a:spcPts val="0"/>
                        </a:spcAft>
                      </a:pPr>
                      <a:r>
                        <a:rPr lang="sl-SI" sz="1600">
                          <a:effectLst/>
                        </a:rPr>
                        <a:t>OŠ</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542" marR="54542" marT="0" marB="0" anchor="b"/>
                </a:tc>
                <a:tc>
                  <a:txBody>
                    <a:bodyPr/>
                    <a:lstStyle/>
                    <a:p>
                      <a:pPr>
                        <a:spcAft>
                          <a:spcPts val="0"/>
                        </a:spcAft>
                      </a:pPr>
                      <a:r>
                        <a:rPr lang="sl-SI" sz="2000" dirty="0">
                          <a:effectLst/>
                        </a:rPr>
                        <a:t>razredni pouk</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542" marR="54542" marT="0" marB="0" anchor="b"/>
                </a:tc>
                <a:tc>
                  <a:txBody>
                    <a:bodyPr/>
                    <a:lstStyle/>
                    <a:p>
                      <a:pPr algn="r">
                        <a:spcAft>
                          <a:spcPts val="0"/>
                        </a:spcAft>
                      </a:pPr>
                      <a:r>
                        <a:rPr lang="sl-SI" sz="2200">
                          <a:effectLst/>
                        </a:rPr>
                        <a:t>1</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542" marR="54542" marT="0" marB="0" anchor="b"/>
                </a:tc>
                <a:tc>
                  <a:txBody>
                    <a:bodyPr/>
                    <a:lstStyle/>
                    <a:p>
                      <a:pPr algn="r">
                        <a:spcAft>
                          <a:spcPts val="0"/>
                        </a:spcAft>
                      </a:pPr>
                      <a:r>
                        <a:rPr lang="sl-SI" sz="2200">
                          <a:effectLst/>
                        </a:rPr>
                        <a:t>4</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542" marR="54542" marT="0" marB="0" anchor="b"/>
                </a:tc>
                <a:tc>
                  <a:txBody>
                    <a:bodyPr/>
                    <a:lstStyle/>
                    <a:p>
                      <a:pPr algn="r">
                        <a:spcAft>
                          <a:spcPts val="0"/>
                        </a:spcAft>
                      </a:pPr>
                      <a:r>
                        <a:rPr lang="sl-SI" sz="2200">
                          <a:effectLst/>
                        </a:rPr>
                        <a:t>1</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542" marR="54542" marT="0" marB="0" anchor="b"/>
                </a:tc>
                <a:tc>
                  <a:txBody>
                    <a:bodyPr/>
                    <a:lstStyle/>
                    <a:p>
                      <a:pPr algn="r">
                        <a:spcAft>
                          <a:spcPts val="0"/>
                        </a:spcAft>
                      </a:pPr>
                      <a:r>
                        <a:rPr lang="sl-SI" sz="2200">
                          <a:effectLst/>
                        </a:rPr>
                        <a:t>8</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542" marR="54542" marT="0" marB="0" anchor="b"/>
                </a:tc>
                <a:tc>
                  <a:txBody>
                    <a:bodyPr/>
                    <a:lstStyle/>
                    <a:p>
                      <a:pPr algn="r">
                        <a:spcAft>
                          <a:spcPts val="0"/>
                        </a:spcAft>
                      </a:pPr>
                      <a:r>
                        <a:rPr lang="sl-SI" sz="2200">
                          <a:effectLst/>
                        </a:rPr>
                        <a:t>4</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542" marR="54542" marT="0" marB="0" anchor="b"/>
                </a:tc>
                <a:tc>
                  <a:txBody>
                    <a:bodyPr/>
                    <a:lstStyle/>
                    <a:p>
                      <a:pPr algn="r">
                        <a:spcAft>
                          <a:spcPts val="0"/>
                        </a:spcAft>
                      </a:pPr>
                      <a:r>
                        <a:rPr lang="sl-SI" sz="2200">
                          <a:effectLst/>
                        </a:rPr>
                        <a:t>8</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542" marR="54542" marT="0" marB="0" anchor="b"/>
                </a:tc>
                <a:tc>
                  <a:txBody>
                    <a:bodyPr/>
                    <a:lstStyle/>
                    <a:p>
                      <a:pPr algn="r">
                        <a:spcAft>
                          <a:spcPts val="0"/>
                        </a:spcAft>
                      </a:pPr>
                      <a:r>
                        <a:rPr lang="sl-SI" sz="2200">
                          <a:effectLst/>
                        </a:rPr>
                        <a:t>2</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542" marR="54542" marT="0" marB="0" anchor="b"/>
                </a:tc>
                <a:tc>
                  <a:txBody>
                    <a:bodyPr/>
                    <a:lstStyle/>
                    <a:p>
                      <a:pPr algn="r">
                        <a:spcAft>
                          <a:spcPts val="0"/>
                        </a:spcAft>
                      </a:pPr>
                      <a:r>
                        <a:rPr lang="sl-SI" sz="2200">
                          <a:effectLst/>
                        </a:rPr>
                        <a:t>9</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542" marR="54542" marT="0" marB="0" anchor="b"/>
                </a:tc>
                <a:tc>
                  <a:txBody>
                    <a:bodyPr/>
                    <a:lstStyle/>
                    <a:p>
                      <a:pPr algn="r">
                        <a:spcAft>
                          <a:spcPts val="0"/>
                        </a:spcAft>
                      </a:pPr>
                      <a:r>
                        <a:rPr lang="sl-SI" sz="2200">
                          <a:effectLst/>
                        </a:rPr>
                        <a:t>5</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542" marR="54542" marT="0" marB="0" anchor="b"/>
                </a:tc>
                <a:tc>
                  <a:txBody>
                    <a:bodyPr/>
                    <a:lstStyle/>
                    <a:p>
                      <a:pPr>
                        <a:spcAft>
                          <a:spcPts val="0"/>
                        </a:spcAft>
                      </a:pPr>
                      <a:r>
                        <a:rPr lang="sl-SI" sz="2200" dirty="0">
                          <a:effectLst/>
                        </a:rPr>
                        <a:t>/</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542" marR="54542" marT="0" marB="0" anchor="b"/>
                </a:tc>
                <a:extLst>
                  <a:ext uri="{0D108BD9-81ED-4DB2-BD59-A6C34878D82A}">
                    <a16:rowId xmlns:a16="http://schemas.microsoft.com/office/drawing/2014/main" val="290385203"/>
                  </a:ext>
                </a:extLst>
              </a:tr>
              <a:tr h="341112">
                <a:tc>
                  <a:txBody>
                    <a:bodyPr/>
                    <a:lstStyle/>
                    <a:p>
                      <a:pPr>
                        <a:spcAft>
                          <a:spcPts val="0"/>
                        </a:spcAft>
                      </a:pPr>
                      <a:r>
                        <a:rPr lang="sl-SI" sz="1600">
                          <a:effectLst/>
                        </a:rPr>
                        <a:t>OŠ</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542" marR="54542" marT="0" marB="0" anchor="b"/>
                </a:tc>
                <a:tc>
                  <a:txBody>
                    <a:bodyPr/>
                    <a:lstStyle/>
                    <a:p>
                      <a:pPr>
                        <a:spcAft>
                          <a:spcPts val="0"/>
                        </a:spcAft>
                      </a:pPr>
                      <a:r>
                        <a:rPr lang="sl-SI" sz="2000" dirty="0">
                          <a:effectLst/>
                        </a:rPr>
                        <a:t>slovenščina</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542" marR="54542" marT="0" marB="0" anchor="b"/>
                </a:tc>
                <a:tc>
                  <a:txBody>
                    <a:bodyPr/>
                    <a:lstStyle/>
                    <a:p>
                      <a:pPr>
                        <a:spcAft>
                          <a:spcPts val="0"/>
                        </a:spcAft>
                      </a:pPr>
                      <a:r>
                        <a:rPr lang="sl-SI" sz="2200">
                          <a:effectLst/>
                        </a:rPr>
                        <a:t>/</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542" marR="54542" marT="0" marB="0" anchor="b"/>
                </a:tc>
                <a:tc>
                  <a:txBody>
                    <a:bodyPr/>
                    <a:lstStyle/>
                    <a:p>
                      <a:pPr>
                        <a:spcAft>
                          <a:spcPts val="0"/>
                        </a:spcAft>
                      </a:pPr>
                      <a:r>
                        <a:rPr lang="sl-SI" sz="2200">
                          <a:effectLst/>
                        </a:rPr>
                        <a:t>/</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542" marR="54542" marT="0" marB="0" anchor="b"/>
                </a:tc>
                <a:tc>
                  <a:txBody>
                    <a:bodyPr/>
                    <a:lstStyle/>
                    <a:p>
                      <a:pPr algn="r">
                        <a:spcAft>
                          <a:spcPts val="0"/>
                        </a:spcAft>
                      </a:pPr>
                      <a:r>
                        <a:rPr lang="sl-SI" sz="2200">
                          <a:effectLst/>
                        </a:rPr>
                        <a:t>1</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542" marR="54542" marT="0" marB="0" anchor="b"/>
                </a:tc>
                <a:tc>
                  <a:txBody>
                    <a:bodyPr/>
                    <a:lstStyle/>
                    <a:p>
                      <a:pPr algn="r">
                        <a:spcAft>
                          <a:spcPts val="0"/>
                        </a:spcAft>
                      </a:pPr>
                      <a:r>
                        <a:rPr lang="sl-SI" sz="2200">
                          <a:effectLst/>
                        </a:rPr>
                        <a:t>3</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542" marR="54542" marT="0" marB="0" anchor="b"/>
                </a:tc>
                <a:tc>
                  <a:txBody>
                    <a:bodyPr/>
                    <a:lstStyle/>
                    <a:p>
                      <a:pPr algn="r">
                        <a:spcAft>
                          <a:spcPts val="0"/>
                        </a:spcAft>
                      </a:pPr>
                      <a:r>
                        <a:rPr lang="sl-SI" sz="2200">
                          <a:effectLst/>
                        </a:rPr>
                        <a:t>1</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542" marR="54542" marT="0" marB="0" anchor="b"/>
                </a:tc>
                <a:tc>
                  <a:txBody>
                    <a:bodyPr/>
                    <a:lstStyle/>
                    <a:p>
                      <a:pPr algn="r">
                        <a:spcAft>
                          <a:spcPts val="0"/>
                        </a:spcAft>
                      </a:pPr>
                      <a:r>
                        <a:rPr lang="sl-SI" sz="2200">
                          <a:effectLst/>
                        </a:rPr>
                        <a:t>1</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542" marR="54542" marT="0" marB="0" anchor="b"/>
                </a:tc>
                <a:tc>
                  <a:txBody>
                    <a:bodyPr/>
                    <a:lstStyle/>
                    <a:p>
                      <a:pPr algn="r">
                        <a:spcAft>
                          <a:spcPts val="0"/>
                        </a:spcAft>
                      </a:pPr>
                      <a:r>
                        <a:rPr lang="sl-SI" sz="2200">
                          <a:effectLst/>
                        </a:rPr>
                        <a:t>2</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542" marR="54542" marT="0" marB="0" anchor="b"/>
                </a:tc>
                <a:tc>
                  <a:txBody>
                    <a:bodyPr/>
                    <a:lstStyle/>
                    <a:p>
                      <a:pPr algn="r">
                        <a:spcAft>
                          <a:spcPts val="0"/>
                        </a:spcAft>
                      </a:pPr>
                      <a:r>
                        <a:rPr lang="sl-SI" sz="2200">
                          <a:effectLst/>
                        </a:rPr>
                        <a:t>4</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542" marR="54542" marT="0" marB="0" anchor="b"/>
                </a:tc>
                <a:tc>
                  <a:txBody>
                    <a:bodyPr/>
                    <a:lstStyle/>
                    <a:p>
                      <a:pPr>
                        <a:spcAft>
                          <a:spcPts val="0"/>
                        </a:spcAft>
                      </a:pPr>
                      <a:r>
                        <a:rPr lang="sl-SI" sz="2200">
                          <a:effectLst/>
                        </a:rPr>
                        <a:t>/</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542" marR="54542" marT="0" marB="0" anchor="b"/>
                </a:tc>
                <a:tc>
                  <a:txBody>
                    <a:bodyPr/>
                    <a:lstStyle/>
                    <a:p>
                      <a:pPr>
                        <a:spcAft>
                          <a:spcPts val="0"/>
                        </a:spcAft>
                      </a:pPr>
                      <a:r>
                        <a:rPr lang="sl-SI" sz="2200">
                          <a:effectLst/>
                        </a:rPr>
                        <a:t>/</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542" marR="54542" marT="0" marB="0" anchor="b"/>
                </a:tc>
                <a:extLst>
                  <a:ext uri="{0D108BD9-81ED-4DB2-BD59-A6C34878D82A}">
                    <a16:rowId xmlns:a16="http://schemas.microsoft.com/office/drawing/2014/main" val="2633067826"/>
                  </a:ext>
                </a:extLst>
              </a:tr>
              <a:tr h="341112">
                <a:tc>
                  <a:txBody>
                    <a:bodyPr/>
                    <a:lstStyle/>
                    <a:p>
                      <a:pPr>
                        <a:spcAft>
                          <a:spcPts val="0"/>
                        </a:spcAft>
                      </a:pPr>
                      <a:r>
                        <a:rPr lang="sl-SI" sz="1600">
                          <a:effectLst/>
                        </a:rPr>
                        <a:t>SŠ</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542" marR="54542" marT="0" marB="0" anchor="b"/>
                </a:tc>
                <a:tc>
                  <a:txBody>
                    <a:bodyPr/>
                    <a:lstStyle/>
                    <a:p>
                      <a:pPr>
                        <a:spcAft>
                          <a:spcPts val="0"/>
                        </a:spcAft>
                      </a:pPr>
                      <a:r>
                        <a:rPr lang="sl-SI" sz="2000" dirty="0">
                          <a:effectLst/>
                        </a:rPr>
                        <a:t>slovenščina</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542" marR="54542" marT="0" marB="0" anchor="b"/>
                </a:tc>
                <a:tc>
                  <a:txBody>
                    <a:bodyPr/>
                    <a:lstStyle/>
                    <a:p>
                      <a:pPr algn="r">
                        <a:spcAft>
                          <a:spcPts val="0"/>
                        </a:spcAft>
                      </a:pPr>
                      <a:r>
                        <a:rPr lang="sl-SI" sz="2200">
                          <a:effectLst/>
                        </a:rPr>
                        <a:t>1</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542" marR="54542" marT="0" marB="0" anchor="b"/>
                </a:tc>
                <a:tc>
                  <a:txBody>
                    <a:bodyPr/>
                    <a:lstStyle/>
                    <a:p>
                      <a:pPr algn="r">
                        <a:spcAft>
                          <a:spcPts val="0"/>
                        </a:spcAft>
                      </a:pPr>
                      <a:r>
                        <a:rPr lang="sl-SI" sz="2200">
                          <a:effectLst/>
                        </a:rPr>
                        <a:t>2</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542" marR="54542" marT="0" marB="0" anchor="b"/>
                </a:tc>
                <a:tc>
                  <a:txBody>
                    <a:bodyPr/>
                    <a:lstStyle/>
                    <a:p>
                      <a:pPr>
                        <a:spcAft>
                          <a:spcPts val="0"/>
                        </a:spcAft>
                      </a:pPr>
                      <a:r>
                        <a:rPr lang="sl-SI" sz="2200">
                          <a:effectLst/>
                        </a:rPr>
                        <a:t>/</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542" marR="54542" marT="0" marB="0" anchor="b"/>
                </a:tc>
                <a:tc>
                  <a:txBody>
                    <a:bodyPr/>
                    <a:lstStyle/>
                    <a:p>
                      <a:pPr>
                        <a:spcAft>
                          <a:spcPts val="0"/>
                        </a:spcAft>
                      </a:pPr>
                      <a:r>
                        <a:rPr lang="sl-SI" sz="2200">
                          <a:effectLst/>
                        </a:rPr>
                        <a:t>/</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542" marR="54542" marT="0" marB="0" anchor="b"/>
                </a:tc>
                <a:tc>
                  <a:txBody>
                    <a:bodyPr/>
                    <a:lstStyle/>
                    <a:p>
                      <a:pPr algn="r">
                        <a:spcAft>
                          <a:spcPts val="0"/>
                        </a:spcAft>
                      </a:pPr>
                      <a:r>
                        <a:rPr lang="sl-SI" sz="2200">
                          <a:effectLst/>
                        </a:rPr>
                        <a:t>1</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542" marR="54542" marT="0" marB="0" anchor="b"/>
                </a:tc>
                <a:tc>
                  <a:txBody>
                    <a:bodyPr/>
                    <a:lstStyle/>
                    <a:p>
                      <a:pPr algn="r">
                        <a:spcAft>
                          <a:spcPts val="0"/>
                        </a:spcAft>
                      </a:pPr>
                      <a:r>
                        <a:rPr lang="sl-SI" sz="2200">
                          <a:effectLst/>
                        </a:rPr>
                        <a:t>1</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542" marR="54542" marT="0" marB="0" anchor="b"/>
                </a:tc>
                <a:tc>
                  <a:txBody>
                    <a:bodyPr/>
                    <a:lstStyle/>
                    <a:p>
                      <a:pPr algn="r">
                        <a:spcAft>
                          <a:spcPts val="0"/>
                        </a:spcAft>
                      </a:pPr>
                      <a:r>
                        <a:rPr lang="sl-SI" sz="2200">
                          <a:effectLst/>
                        </a:rPr>
                        <a:t>1</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542" marR="54542" marT="0" marB="0" anchor="b"/>
                </a:tc>
                <a:tc>
                  <a:txBody>
                    <a:bodyPr/>
                    <a:lstStyle/>
                    <a:p>
                      <a:pPr algn="r">
                        <a:spcAft>
                          <a:spcPts val="0"/>
                        </a:spcAft>
                      </a:pPr>
                      <a:r>
                        <a:rPr lang="sl-SI" sz="2200">
                          <a:effectLst/>
                        </a:rPr>
                        <a:t>1</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542" marR="54542" marT="0" marB="0" anchor="b"/>
                </a:tc>
                <a:tc>
                  <a:txBody>
                    <a:bodyPr/>
                    <a:lstStyle/>
                    <a:p>
                      <a:pPr algn="r">
                        <a:spcAft>
                          <a:spcPts val="0"/>
                        </a:spcAft>
                      </a:pPr>
                      <a:r>
                        <a:rPr lang="sl-SI" sz="2200">
                          <a:effectLst/>
                        </a:rPr>
                        <a:t>2</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542" marR="54542" marT="0" marB="0" anchor="b"/>
                </a:tc>
                <a:tc>
                  <a:txBody>
                    <a:bodyPr/>
                    <a:lstStyle/>
                    <a:p>
                      <a:pPr>
                        <a:spcAft>
                          <a:spcPts val="0"/>
                        </a:spcAft>
                      </a:pPr>
                      <a:r>
                        <a:rPr lang="sl-SI" sz="2200">
                          <a:effectLst/>
                        </a:rPr>
                        <a:t>/</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542" marR="54542" marT="0" marB="0" anchor="b"/>
                </a:tc>
                <a:extLst>
                  <a:ext uri="{0D108BD9-81ED-4DB2-BD59-A6C34878D82A}">
                    <a16:rowId xmlns:a16="http://schemas.microsoft.com/office/drawing/2014/main" val="1826955495"/>
                  </a:ext>
                </a:extLst>
              </a:tr>
              <a:tr h="341112">
                <a:tc>
                  <a:txBody>
                    <a:bodyPr/>
                    <a:lstStyle/>
                    <a:p>
                      <a:pPr>
                        <a:spcAft>
                          <a:spcPts val="0"/>
                        </a:spcAft>
                      </a:pPr>
                      <a:r>
                        <a:rPr lang="sl-SI" sz="1600">
                          <a:effectLst/>
                        </a:rPr>
                        <a:t>OŠ</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542" marR="54542" marT="0" marB="0" anchor="b"/>
                </a:tc>
                <a:tc>
                  <a:txBody>
                    <a:bodyPr/>
                    <a:lstStyle/>
                    <a:p>
                      <a:pPr>
                        <a:spcAft>
                          <a:spcPts val="0"/>
                        </a:spcAft>
                      </a:pPr>
                      <a:r>
                        <a:rPr lang="sl-SI" sz="2000" dirty="0">
                          <a:effectLst/>
                        </a:rPr>
                        <a:t>tuji jeziki</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542" marR="54542" marT="0" marB="0" anchor="b"/>
                </a:tc>
                <a:tc>
                  <a:txBody>
                    <a:bodyPr/>
                    <a:lstStyle/>
                    <a:p>
                      <a:pPr algn="r">
                        <a:spcAft>
                          <a:spcPts val="0"/>
                        </a:spcAft>
                      </a:pPr>
                      <a:r>
                        <a:rPr lang="sl-SI" sz="2200">
                          <a:effectLst/>
                        </a:rPr>
                        <a:t>1</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542" marR="54542" marT="0" marB="0" anchor="b"/>
                </a:tc>
                <a:tc>
                  <a:txBody>
                    <a:bodyPr/>
                    <a:lstStyle/>
                    <a:p>
                      <a:pPr>
                        <a:spcAft>
                          <a:spcPts val="0"/>
                        </a:spcAft>
                      </a:pPr>
                      <a:r>
                        <a:rPr lang="sl-SI" sz="2200">
                          <a:effectLst/>
                        </a:rPr>
                        <a:t>/</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542" marR="54542" marT="0" marB="0" anchor="b"/>
                </a:tc>
                <a:tc>
                  <a:txBody>
                    <a:bodyPr/>
                    <a:lstStyle/>
                    <a:p>
                      <a:pPr algn="r">
                        <a:spcAft>
                          <a:spcPts val="0"/>
                        </a:spcAft>
                      </a:pPr>
                      <a:r>
                        <a:rPr lang="sl-SI" sz="2200" dirty="0">
                          <a:effectLst/>
                        </a:rPr>
                        <a:t>1</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542" marR="54542" marT="0" marB="0" anchor="b"/>
                </a:tc>
                <a:tc>
                  <a:txBody>
                    <a:bodyPr/>
                    <a:lstStyle/>
                    <a:p>
                      <a:pPr algn="r">
                        <a:spcAft>
                          <a:spcPts val="0"/>
                        </a:spcAft>
                      </a:pPr>
                      <a:r>
                        <a:rPr lang="sl-SI" sz="2200">
                          <a:effectLst/>
                        </a:rPr>
                        <a:t>4</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542" marR="54542" marT="0" marB="0" anchor="b"/>
                </a:tc>
                <a:tc>
                  <a:txBody>
                    <a:bodyPr/>
                    <a:lstStyle/>
                    <a:p>
                      <a:pPr algn="r">
                        <a:spcAft>
                          <a:spcPts val="0"/>
                        </a:spcAft>
                      </a:pPr>
                      <a:r>
                        <a:rPr lang="sl-SI" sz="2200">
                          <a:effectLst/>
                        </a:rPr>
                        <a:t>5</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542" marR="54542" marT="0" marB="0" anchor="b"/>
                </a:tc>
                <a:tc>
                  <a:txBody>
                    <a:bodyPr/>
                    <a:lstStyle/>
                    <a:p>
                      <a:pPr algn="r">
                        <a:spcAft>
                          <a:spcPts val="0"/>
                        </a:spcAft>
                      </a:pPr>
                      <a:r>
                        <a:rPr lang="sl-SI" sz="2200">
                          <a:effectLst/>
                        </a:rPr>
                        <a:t>1</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542" marR="54542" marT="0" marB="0" anchor="b"/>
                </a:tc>
                <a:tc>
                  <a:txBody>
                    <a:bodyPr/>
                    <a:lstStyle/>
                    <a:p>
                      <a:pPr>
                        <a:spcAft>
                          <a:spcPts val="0"/>
                        </a:spcAft>
                      </a:pPr>
                      <a:r>
                        <a:rPr lang="sl-SI" sz="2200">
                          <a:effectLst/>
                        </a:rPr>
                        <a:t>/</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542" marR="54542" marT="0" marB="0" anchor="b"/>
                </a:tc>
                <a:tc>
                  <a:txBody>
                    <a:bodyPr/>
                    <a:lstStyle/>
                    <a:p>
                      <a:pPr algn="r">
                        <a:spcAft>
                          <a:spcPts val="0"/>
                        </a:spcAft>
                      </a:pPr>
                      <a:r>
                        <a:rPr lang="sl-SI" sz="2200">
                          <a:effectLst/>
                        </a:rPr>
                        <a:t>4</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542" marR="54542" marT="0" marB="0" anchor="b"/>
                </a:tc>
                <a:tc>
                  <a:txBody>
                    <a:bodyPr/>
                    <a:lstStyle/>
                    <a:p>
                      <a:pPr algn="r">
                        <a:spcAft>
                          <a:spcPts val="0"/>
                        </a:spcAft>
                      </a:pPr>
                      <a:r>
                        <a:rPr lang="sl-SI" sz="2200">
                          <a:effectLst/>
                        </a:rPr>
                        <a:t>2</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542" marR="54542" marT="0" marB="0" anchor="b"/>
                </a:tc>
                <a:tc>
                  <a:txBody>
                    <a:bodyPr/>
                    <a:lstStyle/>
                    <a:p>
                      <a:pPr>
                        <a:spcAft>
                          <a:spcPts val="0"/>
                        </a:spcAft>
                      </a:pPr>
                      <a:r>
                        <a:rPr lang="sl-SI" sz="2200">
                          <a:effectLst/>
                        </a:rPr>
                        <a:t>/</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542" marR="54542" marT="0" marB="0" anchor="b"/>
                </a:tc>
                <a:extLst>
                  <a:ext uri="{0D108BD9-81ED-4DB2-BD59-A6C34878D82A}">
                    <a16:rowId xmlns:a16="http://schemas.microsoft.com/office/drawing/2014/main" val="1731553472"/>
                  </a:ext>
                </a:extLst>
              </a:tr>
              <a:tr h="341112">
                <a:tc>
                  <a:txBody>
                    <a:bodyPr/>
                    <a:lstStyle/>
                    <a:p>
                      <a:pPr>
                        <a:spcAft>
                          <a:spcPts val="0"/>
                        </a:spcAft>
                      </a:pPr>
                      <a:r>
                        <a:rPr lang="sl-SI" sz="1600">
                          <a:effectLst/>
                        </a:rPr>
                        <a:t>SŠ</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542" marR="54542" marT="0" marB="0" anchor="b"/>
                </a:tc>
                <a:tc>
                  <a:txBody>
                    <a:bodyPr/>
                    <a:lstStyle/>
                    <a:p>
                      <a:pPr>
                        <a:spcAft>
                          <a:spcPts val="0"/>
                        </a:spcAft>
                      </a:pPr>
                      <a:r>
                        <a:rPr lang="sl-SI" sz="2000" dirty="0">
                          <a:effectLst/>
                        </a:rPr>
                        <a:t>tuji jeziki</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542" marR="54542" marT="0" marB="0" anchor="b"/>
                </a:tc>
                <a:tc>
                  <a:txBody>
                    <a:bodyPr/>
                    <a:lstStyle/>
                    <a:p>
                      <a:pPr>
                        <a:spcAft>
                          <a:spcPts val="0"/>
                        </a:spcAft>
                      </a:pPr>
                      <a:r>
                        <a:rPr lang="sl-SI" sz="2200">
                          <a:effectLst/>
                        </a:rPr>
                        <a:t>/</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542" marR="54542" marT="0" marB="0" anchor="b"/>
                </a:tc>
                <a:tc>
                  <a:txBody>
                    <a:bodyPr/>
                    <a:lstStyle/>
                    <a:p>
                      <a:pPr>
                        <a:spcAft>
                          <a:spcPts val="0"/>
                        </a:spcAft>
                      </a:pPr>
                      <a:r>
                        <a:rPr lang="sl-SI" sz="2200">
                          <a:effectLst/>
                        </a:rPr>
                        <a:t>/</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542" marR="54542" marT="0" marB="0" anchor="b"/>
                </a:tc>
                <a:tc>
                  <a:txBody>
                    <a:bodyPr/>
                    <a:lstStyle/>
                    <a:p>
                      <a:pPr>
                        <a:spcAft>
                          <a:spcPts val="0"/>
                        </a:spcAft>
                      </a:pPr>
                      <a:r>
                        <a:rPr lang="sl-SI" sz="2200" dirty="0">
                          <a:effectLst/>
                        </a:rPr>
                        <a:t>/</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542" marR="54542" marT="0" marB="0" anchor="b"/>
                </a:tc>
                <a:tc>
                  <a:txBody>
                    <a:bodyPr/>
                    <a:lstStyle/>
                    <a:p>
                      <a:pPr algn="r">
                        <a:spcAft>
                          <a:spcPts val="0"/>
                        </a:spcAft>
                      </a:pPr>
                      <a:r>
                        <a:rPr lang="sl-SI" sz="2200">
                          <a:effectLst/>
                        </a:rPr>
                        <a:t>6</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542" marR="54542" marT="0" marB="0" anchor="b"/>
                </a:tc>
                <a:tc>
                  <a:txBody>
                    <a:bodyPr/>
                    <a:lstStyle/>
                    <a:p>
                      <a:pPr algn="r">
                        <a:spcAft>
                          <a:spcPts val="0"/>
                        </a:spcAft>
                      </a:pPr>
                      <a:r>
                        <a:rPr lang="sl-SI" sz="2200">
                          <a:effectLst/>
                        </a:rPr>
                        <a:t>1</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542" marR="54542" marT="0" marB="0" anchor="b"/>
                </a:tc>
                <a:tc>
                  <a:txBody>
                    <a:bodyPr/>
                    <a:lstStyle/>
                    <a:p>
                      <a:pPr algn="r">
                        <a:spcAft>
                          <a:spcPts val="0"/>
                        </a:spcAft>
                      </a:pPr>
                      <a:r>
                        <a:rPr lang="sl-SI" sz="2200">
                          <a:effectLst/>
                        </a:rPr>
                        <a:t>4</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542" marR="54542" marT="0" marB="0" anchor="b"/>
                </a:tc>
                <a:tc>
                  <a:txBody>
                    <a:bodyPr/>
                    <a:lstStyle/>
                    <a:p>
                      <a:pPr algn="r">
                        <a:spcAft>
                          <a:spcPts val="0"/>
                        </a:spcAft>
                      </a:pPr>
                      <a:r>
                        <a:rPr lang="sl-SI" sz="2200">
                          <a:effectLst/>
                        </a:rPr>
                        <a:t>1</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542" marR="54542" marT="0" marB="0" anchor="b"/>
                </a:tc>
                <a:tc>
                  <a:txBody>
                    <a:bodyPr/>
                    <a:lstStyle/>
                    <a:p>
                      <a:pPr algn="r">
                        <a:spcAft>
                          <a:spcPts val="0"/>
                        </a:spcAft>
                      </a:pPr>
                      <a:r>
                        <a:rPr lang="sl-SI" sz="2200">
                          <a:effectLst/>
                        </a:rPr>
                        <a:t>2</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542" marR="54542" marT="0" marB="0" anchor="b"/>
                </a:tc>
                <a:tc>
                  <a:txBody>
                    <a:bodyPr/>
                    <a:lstStyle/>
                    <a:p>
                      <a:pPr algn="r">
                        <a:spcAft>
                          <a:spcPts val="0"/>
                        </a:spcAft>
                      </a:pPr>
                      <a:r>
                        <a:rPr lang="sl-SI" sz="2200">
                          <a:effectLst/>
                        </a:rPr>
                        <a:t>4</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542" marR="54542" marT="0" marB="0" anchor="b"/>
                </a:tc>
                <a:tc>
                  <a:txBody>
                    <a:bodyPr/>
                    <a:lstStyle/>
                    <a:p>
                      <a:pPr>
                        <a:spcAft>
                          <a:spcPts val="0"/>
                        </a:spcAft>
                      </a:pPr>
                      <a:r>
                        <a:rPr lang="sl-SI" sz="2200" dirty="0">
                          <a:effectLst/>
                        </a:rPr>
                        <a:t>/</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542" marR="54542" marT="0" marB="0" anchor="b"/>
                </a:tc>
                <a:extLst>
                  <a:ext uri="{0D108BD9-81ED-4DB2-BD59-A6C34878D82A}">
                    <a16:rowId xmlns:a16="http://schemas.microsoft.com/office/drawing/2014/main" val="2515048149"/>
                  </a:ext>
                </a:extLst>
              </a:tr>
              <a:tr h="341112">
                <a:tc>
                  <a:txBody>
                    <a:bodyPr/>
                    <a:lstStyle/>
                    <a:p>
                      <a:pPr>
                        <a:spcAft>
                          <a:spcPts val="0"/>
                        </a:spcAft>
                      </a:pPr>
                      <a:r>
                        <a:rPr lang="sl-SI" sz="1600">
                          <a:effectLst/>
                        </a:rPr>
                        <a:t>OŠ</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542" marR="54542" marT="0" marB="0" anchor="b"/>
                </a:tc>
                <a:tc>
                  <a:txBody>
                    <a:bodyPr/>
                    <a:lstStyle/>
                    <a:p>
                      <a:pPr>
                        <a:spcAft>
                          <a:spcPts val="0"/>
                        </a:spcAft>
                      </a:pPr>
                      <a:r>
                        <a:rPr lang="sl-SI" sz="2000" dirty="0">
                          <a:effectLst/>
                        </a:rPr>
                        <a:t>matematika</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542" marR="54542" marT="0" marB="0" anchor="b"/>
                </a:tc>
                <a:tc>
                  <a:txBody>
                    <a:bodyPr/>
                    <a:lstStyle/>
                    <a:p>
                      <a:pPr>
                        <a:spcAft>
                          <a:spcPts val="0"/>
                        </a:spcAft>
                      </a:pPr>
                      <a:r>
                        <a:rPr lang="sl-SI" sz="2200">
                          <a:effectLst/>
                        </a:rPr>
                        <a:t>/</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542" marR="54542" marT="0" marB="0" anchor="b"/>
                </a:tc>
                <a:tc>
                  <a:txBody>
                    <a:bodyPr/>
                    <a:lstStyle/>
                    <a:p>
                      <a:pPr>
                        <a:spcAft>
                          <a:spcPts val="0"/>
                        </a:spcAft>
                      </a:pPr>
                      <a:r>
                        <a:rPr lang="sl-SI" sz="2200">
                          <a:effectLst/>
                        </a:rPr>
                        <a:t>/</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542" marR="54542" marT="0" marB="0" anchor="b"/>
                </a:tc>
                <a:tc>
                  <a:txBody>
                    <a:bodyPr/>
                    <a:lstStyle/>
                    <a:p>
                      <a:pPr algn="r">
                        <a:spcAft>
                          <a:spcPts val="0"/>
                        </a:spcAft>
                      </a:pPr>
                      <a:r>
                        <a:rPr lang="sl-SI" sz="2200">
                          <a:effectLst/>
                        </a:rPr>
                        <a:t>1</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542" marR="54542" marT="0" marB="0" anchor="b"/>
                </a:tc>
                <a:tc>
                  <a:txBody>
                    <a:bodyPr/>
                    <a:lstStyle/>
                    <a:p>
                      <a:pPr algn="r">
                        <a:spcAft>
                          <a:spcPts val="0"/>
                        </a:spcAft>
                      </a:pPr>
                      <a:r>
                        <a:rPr lang="sl-SI" sz="2200">
                          <a:effectLst/>
                        </a:rPr>
                        <a:t>3</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542" marR="54542" marT="0" marB="0" anchor="b"/>
                </a:tc>
                <a:tc>
                  <a:txBody>
                    <a:bodyPr/>
                    <a:lstStyle/>
                    <a:p>
                      <a:pPr algn="r">
                        <a:spcAft>
                          <a:spcPts val="0"/>
                        </a:spcAft>
                      </a:pPr>
                      <a:r>
                        <a:rPr lang="sl-SI" sz="2200">
                          <a:effectLst/>
                        </a:rPr>
                        <a:t>2</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542" marR="54542" marT="0" marB="0" anchor="b"/>
                </a:tc>
                <a:tc>
                  <a:txBody>
                    <a:bodyPr/>
                    <a:lstStyle/>
                    <a:p>
                      <a:pPr algn="r">
                        <a:spcAft>
                          <a:spcPts val="0"/>
                        </a:spcAft>
                      </a:pPr>
                      <a:r>
                        <a:rPr lang="sl-SI" sz="2200">
                          <a:effectLst/>
                        </a:rPr>
                        <a:t>2</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542" marR="54542" marT="0" marB="0" anchor="b"/>
                </a:tc>
                <a:tc>
                  <a:txBody>
                    <a:bodyPr/>
                    <a:lstStyle/>
                    <a:p>
                      <a:pPr>
                        <a:spcAft>
                          <a:spcPts val="0"/>
                        </a:spcAft>
                      </a:pPr>
                      <a:r>
                        <a:rPr lang="sl-SI" sz="2200">
                          <a:effectLst/>
                        </a:rPr>
                        <a:t>/</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542" marR="54542" marT="0" marB="0" anchor="b"/>
                </a:tc>
                <a:tc>
                  <a:txBody>
                    <a:bodyPr/>
                    <a:lstStyle/>
                    <a:p>
                      <a:pPr algn="r">
                        <a:spcAft>
                          <a:spcPts val="0"/>
                        </a:spcAft>
                      </a:pPr>
                      <a:r>
                        <a:rPr lang="sl-SI" sz="2200">
                          <a:effectLst/>
                        </a:rPr>
                        <a:t>1</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542" marR="54542" marT="0" marB="0" anchor="b"/>
                </a:tc>
                <a:tc>
                  <a:txBody>
                    <a:bodyPr/>
                    <a:lstStyle/>
                    <a:p>
                      <a:pPr algn="r">
                        <a:spcAft>
                          <a:spcPts val="0"/>
                        </a:spcAft>
                      </a:pPr>
                      <a:r>
                        <a:rPr lang="sl-SI" sz="2200">
                          <a:effectLst/>
                        </a:rPr>
                        <a:t>3</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542" marR="54542" marT="0" marB="0" anchor="b"/>
                </a:tc>
                <a:tc>
                  <a:txBody>
                    <a:bodyPr/>
                    <a:lstStyle/>
                    <a:p>
                      <a:pPr>
                        <a:spcAft>
                          <a:spcPts val="0"/>
                        </a:spcAft>
                      </a:pPr>
                      <a:r>
                        <a:rPr lang="sl-SI" sz="2200" dirty="0">
                          <a:effectLst/>
                        </a:rPr>
                        <a:t>/</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542" marR="54542" marT="0" marB="0" anchor="b"/>
                </a:tc>
                <a:extLst>
                  <a:ext uri="{0D108BD9-81ED-4DB2-BD59-A6C34878D82A}">
                    <a16:rowId xmlns:a16="http://schemas.microsoft.com/office/drawing/2014/main" val="4200829517"/>
                  </a:ext>
                </a:extLst>
              </a:tr>
              <a:tr h="341112">
                <a:tc>
                  <a:txBody>
                    <a:bodyPr/>
                    <a:lstStyle/>
                    <a:p>
                      <a:pPr>
                        <a:spcAft>
                          <a:spcPts val="0"/>
                        </a:spcAft>
                      </a:pPr>
                      <a:r>
                        <a:rPr lang="sl-SI" sz="1600">
                          <a:effectLst/>
                        </a:rPr>
                        <a:t>SŠ</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542" marR="54542" marT="0" marB="0" anchor="b"/>
                </a:tc>
                <a:tc>
                  <a:txBody>
                    <a:bodyPr/>
                    <a:lstStyle/>
                    <a:p>
                      <a:pPr>
                        <a:spcAft>
                          <a:spcPts val="0"/>
                        </a:spcAft>
                      </a:pPr>
                      <a:r>
                        <a:rPr lang="sl-SI" sz="2000" dirty="0">
                          <a:effectLst/>
                        </a:rPr>
                        <a:t>matematika</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542" marR="54542" marT="0" marB="0" anchor="b"/>
                </a:tc>
                <a:tc>
                  <a:txBody>
                    <a:bodyPr/>
                    <a:lstStyle/>
                    <a:p>
                      <a:pPr>
                        <a:spcAft>
                          <a:spcPts val="0"/>
                        </a:spcAft>
                      </a:pPr>
                      <a:r>
                        <a:rPr lang="sl-SI" sz="2200">
                          <a:effectLst/>
                        </a:rPr>
                        <a:t>/</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542" marR="54542" marT="0" marB="0" anchor="b"/>
                </a:tc>
                <a:tc>
                  <a:txBody>
                    <a:bodyPr/>
                    <a:lstStyle/>
                    <a:p>
                      <a:pPr>
                        <a:spcAft>
                          <a:spcPts val="0"/>
                        </a:spcAft>
                      </a:pPr>
                      <a:r>
                        <a:rPr lang="sl-SI" sz="2200">
                          <a:effectLst/>
                        </a:rPr>
                        <a:t>/</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542" marR="54542" marT="0" marB="0" anchor="b"/>
                </a:tc>
                <a:tc>
                  <a:txBody>
                    <a:bodyPr/>
                    <a:lstStyle/>
                    <a:p>
                      <a:pPr algn="r">
                        <a:spcAft>
                          <a:spcPts val="0"/>
                        </a:spcAft>
                      </a:pPr>
                      <a:r>
                        <a:rPr lang="sl-SI" sz="2200">
                          <a:effectLst/>
                        </a:rPr>
                        <a:t>2</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542" marR="54542" marT="0" marB="0" anchor="b"/>
                </a:tc>
                <a:tc>
                  <a:txBody>
                    <a:bodyPr/>
                    <a:lstStyle/>
                    <a:p>
                      <a:pPr algn="r">
                        <a:spcAft>
                          <a:spcPts val="0"/>
                        </a:spcAft>
                      </a:pPr>
                      <a:r>
                        <a:rPr lang="sl-SI" sz="2200">
                          <a:effectLst/>
                        </a:rPr>
                        <a:t>1</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542" marR="54542" marT="0" marB="0" anchor="b"/>
                </a:tc>
                <a:tc>
                  <a:txBody>
                    <a:bodyPr/>
                    <a:lstStyle/>
                    <a:p>
                      <a:pPr>
                        <a:spcAft>
                          <a:spcPts val="0"/>
                        </a:spcAft>
                      </a:pPr>
                      <a:r>
                        <a:rPr lang="sl-SI" sz="2200">
                          <a:effectLst/>
                        </a:rPr>
                        <a:t>/</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542" marR="54542" marT="0" marB="0" anchor="b"/>
                </a:tc>
                <a:tc>
                  <a:txBody>
                    <a:bodyPr/>
                    <a:lstStyle/>
                    <a:p>
                      <a:pPr algn="r">
                        <a:spcAft>
                          <a:spcPts val="0"/>
                        </a:spcAft>
                      </a:pPr>
                      <a:r>
                        <a:rPr lang="sl-SI" sz="2200">
                          <a:effectLst/>
                        </a:rPr>
                        <a:t>1</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542" marR="54542" marT="0" marB="0" anchor="b"/>
                </a:tc>
                <a:tc>
                  <a:txBody>
                    <a:bodyPr/>
                    <a:lstStyle/>
                    <a:p>
                      <a:pPr algn="r">
                        <a:spcAft>
                          <a:spcPts val="0"/>
                        </a:spcAft>
                      </a:pPr>
                      <a:r>
                        <a:rPr lang="sl-SI" sz="2200">
                          <a:effectLst/>
                        </a:rPr>
                        <a:t>2</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542" marR="54542" marT="0" marB="0" anchor="b"/>
                </a:tc>
                <a:tc>
                  <a:txBody>
                    <a:bodyPr/>
                    <a:lstStyle/>
                    <a:p>
                      <a:pPr algn="r">
                        <a:spcAft>
                          <a:spcPts val="0"/>
                        </a:spcAft>
                      </a:pPr>
                      <a:r>
                        <a:rPr lang="sl-SI" sz="2200">
                          <a:effectLst/>
                        </a:rPr>
                        <a:t>1</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542" marR="54542" marT="0" marB="0" anchor="b"/>
                </a:tc>
                <a:tc>
                  <a:txBody>
                    <a:bodyPr/>
                    <a:lstStyle/>
                    <a:p>
                      <a:pPr algn="r">
                        <a:spcAft>
                          <a:spcPts val="0"/>
                        </a:spcAft>
                      </a:pPr>
                      <a:r>
                        <a:rPr lang="sl-SI" sz="2200">
                          <a:effectLst/>
                        </a:rPr>
                        <a:t>2</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542" marR="54542" marT="0" marB="0" anchor="b"/>
                </a:tc>
                <a:tc>
                  <a:txBody>
                    <a:bodyPr/>
                    <a:lstStyle/>
                    <a:p>
                      <a:pPr>
                        <a:spcAft>
                          <a:spcPts val="0"/>
                        </a:spcAft>
                      </a:pPr>
                      <a:r>
                        <a:rPr lang="sl-SI" sz="2200" dirty="0">
                          <a:effectLst/>
                        </a:rPr>
                        <a:t>/</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542" marR="54542" marT="0" marB="0" anchor="b"/>
                </a:tc>
                <a:extLst>
                  <a:ext uri="{0D108BD9-81ED-4DB2-BD59-A6C34878D82A}">
                    <a16:rowId xmlns:a16="http://schemas.microsoft.com/office/drawing/2014/main" val="4239927543"/>
                  </a:ext>
                </a:extLst>
              </a:tr>
              <a:tr h="341112">
                <a:tc>
                  <a:txBody>
                    <a:bodyPr/>
                    <a:lstStyle/>
                    <a:p>
                      <a:pPr>
                        <a:spcAft>
                          <a:spcPts val="0"/>
                        </a:spcAft>
                      </a:pPr>
                      <a:r>
                        <a:rPr lang="sl-SI" sz="1600">
                          <a:effectLst/>
                        </a:rPr>
                        <a:t>OŠ</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542" marR="54542" marT="0" marB="0" anchor="b"/>
                </a:tc>
                <a:tc>
                  <a:txBody>
                    <a:bodyPr/>
                    <a:lstStyle/>
                    <a:p>
                      <a:pPr>
                        <a:spcAft>
                          <a:spcPts val="0"/>
                        </a:spcAft>
                      </a:pPr>
                      <a:r>
                        <a:rPr lang="sl-SI" sz="2000" dirty="0">
                          <a:effectLst/>
                        </a:rPr>
                        <a:t>naravoslovje</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542" marR="54542" marT="0" marB="0" anchor="b"/>
                </a:tc>
                <a:tc>
                  <a:txBody>
                    <a:bodyPr/>
                    <a:lstStyle/>
                    <a:p>
                      <a:pPr>
                        <a:spcAft>
                          <a:spcPts val="0"/>
                        </a:spcAft>
                      </a:pPr>
                      <a:r>
                        <a:rPr lang="sl-SI" sz="2200">
                          <a:effectLst/>
                        </a:rPr>
                        <a:t>/</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542" marR="54542" marT="0" marB="0" anchor="b"/>
                </a:tc>
                <a:tc>
                  <a:txBody>
                    <a:bodyPr/>
                    <a:lstStyle/>
                    <a:p>
                      <a:pPr algn="r">
                        <a:spcAft>
                          <a:spcPts val="0"/>
                        </a:spcAft>
                      </a:pPr>
                      <a:r>
                        <a:rPr lang="sl-SI" sz="2200">
                          <a:effectLst/>
                        </a:rPr>
                        <a:t>1</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542" marR="54542" marT="0" marB="0" anchor="b"/>
                </a:tc>
                <a:tc>
                  <a:txBody>
                    <a:bodyPr/>
                    <a:lstStyle/>
                    <a:p>
                      <a:pPr>
                        <a:spcAft>
                          <a:spcPts val="0"/>
                        </a:spcAft>
                      </a:pPr>
                      <a:r>
                        <a:rPr lang="sl-SI" sz="2200">
                          <a:effectLst/>
                        </a:rPr>
                        <a:t>/</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542" marR="54542" marT="0" marB="0" anchor="b"/>
                </a:tc>
                <a:tc>
                  <a:txBody>
                    <a:bodyPr/>
                    <a:lstStyle/>
                    <a:p>
                      <a:pPr algn="r">
                        <a:spcAft>
                          <a:spcPts val="0"/>
                        </a:spcAft>
                      </a:pPr>
                      <a:r>
                        <a:rPr lang="sl-SI" sz="2200">
                          <a:effectLst/>
                        </a:rPr>
                        <a:t>1</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542" marR="54542" marT="0" marB="0" anchor="b"/>
                </a:tc>
                <a:tc>
                  <a:txBody>
                    <a:bodyPr/>
                    <a:lstStyle/>
                    <a:p>
                      <a:pPr>
                        <a:spcAft>
                          <a:spcPts val="0"/>
                        </a:spcAft>
                      </a:pPr>
                      <a:r>
                        <a:rPr lang="sl-SI" sz="2200">
                          <a:effectLst/>
                        </a:rPr>
                        <a:t>/</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542" marR="54542" marT="0" marB="0" anchor="b"/>
                </a:tc>
                <a:tc>
                  <a:txBody>
                    <a:bodyPr/>
                    <a:lstStyle/>
                    <a:p>
                      <a:pPr algn="r">
                        <a:spcAft>
                          <a:spcPts val="0"/>
                        </a:spcAft>
                      </a:pPr>
                      <a:r>
                        <a:rPr lang="sl-SI" sz="2200">
                          <a:effectLst/>
                        </a:rPr>
                        <a:t>1</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542" marR="54542" marT="0" marB="0" anchor="b"/>
                </a:tc>
                <a:tc>
                  <a:txBody>
                    <a:bodyPr/>
                    <a:lstStyle/>
                    <a:p>
                      <a:pPr algn="r">
                        <a:spcAft>
                          <a:spcPts val="0"/>
                        </a:spcAft>
                      </a:pPr>
                      <a:r>
                        <a:rPr lang="sl-SI" sz="2200">
                          <a:effectLst/>
                        </a:rPr>
                        <a:t>1</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542" marR="54542" marT="0" marB="0" anchor="b"/>
                </a:tc>
                <a:tc>
                  <a:txBody>
                    <a:bodyPr/>
                    <a:lstStyle/>
                    <a:p>
                      <a:pPr>
                        <a:spcAft>
                          <a:spcPts val="0"/>
                        </a:spcAft>
                      </a:pPr>
                      <a:r>
                        <a:rPr lang="sl-SI" sz="2200">
                          <a:effectLst/>
                        </a:rPr>
                        <a:t>/</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542" marR="54542" marT="0" marB="0" anchor="b"/>
                </a:tc>
                <a:tc>
                  <a:txBody>
                    <a:bodyPr/>
                    <a:lstStyle/>
                    <a:p>
                      <a:pPr algn="r">
                        <a:spcAft>
                          <a:spcPts val="0"/>
                        </a:spcAft>
                      </a:pPr>
                      <a:r>
                        <a:rPr lang="sl-SI" sz="2200">
                          <a:effectLst/>
                        </a:rPr>
                        <a:t>1</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542" marR="54542" marT="0" marB="0" anchor="b"/>
                </a:tc>
                <a:tc>
                  <a:txBody>
                    <a:bodyPr/>
                    <a:lstStyle/>
                    <a:p>
                      <a:pPr algn="r">
                        <a:spcAft>
                          <a:spcPts val="0"/>
                        </a:spcAft>
                      </a:pPr>
                      <a:r>
                        <a:rPr lang="sl-SI" sz="2200" dirty="0">
                          <a:effectLst/>
                        </a:rPr>
                        <a:t>1</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542" marR="54542" marT="0" marB="0" anchor="b"/>
                </a:tc>
                <a:extLst>
                  <a:ext uri="{0D108BD9-81ED-4DB2-BD59-A6C34878D82A}">
                    <a16:rowId xmlns:a16="http://schemas.microsoft.com/office/drawing/2014/main" val="354485782"/>
                  </a:ext>
                </a:extLst>
              </a:tr>
              <a:tr h="341112">
                <a:tc>
                  <a:txBody>
                    <a:bodyPr/>
                    <a:lstStyle/>
                    <a:p>
                      <a:pPr>
                        <a:spcAft>
                          <a:spcPts val="0"/>
                        </a:spcAft>
                      </a:pPr>
                      <a:r>
                        <a:rPr lang="sl-SI" sz="1600">
                          <a:effectLst/>
                        </a:rPr>
                        <a:t>SŠ</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542" marR="54542" marT="0" marB="0" anchor="b"/>
                </a:tc>
                <a:tc>
                  <a:txBody>
                    <a:bodyPr/>
                    <a:lstStyle/>
                    <a:p>
                      <a:pPr>
                        <a:spcAft>
                          <a:spcPts val="0"/>
                        </a:spcAft>
                      </a:pPr>
                      <a:r>
                        <a:rPr lang="sl-SI" sz="2000" dirty="0">
                          <a:effectLst/>
                        </a:rPr>
                        <a:t>naravoslovje</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542" marR="54542" marT="0" marB="0" anchor="b"/>
                </a:tc>
                <a:tc>
                  <a:txBody>
                    <a:bodyPr/>
                    <a:lstStyle/>
                    <a:p>
                      <a:pPr>
                        <a:spcAft>
                          <a:spcPts val="0"/>
                        </a:spcAft>
                      </a:pPr>
                      <a:r>
                        <a:rPr lang="sl-SI" sz="2200">
                          <a:effectLst/>
                        </a:rPr>
                        <a:t>/</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542" marR="54542" marT="0" marB="0" anchor="b"/>
                </a:tc>
                <a:tc>
                  <a:txBody>
                    <a:bodyPr/>
                    <a:lstStyle/>
                    <a:p>
                      <a:pPr algn="r">
                        <a:spcAft>
                          <a:spcPts val="0"/>
                        </a:spcAft>
                      </a:pPr>
                      <a:r>
                        <a:rPr lang="sl-SI" sz="2200">
                          <a:effectLst/>
                        </a:rPr>
                        <a:t>1</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542" marR="54542" marT="0" marB="0" anchor="b"/>
                </a:tc>
                <a:tc>
                  <a:txBody>
                    <a:bodyPr/>
                    <a:lstStyle/>
                    <a:p>
                      <a:pPr algn="r">
                        <a:spcAft>
                          <a:spcPts val="0"/>
                        </a:spcAft>
                      </a:pPr>
                      <a:r>
                        <a:rPr lang="sl-SI" sz="2200" dirty="0">
                          <a:effectLst/>
                        </a:rPr>
                        <a:t>1</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542" marR="54542" marT="0" marB="0" anchor="b"/>
                </a:tc>
                <a:tc>
                  <a:txBody>
                    <a:bodyPr/>
                    <a:lstStyle/>
                    <a:p>
                      <a:pPr algn="r">
                        <a:spcAft>
                          <a:spcPts val="0"/>
                        </a:spcAft>
                      </a:pPr>
                      <a:r>
                        <a:rPr lang="sl-SI" sz="2200" dirty="0">
                          <a:effectLst/>
                        </a:rPr>
                        <a:t>4</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542" marR="54542" marT="0" marB="0" anchor="b"/>
                </a:tc>
                <a:tc>
                  <a:txBody>
                    <a:bodyPr/>
                    <a:lstStyle/>
                    <a:p>
                      <a:pPr algn="r">
                        <a:spcAft>
                          <a:spcPts val="0"/>
                        </a:spcAft>
                      </a:pPr>
                      <a:r>
                        <a:rPr lang="sl-SI" sz="2200">
                          <a:effectLst/>
                        </a:rPr>
                        <a:t>1</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542" marR="54542" marT="0" marB="0" anchor="b"/>
                </a:tc>
                <a:tc>
                  <a:txBody>
                    <a:bodyPr/>
                    <a:lstStyle/>
                    <a:p>
                      <a:pPr algn="r">
                        <a:spcAft>
                          <a:spcPts val="0"/>
                        </a:spcAft>
                      </a:pPr>
                      <a:r>
                        <a:rPr lang="sl-SI" sz="2200">
                          <a:effectLst/>
                        </a:rPr>
                        <a:t>4</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542" marR="54542" marT="0" marB="0" anchor="b"/>
                </a:tc>
                <a:tc>
                  <a:txBody>
                    <a:bodyPr/>
                    <a:lstStyle/>
                    <a:p>
                      <a:pPr algn="r">
                        <a:spcAft>
                          <a:spcPts val="0"/>
                        </a:spcAft>
                      </a:pPr>
                      <a:r>
                        <a:rPr lang="sl-SI" sz="2200">
                          <a:effectLst/>
                        </a:rPr>
                        <a:t>1</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542" marR="54542" marT="0" marB="0" anchor="b"/>
                </a:tc>
                <a:tc>
                  <a:txBody>
                    <a:bodyPr/>
                    <a:lstStyle/>
                    <a:p>
                      <a:pPr algn="r">
                        <a:spcAft>
                          <a:spcPts val="0"/>
                        </a:spcAft>
                      </a:pPr>
                      <a:r>
                        <a:rPr lang="sl-SI" sz="2200">
                          <a:effectLst/>
                        </a:rPr>
                        <a:t>2</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542" marR="54542" marT="0" marB="0" anchor="b"/>
                </a:tc>
                <a:tc>
                  <a:txBody>
                    <a:bodyPr/>
                    <a:lstStyle/>
                    <a:p>
                      <a:pPr algn="r">
                        <a:spcAft>
                          <a:spcPts val="0"/>
                        </a:spcAft>
                      </a:pPr>
                      <a:r>
                        <a:rPr lang="sl-SI" sz="2200">
                          <a:effectLst/>
                        </a:rPr>
                        <a:t>4</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542" marR="54542" marT="0" marB="0" anchor="b"/>
                </a:tc>
                <a:tc>
                  <a:txBody>
                    <a:bodyPr/>
                    <a:lstStyle/>
                    <a:p>
                      <a:pPr>
                        <a:spcAft>
                          <a:spcPts val="0"/>
                        </a:spcAft>
                      </a:pPr>
                      <a:r>
                        <a:rPr lang="sl-SI" sz="2200">
                          <a:effectLst/>
                        </a:rPr>
                        <a:t>/</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542" marR="54542" marT="0" marB="0" anchor="b"/>
                </a:tc>
                <a:extLst>
                  <a:ext uri="{0D108BD9-81ED-4DB2-BD59-A6C34878D82A}">
                    <a16:rowId xmlns:a16="http://schemas.microsoft.com/office/drawing/2014/main" val="3562077234"/>
                  </a:ext>
                </a:extLst>
              </a:tr>
              <a:tr h="341112">
                <a:tc>
                  <a:txBody>
                    <a:bodyPr/>
                    <a:lstStyle/>
                    <a:p>
                      <a:pPr>
                        <a:spcAft>
                          <a:spcPts val="0"/>
                        </a:spcAft>
                      </a:pPr>
                      <a:r>
                        <a:rPr lang="sl-SI" sz="1600">
                          <a:effectLst/>
                        </a:rPr>
                        <a:t>OŠ</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542" marR="54542" marT="0" marB="0" anchor="b"/>
                </a:tc>
                <a:tc>
                  <a:txBody>
                    <a:bodyPr/>
                    <a:lstStyle/>
                    <a:p>
                      <a:pPr>
                        <a:spcAft>
                          <a:spcPts val="0"/>
                        </a:spcAft>
                      </a:pPr>
                      <a:r>
                        <a:rPr lang="sl-SI" sz="2000" dirty="0">
                          <a:effectLst/>
                        </a:rPr>
                        <a:t>družboslovje</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542" marR="54542" marT="0" marB="0" anchor="b"/>
                </a:tc>
                <a:tc>
                  <a:txBody>
                    <a:bodyPr/>
                    <a:lstStyle/>
                    <a:p>
                      <a:pPr algn="r">
                        <a:spcAft>
                          <a:spcPts val="0"/>
                        </a:spcAft>
                      </a:pPr>
                      <a:r>
                        <a:rPr lang="sl-SI" sz="2200">
                          <a:effectLst/>
                        </a:rPr>
                        <a:t>1</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542" marR="54542" marT="0" marB="0" anchor="b"/>
                </a:tc>
                <a:tc>
                  <a:txBody>
                    <a:bodyPr/>
                    <a:lstStyle/>
                    <a:p>
                      <a:pPr algn="r">
                        <a:spcAft>
                          <a:spcPts val="0"/>
                        </a:spcAft>
                      </a:pPr>
                      <a:r>
                        <a:rPr lang="sl-SI" sz="2200">
                          <a:effectLst/>
                        </a:rPr>
                        <a:t>1</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542" marR="54542" marT="0" marB="0" anchor="b"/>
                </a:tc>
                <a:tc>
                  <a:txBody>
                    <a:bodyPr/>
                    <a:lstStyle/>
                    <a:p>
                      <a:pPr algn="r">
                        <a:spcAft>
                          <a:spcPts val="0"/>
                        </a:spcAft>
                      </a:pPr>
                      <a:r>
                        <a:rPr lang="sl-SI" sz="2200" dirty="0">
                          <a:effectLst/>
                        </a:rPr>
                        <a:t>2</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542" marR="54542" marT="0" marB="0" anchor="b"/>
                </a:tc>
                <a:tc>
                  <a:txBody>
                    <a:bodyPr/>
                    <a:lstStyle/>
                    <a:p>
                      <a:pPr>
                        <a:spcAft>
                          <a:spcPts val="0"/>
                        </a:spcAft>
                      </a:pPr>
                      <a:r>
                        <a:rPr lang="sl-SI" sz="2200" dirty="0">
                          <a:effectLst/>
                        </a:rPr>
                        <a:t>/</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542" marR="54542" marT="0" marB="0" anchor="b"/>
                </a:tc>
                <a:tc>
                  <a:txBody>
                    <a:bodyPr/>
                    <a:lstStyle/>
                    <a:p>
                      <a:pPr>
                        <a:spcAft>
                          <a:spcPts val="0"/>
                        </a:spcAft>
                      </a:pPr>
                      <a:r>
                        <a:rPr lang="sl-SI" sz="2200">
                          <a:effectLst/>
                        </a:rPr>
                        <a:t>/</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542" marR="54542" marT="0" marB="0" anchor="b"/>
                </a:tc>
                <a:tc>
                  <a:txBody>
                    <a:bodyPr/>
                    <a:lstStyle/>
                    <a:p>
                      <a:pPr algn="r">
                        <a:spcAft>
                          <a:spcPts val="0"/>
                        </a:spcAft>
                      </a:pPr>
                      <a:r>
                        <a:rPr lang="sl-SI" sz="2200">
                          <a:effectLst/>
                        </a:rPr>
                        <a:t>4</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542" marR="54542" marT="0" marB="0" anchor="b"/>
                </a:tc>
                <a:tc>
                  <a:txBody>
                    <a:bodyPr/>
                    <a:lstStyle/>
                    <a:p>
                      <a:pPr>
                        <a:spcAft>
                          <a:spcPts val="0"/>
                        </a:spcAft>
                      </a:pPr>
                      <a:r>
                        <a:rPr lang="sl-SI" sz="2200">
                          <a:effectLst/>
                        </a:rPr>
                        <a:t>/</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542" marR="54542" marT="0" marB="0" anchor="b"/>
                </a:tc>
                <a:tc>
                  <a:txBody>
                    <a:bodyPr/>
                    <a:lstStyle/>
                    <a:p>
                      <a:pPr>
                        <a:spcAft>
                          <a:spcPts val="0"/>
                        </a:spcAft>
                      </a:pPr>
                      <a:r>
                        <a:rPr lang="sl-SI" sz="2200">
                          <a:effectLst/>
                        </a:rPr>
                        <a:t>/</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542" marR="54542" marT="0" marB="0" anchor="b"/>
                </a:tc>
                <a:tc>
                  <a:txBody>
                    <a:bodyPr/>
                    <a:lstStyle/>
                    <a:p>
                      <a:pPr algn="r">
                        <a:spcAft>
                          <a:spcPts val="0"/>
                        </a:spcAft>
                      </a:pPr>
                      <a:r>
                        <a:rPr lang="sl-SI" sz="2200">
                          <a:effectLst/>
                        </a:rPr>
                        <a:t>4</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542" marR="54542" marT="0" marB="0" anchor="b"/>
                </a:tc>
                <a:tc>
                  <a:txBody>
                    <a:bodyPr/>
                    <a:lstStyle/>
                    <a:p>
                      <a:pPr>
                        <a:spcAft>
                          <a:spcPts val="0"/>
                        </a:spcAft>
                      </a:pPr>
                      <a:r>
                        <a:rPr lang="sl-SI" sz="2200">
                          <a:effectLst/>
                        </a:rPr>
                        <a:t>/</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542" marR="54542" marT="0" marB="0" anchor="b"/>
                </a:tc>
                <a:extLst>
                  <a:ext uri="{0D108BD9-81ED-4DB2-BD59-A6C34878D82A}">
                    <a16:rowId xmlns:a16="http://schemas.microsoft.com/office/drawing/2014/main" val="3653008857"/>
                  </a:ext>
                </a:extLst>
              </a:tr>
              <a:tr h="341112">
                <a:tc>
                  <a:txBody>
                    <a:bodyPr/>
                    <a:lstStyle/>
                    <a:p>
                      <a:pPr>
                        <a:spcAft>
                          <a:spcPts val="0"/>
                        </a:spcAft>
                      </a:pPr>
                      <a:r>
                        <a:rPr lang="sl-SI" sz="1600">
                          <a:effectLst/>
                        </a:rPr>
                        <a:t>SŠ</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542" marR="54542" marT="0" marB="0" anchor="b"/>
                </a:tc>
                <a:tc>
                  <a:txBody>
                    <a:bodyPr/>
                    <a:lstStyle/>
                    <a:p>
                      <a:pPr>
                        <a:spcAft>
                          <a:spcPts val="0"/>
                        </a:spcAft>
                      </a:pPr>
                      <a:r>
                        <a:rPr lang="sl-SI" sz="2000" dirty="0">
                          <a:effectLst/>
                        </a:rPr>
                        <a:t>družboslovje</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542" marR="54542" marT="0" marB="0" anchor="b"/>
                </a:tc>
                <a:tc>
                  <a:txBody>
                    <a:bodyPr/>
                    <a:lstStyle/>
                    <a:p>
                      <a:pPr>
                        <a:spcAft>
                          <a:spcPts val="0"/>
                        </a:spcAft>
                      </a:pPr>
                      <a:r>
                        <a:rPr lang="sl-SI" sz="2200">
                          <a:effectLst/>
                        </a:rPr>
                        <a:t>/</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542" marR="54542" marT="0" marB="0" anchor="b"/>
                </a:tc>
                <a:tc>
                  <a:txBody>
                    <a:bodyPr/>
                    <a:lstStyle/>
                    <a:p>
                      <a:pPr>
                        <a:spcAft>
                          <a:spcPts val="0"/>
                        </a:spcAft>
                      </a:pPr>
                      <a:r>
                        <a:rPr lang="sl-SI" sz="2200">
                          <a:effectLst/>
                        </a:rPr>
                        <a:t>/</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542" marR="54542" marT="0" marB="0" anchor="b"/>
                </a:tc>
                <a:tc>
                  <a:txBody>
                    <a:bodyPr/>
                    <a:lstStyle/>
                    <a:p>
                      <a:pPr algn="r">
                        <a:spcAft>
                          <a:spcPts val="0"/>
                        </a:spcAft>
                      </a:pPr>
                      <a:r>
                        <a:rPr lang="sl-SI" sz="2200">
                          <a:effectLst/>
                        </a:rPr>
                        <a:t>1</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542" marR="54542" marT="0" marB="0" anchor="b"/>
                </a:tc>
                <a:tc>
                  <a:txBody>
                    <a:bodyPr/>
                    <a:lstStyle/>
                    <a:p>
                      <a:pPr algn="r">
                        <a:spcAft>
                          <a:spcPts val="0"/>
                        </a:spcAft>
                      </a:pPr>
                      <a:r>
                        <a:rPr lang="sl-SI" sz="2200" dirty="0">
                          <a:effectLst/>
                        </a:rPr>
                        <a:t>1</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542" marR="54542" marT="0" marB="0" anchor="b"/>
                </a:tc>
                <a:tc>
                  <a:txBody>
                    <a:bodyPr/>
                    <a:lstStyle/>
                    <a:p>
                      <a:pPr algn="r">
                        <a:spcAft>
                          <a:spcPts val="0"/>
                        </a:spcAft>
                      </a:pPr>
                      <a:r>
                        <a:rPr lang="sl-SI" sz="2200">
                          <a:effectLst/>
                        </a:rPr>
                        <a:t>1</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542" marR="54542" marT="0" marB="0" anchor="b"/>
                </a:tc>
                <a:tc>
                  <a:txBody>
                    <a:bodyPr/>
                    <a:lstStyle/>
                    <a:p>
                      <a:pPr algn="r">
                        <a:spcAft>
                          <a:spcPts val="0"/>
                        </a:spcAft>
                      </a:pPr>
                      <a:r>
                        <a:rPr lang="sl-SI" sz="2200">
                          <a:effectLst/>
                        </a:rPr>
                        <a:t>1</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542" marR="54542" marT="0" marB="0" anchor="b"/>
                </a:tc>
                <a:tc>
                  <a:txBody>
                    <a:bodyPr/>
                    <a:lstStyle/>
                    <a:p>
                      <a:pPr>
                        <a:spcAft>
                          <a:spcPts val="0"/>
                        </a:spcAft>
                      </a:pPr>
                      <a:r>
                        <a:rPr lang="sl-SI" sz="2200">
                          <a:effectLst/>
                        </a:rPr>
                        <a:t>/</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542" marR="54542" marT="0" marB="0" anchor="b"/>
                </a:tc>
                <a:tc>
                  <a:txBody>
                    <a:bodyPr/>
                    <a:lstStyle/>
                    <a:p>
                      <a:pPr algn="r">
                        <a:spcAft>
                          <a:spcPts val="0"/>
                        </a:spcAft>
                      </a:pPr>
                      <a:r>
                        <a:rPr lang="sl-SI" sz="2200">
                          <a:effectLst/>
                        </a:rPr>
                        <a:t>1</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542" marR="54542" marT="0" marB="0" anchor="b"/>
                </a:tc>
                <a:tc>
                  <a:txBody>
                    <a:bodyPr/>
                    <a:lstStyle/>
                    <a:p>
                      <a:pPr algn="r">
                        <a:spcAft>
                          <a:spcPts val="0"/>
                        </a:spcAft>
                      </a:pPr>
                      <a:r>
                        <a:rPr lang="sl-SI" sz="2200">
                          <a:effectLst/>
                        </a:rPr>
                        <a:t>1</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542" marR="54542" marT="0" marB="0" anchor="b"/>
                </a:tc>
                <a:tc>
                  <a:txBody>
                    <a:bodyPr/>
                    <a:lstStyle/>
                    <a:p>
                      <a:pPr>
                        <a:spcAft>
                          <a:spcPts val="0"/>
                        </a:spcAft>
                      </a:pPr>
                      <a:r>
                        <a:rPr lang="sl-SI" sz="2200">
                          <a:effectLst/>
                        </a:rPr>
                        <a:t>/</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542" marR="54542" marT="0" marB="0" anchor="b"/>
                </a:tc>
                <a:extLst>
                  <a:ext uri="{0D108BD9-81ED-4DB2-BD59-A6C34878D82A}">
                    <a16:rowId xmlns:a16="http://schemas.microsoft.com/office/drawing/2014/main" val="3915633638"/>
                  </a:ext>
                </a:extLst>
              </a:tr>
              <a:tr h="341112">
                <a:tc>
                  <a:txBody>
                    <a:bodyPr/>
                    <a:lstStyle/>
                    <a:p>
                      <a:pPr>
                        <a:spcAft>
                          <a:spcPts val="0"/>
                        </a:spcAft>
                      </a:pPr>
                      <a:r>
                        <a:rPr lang="sl-SI" sz="1600">
                          <a:effectLst/>
                        </a:rPr>
                        <a:t>OŠ</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542" marR="54542" marT="0" marB="0" anchor="b"/>
                </a:tc>
                <a:tc>
                  <a:txBody>
                    <a:bodyPr/>
                    <a:lstStyle/>
                    <a:p>
                      <a:pPr>
                        <a:spcAft>
                          <a:spcPts val="0"/>
                        </a:spcAft>
                      </a:pPr>
                      <a:r>
                        <a:rPr lang="sl-SI" sz="2000">
                          <a:effectLst/>
                        </a:rPr>
                        <a:t>šport</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542" marR="54542" marT="0" marB="0" anchor="b"/>
                </a:tc>
                <a:tc>
                  <a:txBody>
                    <a:bodyPr/>
                    <a:lstStyle/>
                    <a:p>
                      <a:pPr>
                        <a:spcAft>
                          <a:spcPts val="0"/>
                        </a:spcAft>
                      </a:pPr>
                      <a:r>
                        <a:rPr lang="sl-SI" sz="2200">
                          <a:effectLst/>
                        </a:rPr>
                        <a:t>/</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542" marR="54542" marT="0" marB="0" anchor="b"/>
                </a:tc>
                <a:tc>
                  <a:txBody>
                    <a:bodyPr/>
                    <a:lstStyle/>
                    <a:p>
                      <a:pPr>
                        <a:spcAft>
                          <a:spcPts val="0"/>
                        </a:spcAft>
                      </a:pPr>
                      <a:r>
                        <a:rPr lang="sl-SI" sz="2200">
                          <a:effectLst/>
                        </a:rPr>
                        <a:t>/</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542" marR="54542" marT="0" marB="0" anchor="b"/>
                </a:tc>
                <a:tc>
                  <a:txBody>
                    <a:bodyPr/>
                    <a:lstStyle/>
                    <a:p>
                      <a:pPr>
                        <a:spcAft>
                          <a:spcPts val="0"/>
                        </a:spcAft>
                      </a:pPr>
                      <a:r>
                        <a:rPr lang="sl-SI" sz="2200">
                          <a:effectLst/>
                        </a:rPr>
                        <a:t>/</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542" marR="54542" marT="0" marB="0" anchor="b"/>
                </a:tc>
                <a:tc>
                  <a:txBody>
                    <a:bodyPr/>
                    <a:lstStyle/>
                    <a:p>
                      <a:pPr algn="r">
                        <a:spcAft>
                          <a:spcPts val="0"/>
                        </a:spcAft>
                      </a:pPr>
                      <a:r>
                        <a:rPr lang="sl-SI" sz="2200" dirty="0">
                          <a:effectLst/>
                        </a:rPr>
                        <a:t>3</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542" marR="54542" marT="0" marB="0" anchor="b"/>
                </a:tc>
                <a:tc>
                  <a:txBody>
                    <a:bodyPr/>
                    <a:lstStyle/>
                    <a:p>
                      <a:pPr>
                        <a:spcAft>
                          <a:spcPts val="0"/>
                        </a:spcAft>
                      </a:pPr>
                      <a:r>
                        <a:rPr lang="sl-SI" sz="2200">
                          <a:effectLst/>
                        </a:rPr>
                        <a:t>/</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542" marR="54542" marT="0" marB="0" anchor="b"/>
                </a:tc>
                <a:tc>
                  <a:txBody>
                    <a:bodyPr/>
                    <a:lstStyle/>
                    <a:p>
                      <a:pPr>
                        <a:spcAft>
                          <a:spcPts val="0"/>
                        </a:spcAft>
                      </a:pPr>
                      <a:r>
                        <a:rPr lang="sl-SI" sz="2200">
                          <a:effectLst/>
                        </a:rPr>
                        <a:t>/</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542" marR="54542" marT="0" marB="0" anchor="b"/>
                </a:tc>
                <a:tc>
                  <a:txBody>
                    <a:bodyPr/>
                    <a:lstStyle/>
                    <a:p>
                      <a:pPr algn="r">
                        <a:spcAft>
                          <a:spcPts val="0"/>
                        </a:spcAft>
                      </a:pPr>
                      <a:r>
                        <a:rPr lang="sl-SI" sz="2200">
                          <a:effectLst/>
                        </a:rPr>
                        <a:t>3</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542" marR="54542" marT="0" marB="0" anchor="b"/>
                </a:tc>
                <a:tc>
                  <a:txBody>
                    <a:bodyPr/>
                    <a:lstStyle/>
                    <a:p>
                      <a:pPr>
                        <a:spcAft>
                          <a:spcPts val="0"/>
                        </a:spcAft>
                      </a:pPr>
                      <a:r>
                        <a:rPr lang="sl-SI" sz="2200">
                          <a:effectLst/>
                        </a:rPr>
                        <a:t>/</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542" marR="54542" marT="0" marB="0" anchor="b"/>
                </a:tc>
                <a:tc>
                  <a:txBody>
                    <a:bodyPr/>
                    <a:lstStyle/>
                    <a:p>
                      <a:pPr algn="r">
                        <a:spcAft>
                          <a:spcPts val="0"/>
                        </a:spcAft>
                      </a:pPr>
                      <a:r>
                        <a:rPr lang="sl-SI" sz="2200">
                          <a:effectLst/>
                        </a:rPr>
                        <a:t>3</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542" marR="54542" marT="0" marB="0" anchor="b"/>
                </a:tc>
                <a:tc>
                  <a:txBody>
                    <a:bodyPr/>
                    <a:lstStyle/>
                    <a:p>
                      <a:pPr>
                        <a:spcAft>
                          <a:spcPts val="0"/>
                        </a:spcAft>
                      </a:pPr>
                      <a:r>
                        <a:rPr lang="sl-SI" sz="2200" dirty="0">
                          <a:effectLst/>
                        </a:rPr>
                        <a:t>/</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542" marR="54542" marT="0" marB="0" anchor="b"/>
                </a:tc>
                <a:extLst>
                  <a:ext uri="{0D108BD9-81ED-4DB2-BD59-A6C34878D82A}">
                    <a16:rowId xmlns:a16="http://schemas.microsoft.com/office/drawing/2014/main" val="1067958296"/>
                  </a:ext>
                </a:extLst>
              </a:tr>
              <a:tr h="341112">
                <a:tc>
                  <a:txBody>
                    <a:bodyPr/>
                    <a:lstStyle/>
                    <a:p>
                      <a:pPr>
                        <a:spcAft>
                          <a:spcPts val="0"/>
                        </a:spcAft>
                      </a:pPr>
                      <a:r>
                        <a:rPr lang="sl-SI" sz="1600">
                          <a:effectLst/>
                        </a:rPr>
                        <a:t>SŠ</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542" marR="54542" marT="0" marB="0" anchor="b"/>
                </a:tc>
                <a:tc>
                  <a:txBody>
                    <a:bodyPr/>
                    <a:lstStyle/>
                    <a:p>
                      <a:pPr>
                        <a:spcAft>
                          <a:spcPts val="0"/>
                        </a:spcAft>
                      </a:pPr>
                      <a:r>
                        <a:rPr lang="sl-SI" sz="2000" dirty="0">
                          <a:effectLst/>
                        </a:rPr>
                        <a:t>šport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542" marR="54542" marT="0" marB="0" anchor="b"/>
                </a:tc>
                <a:tc>
                  <a:txBody>
                    <a:bodyPr/>
                    <a:lstStyle/>
                    <a:p>
                      <a:pPr>
                        <a:spcAft>
                          <a:spcPts val="0"/>
                        </a:spcAft>
                      </a:pPr>
                      <a:r>
                        <a:rPr lang="sl-SI" sz="2200">
                          <a:effectLst/>
                        </a:rPr>
                        <a:t>/</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542" marR="54542" marT="0" marB="0" anchor="b"/>
                </a:tc>
                <a:tc>
                  <a:txBody>
                    <a:bodyPr/>
                    <a:lstStyle/>
                    <a:p>
                      <a:pPr>
                        <a:spcAft>
                          <a:spcPts val="0"/>
                        </a:spcAft>
                      </a:pPr>
                      <a:r>
                        <a:rPr lang="sl-SI" sz="2200">
                          <a:effectLst/>
                        </a:rPr>
                        <a:t>/</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542" marR="54542" marT="0" marB="0" anchor="b"/>
                </a:tc>
                <a:tc>
                  <a:txBody>
                    <a:bodyPr/>
                    <a:lstStyle/>
                    <a:p>
                      <a:pPr>
                        <a:spcAft>
                          <a:spcPts val="0"/>
                        </a:spcAft>
                      </a:pPr>
                      <a:r>
                        <a:rPr lang="sl-SI" sz="2200">
                          <a:effectLst/>
                        </a:rPr>
                        <a:t>/</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542" marR="54542" marT="0" marB="0" anchor="b"/>
                </a:tc>
                <a:tc>
                  <a:txBody>
                    <a:bodyPr/>
                    <a:lstStyle/>
                    <a:p>
                      <a:pPr algn="r">
                        <a:spcAft>
                          <a:spcPts val="0"/>
                        </a:spcAft>
                      </a:pPr>
                      <a:r>
                        <a:rPr lang="sl-SI" sz="2200" dirty="0">
                          <a:effectLst/>
                        </a:rPr>
                        <a:t>1</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542" marR="54542" marT="0" marB="0" anchor="b"/>
                </a:tc>
                <a:tc>
                  <a:txBody>
                    <a:bodyPr/>
                    <a:lstStyle/>
                    <a:p>
                      <a:pPr>
                        <a:spcAft>
                          <a:spcPts val="0"/>
                        </a:spcAft>
                      </a:pPr>
                      <a:r>
                        <a:rPr lang="sl-SI" sz="2200">
                          <a:effectLst/>
                        </a:rPr>
                        <a:t>/</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542" marR="54542" marT="0" marB="0" anchor="b"/>
                </a:tc>
                <a:tc>
                  <a:txBody>
                    <a:bodyPr/>
                    <a:lstStyle/>
                    <a:p>
                      <a:pPr>
                        <a:spcAft>
                          <a:spcPts val="0"/>
                        </a:spcAft>
                      </a:pPr>
                      <a:r>
                        <a:rPr lang="sl-SI" sz="2200">
                          <a:effectLst/>
                        </a:rPr>
                        <a:t>/</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542" marR="54542" marT="0" marB="0" anchor="b"/>
                </a:tc>
                <a:tc>
                  <a:txBody>
                    <a:bodyPr/>
                    <a:lstStyle/>
                    <a:p>
                      <a:pPr algn="r">
                        <a:spcAft>
                          <a:spcPts val="0"/>
                        </a:spcAft>
                      </a:pPr>
                      <a:r>
                        <a:rPr lang="sl-SI" sz="2200">
                          <a:effectLst/>
                        </a:rPr>
                        <a:t>1</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542" marR="54542" marT="0" marB="0" anchor="b"/>
                </a:tc>
                <a:tc>
                  <a:txBody>
                    <a:bodyPr/>
                    <a:lstStyle/>
                    <a:p>
                      <a:pPr>
                        <a:spcAft>
                          <a:spcPts val="0"/>
                        </a:spcAft>
                      </a:pPr>
                      <a:r>
                        <a:rPr lang="sl-SI" sz="2200">
                          <a:effectLst/>
                        </a:rPr>
                        <a:t>/</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542" marR="54542" marT="0" marB="0" anchor="b"/>
                </a:tc>
                <a:tc>
                  <a:txBody>
                    <a:bodyPr/>
                    <a:lstStyle/>
                    <a:p>
                      <a:pPr algn="r">
                        <a:spcAft>
                          <a:spcPts val="0"/>
                        </a:spcAft>
                      </a:pPr>
                      <a:r>
                        <a:rPr lang="sl-SI" sz="2200">
                          <a:effectLst/>
                        </a:rPr>
                        <a:t>1</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542" marR="54542" marT="0" marB="0" anchor="b"/>
                </a:tc>
                <a:tc>
                  <a:txBody>
                    <a:bodyPr/>
                    <a:lstStyle/>
                    <a:p>
                      <a:pPr>
                        <a:spcAft>
                          <a:spcPts val="0"/>
                        </a:spcAft>
                      </a:pPr>
                      <a:r>
                        <a:rPr lang="sl-SI" sz="2200" dirty="0">
                          <a:effectLst/>
                        </a:rPr>
                        <a:t>/</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542" marR="54542" marT="0" marB="0" anchor="b"/>
                </a:tc>
                <a:extLst>
                  <a:ext uri="{0D108BD9-81ED-4DB2-BD59-A6C34878D82A}">
                    <a16:rowId xmlns:a16="http://schemas.microsoft.com/office/drawing/2014/main" val="3596208833"/>
                  </a:ext>
                </a:extLst>
              </a:tr>
              <a:tr h="341112">
                <a:tc>
                  <a:txBody>
                    <a:bodyPr/>
                    <a:lstStyle/>
                    <a:p>
                      <a:pPr>
                        <a:spcAft>
                          <a:spcPts val="0"/>
                        </a:spcAft>
                      </a:pPr>
                      <a:r>
                        <a:rPr lang="sl-SI" sz="1600">
                          <a:effectLst/>
                        </a:rPr>
                        <a:t>OŠ</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542" marR="54542" marT="0" marB="0" anchor="b"/>
                </a:tc>
                <a:tc>
                  <a:txBody>
                    <a:bodyPr/>
                    <a:lstStyle/>
                    <a:p>
                      <a:pPr>
                        <a:spcAft>
                          <a:spcPts val="0"/>
                        </a:spcAft>
                      </a:pPr>
                      <a:r>
                        <a:rPr lang="sl-SI" sz="2000" dirty="0">
                          <a:effectLst/>
                        </a:rPr>
                        <a:t>umetnost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542" marR="54542" marT="0" marB="0" anchor="b"/>
                </a:tc>
                <a:tc>
                  <a:txBody>
                    <a:bodyPr/>
                    <a:lstStyle/>
                    <a:p>
                      <a:pPr>
                        <a:spcAft>
                          <a:spcPts val="0"/>
                        </a:spcAft>
                      </a:pPr>
                      <a:r>
                        <a:rPr lang="sl-SI" sz="2200">
                          <a:effectLst/>
                        </a:rPr>
                        <a:t>/</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542" marR="54542" marT="0" marB="0" anchor="b"/>
                </a:tc>
                <a:tc>
                  <a:txBody>
                    <a:bodyPr/>
                    <a:lstStyle/>
                    <a:p>
                      <a:pPr>
                        <a:spcAft>
                          <a:spcPts val="0"/>
                        </a:spcAft>
                      </a:pPr>
                      <a:r>
                        <a:rPr lang="sl-SI" sz="2200">
                          <a:effectLst/>
                        </a:rPr>
                        <a:t>/</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542" marR="54542" marT="0" marB="0" anchor="b"/>
                </a:tc>
                <a:tc>
                  <a:txBody>
                    <a:bodyPr/>
                    <a:lstStyle/>
                    <a:p>
                      <a:pPr>
                        <a:spcAft>
                          <a:spcPts val="0"/>
                        </a:spcAft>
                      </a:pPr>
                      <a:r>
                        <a:rPr lang="sl-SI" sz="2200" dirty="0">
                          <a:effectLst/>
                        </a:rPr>
                        <a:t>/</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542" marR="54542" marT="0" marB="0" anchor="b"/>
                </a:tc>
                <a:tc>
                  <a:txBody>
                    <a:bodyPr/>
                    <a:lstStyle/>
                    <a:p>
                      <a:pPr algn="r">
                        <a:spcAft>
                          <a:spcPts val="0"/>
                        </a:spcAft>
                      </a:pPr>
                      <a:r>
                        <a:rPr lang="sl-SI" sz="2200">
                          <a:effectLst/>
                        </a:rPr>
                        <a:t>2</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542" marR="54542" marT="0" marB="0" anchor="b"/>
                </a:tc>
                <a:tc>
                  <a:txBody>
                    <a:bodyPr/>
                    <a:lstStyle/>
                    <a:p>
                      <a:pPr>
                        <a:spcAft>
                          <a:spcPts val="0"/>
                        </a:spcAft>
                      </a:pPr>
                      <a:r>
                        <a:rPr lang="sl-SI" sz="2200">
                          <a:effectLst/>
                        </a:rPr>
                        <a:t>/</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542" marR="54542" marT="0" marB="0" anchor="b"/>
                </a:tc>
                <a:tc>
                  <a:txBody>
                    <a:bodyPr/>
                    <a:lstStyle/>
                    <a:p>
                      <a:pPr algn="r">
                        <a:spcAft>
                          <a:spcPts val="0"/>
                        </a:spcAft>
                      </a:pPr>
                      <a:r>
                        <a:rPr lang="sl-SI" sz="2200">
                          <a:effectLst/>
                        </a:rPr>
                        <a:t>2</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542" marR="54542" marT="0" marB="0" anchor="b"/>
                </a:tc>
                <a:tc>
                  <a:txBody>
                    <a:bodyPr/>
                    <a:lstStyle/>
                    <a:p>
                      <a:pPr>
                        <a:spcAft>
                          <a:spcPts val="0"/>
                        </a:spcAft>
                      </a:pPr>
                      <a:r>
                        <a:rPr lang="sl-SI" sz="2200">
                          <a:effectLst/>
                        </a:rPr>
                        <a:t>/</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542" marR="54542" marT="0" marB="0" anchor="b"/>
                </a:tc>
                <a:tc>
                  <a:txBody>
                    <a:bodyPr/>
                    <a:lstStyle/>
                    <a:p>
                      <a:pPr>
                        <a:spcAft>
                          <a:spcPts val="0"/>
                        </a:spcAft>
                      </a:pPr>
                      <a:r>
                        <a:rPr lang="sl-SI" sz="2200">
                          <a:effectLst/>
                        </a:rPr>
                        <a:t>/</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542" marR="54542" marT="0" marB="0" anchor="b"/>
                </a:tc>
                <a:tc>
                  <a:txBody>
                    <a:bodyPr/>
                    <a:lstStyle/>
                    <a:p>
                      <a:pPr algn="r">
                        <a:spcAft>
                          <a:spcPts val="0"/>
                        </a:spcAft>
                      </a:pPr>
                      <a:r>
                        <a:rPr lang="sl-SI" sz="2200">
                          <a:effectLst/>
                        </a:rPr>
                        <a:t>2</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542" marR="54542" marT="0" marB="0" anchor="b"/>
                </a:tc>
                <a:tc>
                  <a:txBody>
                    <a:bodyPr/>
                    <a:lstStyle/>
                    <a:p>
                      <a:pPr>
                        <a:spcAft>
                          <a:spcPts val="0"/>
                        </a:spcAft>
                      </a:pPr>
                      <a:r>
                        <a:rPr lang="sl-SI" sz="2200" dirty="0">
                          <a:effectLst/>
                        </a:rPr>
                        <a:t>/</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542" marR="54542" marT="0" marB="0" anchor="b"/>
                </a:tc>
                <a:extLst>
                  <a:ext uri="{0D108BD9-81ED-4DB2-BD59-A6C34878D82A}">
                    <a16:rowId xmlns:a16="http://schemas.microsoft.com/office/drawing/2014/main" val="4001839703"/>
                  </a:ext>
                </a:extLst>
              </a:tr>
              <a:tr h="341112">
                <a:tc>
                  <a:txBody>
                    <a:bodyPr/>
                    <a:lstStyle/>
                    <a:p>
                      <a:pPr>
                        <a:spcAft>
                          <a:spcPts val="0"/>
                        </a:spcAft>
                      </a:pPr>
                      <a:r>
                        <a:rPr lang="sl-SI" sz="1600">
                          <a:effectLst/>
                        </a:rPr>
                        <a:t>SŠ</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542" marR="54542" marT="0" marB="0" anchor="b"/>
                </a:tc>
                <a:tc>
                  <a:txBody>
                    <a:bodyPr/>
                    <a:lstStyle/>
                    <a:p>
                      <a:pPr>
                        <a:spcAft>
                          <a:spcPts val="0"/>
                        </a:spcAft>
                      </a:pPr>
                      <a:r>
                        <a:rPr lang="sl-SI" sz="2000" dirty="0">
                          <a:effectLst/>
                        </a:rPr>
                        <a:t>stroka</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542" marR="54542" marT="0" marB="0" anchor="b"/>
                </a:tc>
                <a:tc>
                  <a:txBody>
                    <a:bodyPr/>
                    <a:lstStyle/>
                    <a:p>
                      <a:pPr>
                        <a:spcAft>
                          <a:spcPts val="0"/>
                        </a:spcAft>
                      </a:pPr>
                      <a:r>
                        <a:rPr lang="sl-SI" sz="2200">
                          <a:effectLst/>
                        </a:rPr>
                        <a:t>/</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542" marR="54542" marT="0" marB="0" anchor="b"/>
                </a:tc>
                <a:tc>
                  <a:txBody>
                    <a:bodyPr/>
                    <a:lstStyle/>
                    <a:p>
                      <a:pPr algn="r">
                        <a:spcAft>
                          <a:spcPts val="0"/>
                        </a:spcAft>
                      </a:pPr>
                      <a:r>
                        <a:rPr lang="sl-SI" sz="2200">
                          <a:effectLst/>
                        </a:rPr>
                        <a:t>1</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542" marR="54542" marT="0" marB="0" anchor="b"/>
                </a:tc>
                <a:tc>
                  <a:txBody>
                    <a:bodyPr/>
                    <a:lstStyle/>
                    <a:p>
                      <a:pPr algn="r">
                        <a:spcAft>
                          <a:spcPts val="0"/>
                        </a:spcAft>
                      </a:pPr>
                      <a:r>
                        <a:rPr lang="sl-SI" sz="2200">
                          <a:effectLst/>
                        </a:rPr>
                        <a:t>2</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542" marR="54542" marT="0" marB="0" anchor="b"/>
                </a:tc>
                <a:tc>
                  <a:txBody>
                    <a:bodyPr/>
                    <a:lstStyle/>
                    <a:p>
                      <a:pPr algn="r">
                        <a:spcAft>
                          <a:spcPts val="0"/>
                        </a:spcAft>
                      </a:pPr>
                      <a:r>
                        <a:rPr lang="sl-SI" sz="2200" dirty="0">
                          <a:effectLst/>
                        </a:rPr>
                        <a:t>5</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542" marR="54542" marT="0" marB="0" anchor="b"/>
                </a:tc>
                <a:tc>
                  <a:txBody>
                    <a:bodyPr/>
                    <a:lstStyle/>
                    <a:p>
                      <a:pPr algn="r">
                        <a:spcAft>
                          <a:spcPts val="0"/>
                        </a:spcAft>
                      </a:pPr>
                      <a:r>
                        <a:rPr lang="sl-SI" sz="2200">
                          <a:effectLst/>
                        </a:rPr>
                        <a:t>2</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542" marR="54542" marT="0" marB="0" anchor="b"/>
                </a:tc>
                <a:tc>
                  <a:txBody>
                    <a:bodyPr/>
                    <a:lstStyle/>
                    <a:p>
                      <a:pPr algn="r">
                        <a:spcAft>
                          <a:spcPts val="0"/>
                        </a:spcAft>
                      </a:pPr>
                      <a:r>
                        <a:rPr lang="sl-SI" sz="2200">
                          <a:effectLst/>
                        </a:rPr>
                        <a:t>5</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542" marR="54542" marT="0" marB="0" anchor="b"/>
                </a:tc>
                <a:tc>
                  <a:txBody>
                    <a:bodyPr/>
                    <a:lstStyle/>
                    <a:p>
                      <a:pPr algn="r">
                        <a:spcAft>
                          <a:spcPts val="0"/>
                        </a:spcAft>
                      </a:pPr>
                      <a:r>
                        <a:rPr lang="sl-SI" sz="2200">
                          <a:effectLst/>
                        </a:rPr>
                        <a:t>1</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542" marR="54542" marT="0" marB="0" anchor="b"/>
                </a:tc>
                <a:tc>
                  <a:txBody>
                    <a:bodyPr/>
                    <a:lstStyle/>
                    <a:p>
                      <a:pPr algn="r">
                        <a:spcAft>
                          <a:spcPts val="0"/>
                        </a:spcAft>
                      </a:pPr>
                      <a:r>
                        <a:rPr lang="sl-SI" sz="2200" dirty="0">
                          <a:effectLst/>
                        </a:rPr>
                        <a:t>2</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542" marR="54542" marT="0" marB="0" anchor="b"/>
                </a:tc>
                <a:tc>
                  <a:txBody>
                    <a:bodyPr/>
                    <a:lstStyle/>
                    <a:p>
                      <a:pPr algn="r">
                        <a:spcAft>
                          <a:spcPts val="0"/>
                        </a:spcAft>
                      </a:pPr>
                      <a:r>
                        <a:rPr lang="sl-SI" sz="2200">
                          <a:effectLst/>
                        </a:rPr>
                        <a:t>6</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542" marR="54542" marT="0" marB="0" anchor="b"/>
                </a:tc>
                <a:tc>
                  <a:txBody>
                    <a:bodyPr/>
                    <a:lstStyle/>
                    <a:p>
                      <a:pPr>
                        <a:spcAft>
                          <a:spcPts val="0"/>
                        </a:spcAft>
                      </a:pPr>
                      <a:r>
                        <a:rPr lang="sl-SI" sz="2200" dirty="0">
                          <a:effectLst/>
                        </a:rPr>
                        <a:t>/</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542" marR="54542" marT="0" marB="0" anchor="b"/>
                </a:tc>
                <a:extLst>
                  <a:ext uri="{0D108BD9-81ED-4DB2-BD59-A6C34878D82A}">
                    <a16:rowId xmlns:a16="http://schemas.microsoft.com/office/drawing/2014/main" val="3481833329"/>
                  </a:ext>
                </a:extLst>
              </a:tr>
              <a:tr h="341112">
                <a:tc>
                  <a:txBody>
                    <a:bodyPr/>
                    <a:lstStyle/>
                    <a:p>
                      <a:pPr>
                        <a:spcAft>
                          <a:spcPts val="0"/>
                        </a:spcAft>
                      </a:pPr>
                      <a:r>
                        <a:rPr lang="sl-SI" sz="1600">
                          <a:effectLst/>
                        </a:rPr>
                        <a:t> </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542" marR="54542" marT="0" marB="0" anchor="b"/>
                </a:tc>
                <a:tc>
                  <a:txBody>
                    <a:bodyPr/>
                    <a:lstStyle/>
                    <a:p>
                      <a:pPr>
                        <a:spcAft>
                          <a:spcPts val="0"/>
                        </a:spcAft>
                      </a:pPr>
                      <a:r>
                        <a:rPr lang="sl-SI" sz="2000" dirty="0">
                          <a:effectLst/>
                        </a:rPr>
                        <a:t>skupaj</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542" marR="54542" marT="0" marB="0" anchor="b"/>
                </a:tc>
                <a:tc>
                  <a:txBody>
                    <a:bodyPr/>
                    <a:lstStyle/>
                    <a:p>
                      <a:pPr algn="r">
                        <a:spcAft>
                          <a:spcPts val="0"/>
                        </a:spcAft>
                      </a:pPr>
                      <a:r>
                        <a:rPr lang="sl-SI" sz="2200" b="1" dirty="0">
                          <a:effectLst/>
                        </a:rPr>
                        <a:t>4</a:t>
                      </a:r>
                      <a:endParaRPr lang="en-US" sz="2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542" marR="54542" marT="0" marB="0" anchor="b"/>
                </a:tc>
                <a:tc>
                  <a:txBody>
                    <a:bodyPr/>
                    <a:lstStyle/>
                    <a:p>
                      <a:pPr algn="r">
                        <a:spcAft>
                          <a:spcPts val="0"/>
                        </a:spcAft>
                      </a:pPr>
                      <a:r>
                        <a:rPr lang="sl-SI" sz="2200" b="1" dirty="0">
                          <a:effectLst/>
                        </a:rPr>
                        <a:t>10</a:t>
                      </a:r>
                      <a:endParaRPr lang="en-US" sz="2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542" marR="54542" marT="0" marB="0" anchor="b"/>
                </a:tc>
                <a:tc>
                  <a:txBody>
                    <a:bodyPr/>
                    <a:lstStyle/>
                    <a:p>
                      <a:pPr algn="r">
                        <a:spcAft>
                          <a:spcPts val="0"/>
                        </a:spcAft>
                      </a:pPr>
                      <a:r>
                        <a:rPr lang="sl-SI" sz="2200" b="1" dirty="0">
                          <a:effectLst/>
                        </a:rPr>
                        <a:t>12</a:t>
                      </a:r>
                      <a:endParaRPr lang="en-US" sz="2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542" marR="54542" marT="0" marB="0" anchor="b"/>
                </a:tc>
                <a:tc>
                  <a:txBody>
                    <a:bodyPr/>
                    <a:lstStyle/>
                    <a:p>
                      <a:pPr algn="r">
                        <a:spcAft>
                          <a:spcPts val="0"/>
                        </a:spcAft>
                      </a:pPr>
                      <a:r>
                        <a:rPr lang="sl-SI" sz="2200" b="1" dirty="0">
                          <a:solidFill>
                            <a:srgbClr val="FF0000"/>
                          </a:solidFill>
                          <a:effectLst/>
                        </a:rPr>
                        <a:t>42</a:t>
                      </a:r>
                      <a:endParaRPr lang="en-US" sz="22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542" marR="54542" marT="0" marB="0" anchor="b"/>
                </a:tc>
                <a:tc>
                  <a:txBody>
                    <a:bodyPr/>
                    <a:lstStyle/>
                    <a:p>
                      <a:pPr algn="r">
                        <a:spcAft>
                          <a:spcPts val="0"/>
                        </a:spcAft>
                      </a:pPr>
                      <a:r>
                        <a:rPr lang="sl-SI" sz="2200" b="1" dirty="0">
                          <a:effectLst/>
                        </a:rPr>
                        <a:t>18</a:t>
                      </a:r>
                      <a:endParaRPr lang="en-US" sz="2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542" marR="54542" marT="0" marB="0" anchor="b"/>
                </a:tc>
                <a:tc>
                  <a:txBody>
                    <a:bodyPr/>
                    <a:lstStyle/>
                    <a:p>
                      <a:pPr algn="r">
                        <a:spcAft>
                          <a:spcPts val="0"/>
                        </a:spcAft>
                      </a:pPr>
                      <a:r>
                        <a:rPr lang="sl-SI" sz="2200" b="1" dirty="0">
                          <a:solidFill>
                            <a:srgbClr val="FF0000"/>
                          </a:solidFill>
                          <a:effectLst/>
                        </a:rPr>
                        <a:t>35</a:t>
                      </a:r>
                      <a:endParaRPr lang="en-US" sz="22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542" marR="54542" marT="0" marB="0" anchor="b"/>
                </a:tc>
                <a:tc>
                  <a:txBody>
                    <a:bodyPr/>
                    <a:lstStyle/>
                    <a:p>
                      <a:pPr algn="r">
                        <a:spcAft>
                          <a:spcPts val="0"/>
                        </a:spcAft>
                      </a:pPr>
                      <a:r>
                        <a:rPr lang="sl-SI" sz="2200" b="1" dirty="0">
                          <a:effectLst/>
                        </a:rPr>
                        <a:t>15</a:t>
                      </a:r>
                      <a:endParaRPr lang="en-US" sz="2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542" marR="54542" marT="0" marB="0" anchor="b"/>
                </a:tc>
                <a:tc>
                  <a:txBody>
                    <a:bodyPr/>
                    <a:lstStyle/>
                    <a:p>
                      <a:pPr algn="r">
                        <a:spcAft>
                          <a:spcPts val="0"/>
                        </a:spcAft>
                      </a:pPr>
                      <a:r>
                        <a:rPr lang="sl-SI" sz="2200" b="1" dirty="0">
                          <a:effectLst/>
                        </a:rPr>
                        <a:t>27</a:t>
                      </a:r>
                      <a:endParaRPr lang="en-US" sz="2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542" marR="54542" marT="0" marB="0" anchor="b"/>
                </a:tc>
                <a:tc>
                  <a:txBody>
                    <a:bodyPr/>
                    <a:lstStyle/>
                    <a:p>
                      <a:pPr algn="r">
                        <a:spcAft>
                          <a:spcPts val="0"/>
                        </a:spcAft>
                      </a:pPr>
                      <a:r>
                        <a:rPr lang="sl-SI" sz="2200" b="1" dirty="0">
                          <a:solidFill>
                            <a:srgbClr val="FF0000"/>
                          </a:solidFill>
                          <a:effectLst/>
                        </a:rPr>
                        <a:t>40</a:t>
                      </a:r>
                      <a:endParaRPr lang="en-US" sz="22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542" marR="54542" marT="0" marB="0" anchor="b"/>
                </a:tc>
                <a:tc>
                  <a:txBody>
                    <a:bodyPr/>
                    <a:lstStyle/>
                    <a:p>
                      <a:pPr algn="r">
                        <a:spcAft>
                          <a:spcPts val="0"/>
                        </a:spcAft>
                      </a:pPr>
                      <a:r>
                        <a:rPr lang="sl-SI" sz="2200" b="1" dirty="0">
                          <a:solidFill>
                            <a:schemeClr val="tx1"/>
                          </a:solidFill>
                          <a:effectLst/>
                        </a:rPr>
                        <a:t>1</a:t>
                      </a:r>
                      <a:endParaRPr lang="en-US" sz="2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542" marR="54542" marT="0" marB="0" anchor="b"/>
                </a:tc>
                <a:extLst>
                  <a:ext uri="{0D108BD9-81ED-4DB2-BD59-A6C34878D82A}">
                    <a16:rowId xmlns:a16="http://schemas.microsoft.com/office/drawing/2014/main" val="1391018046"/>
                  </a:ext>
                </a:extLst>
              </a:tr>
            </a:tbl>
          </a:graphicData>
        </a:graphic>
      </p:graphicFrame>
      <p:sp>
        <p:nvSpPr>
          <p:cNvPr id="3" name="Oval 2">
            <a:extLst>
              <a:ext uri="{FF2B5EF4-FFF2-40B4-BE49-F238E27FC236}">
                <a16:creationId xmlns:a16="http://schemas.microsoft.com/office/drawing/2014/main" id="{939CF375-46A5-0C4F-BA22-90ECB2291FBA}"/>
              </a:ext>
            </a:extLst>
          </p:cNvPr>
          <p:cNvSpPr/>
          <p:nvPr/>
        </p:nvSpPr>
        <p:spPr>
          <a:xfrm>
            <a:off x="8839200" y="4959927"/>
            <a:ext cx="443345" cy="886691"/>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57CB8E67-1841-D146-90DE-74125483FF02}"/>
              </a:ext>
            </a:extLst>
          </p:cNvPr>
          <p:cNvSpPr/>
          <p:nvPr/>
        </p:nvSpPr>
        <p:spPr>
          <a:xfrm>
            <a:off x="11679382" y="3602182"/>
            <a:ext cx="512618" cy="62345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312697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8D0B1CA3-E40C-8844-A109-8D4FD847D4B7}"/>
              </a:ext>
            </a:extLst>
          </p:cNvPr>
          <p:cNvSpPr txBox="1">
            <a:spLocks/>
          </p:cNvSpPr>
          <p:nvPr/>
        </p:nvSpPr>
        <p:spPr>
          <a:xfrm>
            <a:off x="488384" y="116632"/>
            <a:ext cx="8853736" cy="994172"/>
          </a:xfrm>
          <a:prstGeom prst="rect">
            <a:avLst/>
          </a:prstGeom>
        </p:spPr>
        <p:txBody>
          <a:bodyPr>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altLang="en-US" sz="6000" b="1" cap="all" spc="450" dirty="0">
                <a:ln w="9000" cmpd="sng">
                  <a:solidFill>
                    <a:schemeClr val="accent4">
                      <a:shade val="50000"/>
                      <a:satMod val="120000"/>
                    </a:schemeClr>
                  </a:solidFill>
                  <a:prstDash val="solid"/>
                </a:ln>
                <a:solidFill>
                  <a:srgbClr val="000090"/>
                </a:solidFill>
                <a:effectLst>
                  <a:reflection blurRad="12700" stA="28000" endPos="45000" dist="1000" dir="5400000" sy="-100000" algn="bl" rotWithShape="0"/>
                </a:effectLst>
                <a:latin typeface="Calibri"/>
                <a:cs typeface="Calibri"/>
              </a:rPr>
              <a:t>RAT 	       SAMR MODEL</a:t>
            </a:r>
            <a:endParaRPr lang="en-US" sz="6000" dirty="0">
              <a:solidFill>
                <a:srgbClr val="000090"/>
              </a:solidFill>
            </a:endParaRPr>
          </a:p>
        </p:txBody>
      </p:sp>
      <p:graphicFrame>
        <p:nvGraphicFramePr>
          <p:cNvPr id="3" name="Content Placeholder 5">
            <a:extLst>
              <a:ext uri="{FF2B5EF4-FFF2-40B4-BE49-F238E27FC236}">
                <a16:creationId xmlns:a16="http://schemas.microsoft.com/office/drawing/2014/main" id="{28CF56F5-ED18-9E42-9311-30BFB2276FF5}"/>
              </a:ext>
            </a:extLst>
          </p:cNvPr>
          <p:cNvGraphicFramePr>
            <a:graphicFrameLocks/>
          </p:cNvGraphicFramePr>
          <p:nvPr>
            <p:extLst>
              <p:ext uri="{D42A27DB-BD31-4B8C-83A1-F6EECF244321}">
                <p14:modId xmlns:p14="http://schemas.microsoft.com/office/powerpoint/2010/main" val="3278413260"/>
              </p:ext>
            </p:extLst>
          </p:nvPr>
        </p:nvGraphicFramePr>
        <p:xfrm>
          <a:off x="-363707" y="280109"/>
          <a:ext cx="11196890" cy="68692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ight Arrow 3">
            <a:extLst>
              <a:ext uri="{FF2B5EF4-FFF2-40B4-BE49-F238E27FC236}">
                <a16:creationId xmlns:a16="http://schemas.microsoft.com/office/drawing/2014/main" id="{ED440ED0-08DB-C349-BCB3-539CADF5A095}"/>
              </a:ext>
            </a:extLst>
          </p:cNvPr>
          <p:cNvSpPr/>
          <p:nvPr/>
        </p:nvSpPr>
        <p:spPr>
          <a:xfrm>
            <a:off x="2011680" y="436919"/>
            <a:ext cx="1676400" cy="49708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599032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2329351849"/>
              </p:ext>
            </p:extLst>
          </p:nvPr>
        </p:nvGraphicFramePr>
        <p:xfrm>
          <a:off x="1512910" y="2792645"/>
          <a:ext cx="9581763" cy="33697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2172412" y="2240644"/>
            <a:ext cx="1632992" cy="1938992"/>
          </a:xfrm>
          <a:prstGeom prst="rect">
            <a:avLst/>
          </a:prstGeom>
          <a:noFill/>
        </p:spPr>
        <p:txBody>
          <a:bodyPr wrap="square" rtlCol="0">
            <a:spAutoFit/>
          </a:bodyPr>
          <a:lstStyle/>
          <a:p>
            <a:r>
              <a:rPr lang="sl-SI" sz="2000" dirty="0">
                <a:latin typeface="Arial"/>
                <a:cs typeface="Arial"/>
              </a:rPr>
              <a:t>Analogno pretvoreno je u digitalno, bez poboljšanja.</a:t>
            </a:r>
            <a:endParaRPr lang="sl-SI" sz="1350" dirty="0">
              <a:latin typeface="Arial"/>
              <a:cs typeface="Arial"/>
            </a:endParaRPr>
          </a:p>
        </p:txBody>
      </p:sp>
      <p:sp>
        <p:nvSpPr>
          <p:cNvPr id="8" name="Rectangle 7"/>
          <p:cNvSpPr/>
          <p:nvPr/>
        </p:nvSpPr>
        <p:spPr>
          <a:xfrm>
            <a:off x="4180625" y="1640596"/>
            <a:ext cx="1809787" cy="2246769"/>
          </a:xfrm>
          <a:prstGeom prst="rect">
            <a:avLst/>
          </a:prstGeom>
        </p:spPr>
        <p:txBody>
          <a:bodyPr wrap="square">
            <a:spAutoFit/>
          </a:bodyPr>
          <a:lstStyle/>
          <a:p>
            <a:r>
              <a:rPr lang="hr-HR" sz="2000" dirty="0"/>
              <a:t>Ista aktivnost, ali učinkovitija izvedba, omogućena korištenjem tehnologije.</a:t>
            </a:r>
            <a:endParaRPr lang="en-US" sz="2000" dirty="0"/>
          </a:p>
        </p:txBody>
      </p:sp>
      <p:sp>
        <p:nvSpPr>
          <p:cNvPr id="9" name="Rectangle 8"/>
          <p:cNvSpPr/>
          <p:nvPr/>
        </p:nvSpPr>
        <p:spPr>
          <a:xfrm>
            <a:off x="6114031" y="208391"/>
            <a:ext cx="2078703" cy="3170099"/>
          </a:xfrm>
          <a:prstGeom prst="rect">
            <a:avLst/>
          </a:prstGeom>
        </p:spPr>
        <p:txBody>
          <a:bodyPr wrap="square">
            <a:spAutoFit/>
          </a:bodyPr>
          <a:lstStyle/>
          <a:p>
            <a:r>
              <a:rPr lang="en-US" sz="2000" dirty="0" err="1"/>
              <a:t>Značajno</a:t>
            </a:r>
            <a:r>
              <a:rPr lang="en-US" sz="2000" dirty="0"/>
              <a:t> </a:t>
            </a:r>
            <a:r>
              <a:rPr lang="en-US" sz="2000" dirty="0" err="1"/>
              <a:t>preoblikovanje</a:t>
            </a:r>
            <a:r>
              <a:rPr lang="en-US" sz="2000" dirty="0"/>
              <a:t> </a:t>
            </a:r>
            <a:r>
              <a:rPr lang="en-US" sz="2000" dirty="0" err="1"/>
              <a:t>zadatka</a:t>
            </a:r>
            <a:r>
              <a:rPr lang="sl-SI" sz="2000" dirty="0">
                <a:latin typeface="Arial"/>
                <a:cs typeface="Arial"/>
              </a:rPr>
              <a:t>, upotreba tehnologije omogućava postizanje viših, kompleksnijih ciljeva i ishoda učenja.</a:t>
            </a:r>
          </a:p>
        </p:txBody>
      </p:sp>
      <p:sp>
        <p:nvSpPr>
          <p:cNvPr id="10" name="Rectangle 9"/>
          <p:cNvSpPr/>
          <p:nvPr/>
        </p:nvSpPr>
        <p:spPr>
          <a:xfrm>
            <a:off x="8468072" y="517211"/>
            <a:ext cx="2166547" cy="2246769"/>
          </a:xfrm>
          <a:prstGeom prst="rect">
            <a:avLst/>
          </a:prstGeom>
        </p:spPr>
        <p:txBody>
          <a:bodyPr wrap="square">
            <a:spAutoFit/>
          </a:bodyPr>
          <a:lstStyle/>
          <a:p>
            <a:r>
              <a:rPr lang="en-US" sz="2000" dirty="0" err="1"/>
              <a:t>Tehnologija</a:t>
            </a:r>
            <a:r>
              <a:rPr lang="en-US" sz="2000" dirty="0"/>
              <a:t> </a:t>
            </a:r>
            <a:r>
              <a:rPr lang="en-US" sz="2000" dirty="0" err="1"/>
              <a:t>omogućava</a:t>
            </a:r>
            <a:r>
              <a:rPr lang="en-US" sz="2000" dirty="0"/>
              <a:t> </a:t>
            </a:r>
            <a:r>
              <a:rPr lang="en-US" sz="2000" dirty="0" err="1"/>
              <a:t>stvaranje</a:t>
            </a:r>
            <a:r>
              <a:rPr lang="en-US" sz="2000" dirty="0"/>
              <a:t> </a:t>
            </a:r>
            <a:r>
              <a:rPr lang="en-US" sz="2000" dirty="0" err="1"/>
              <a:t>novih</a:t>
            </a:r>
            <a:r>
              <a:rPr lang="en-US" sz="2000" dirty="0"/>
              <a:t> </a:t>
            </a:r>
            <a:r>
              <a:rPr lang="en-US" sz="2000" dirty="0" err="1"/>
              <a:t>zadataka</a:t>
            </a:r>
            <a:r>
              <a:rPr lang="en-US" sz="2000" dirty="0"/>
              <a:t>, </a:t>
            </a:r>
            <a:r>
              <a:rPr lang="en-US" sz="2000" dirty="0" err="1"/>
              <a:t>koji</a:t>
            </a:r>
            <a:r>
              <a:rPr lang="en-US" sz="2000" dirty="0"/>
              <a:t> bez </a:t>
            </a:r>
            <a:r>
              <a:rPr lang="en-US" sz="2000" dirty="0" err="1"/>
              <a:t>korištenja</a:t>
            </a:r>
            <a:r>
              <a:rPr lang="en-US" sz="2000" dirty="0"/>
              <a:t> </a:t>
            </a:r>
            <a:r>
              <a:rPr lang="en-US" sz="2000" dirty="0" err="1"/>
              <a:t>tehnologije</a:t>
            </a:r>
            <a:r>
              <a:rPr lang="en-US" sz="2000" dirty="0"/>
              <a:t> ne bi </a:t>
            </a:r>
            <a:r>
              <a:rPr lang="en-US" sz="2000" dirty="0" err="1"/>
              <a:t>bili</a:t>
            </a:r>
            <a:r>
              <a:rPr lang="en-US" sz="2000" dirty="0"/>
              <a:t> </a:t>
            </a:r>
            <a:r>
              <a:rPr lang="en-US" sz="2000" dirty="0" err="1"/>
              <a:t>mogući</a:t>
            </a:r>
            <a:r>
              <a:rPr lang="en-US" sz="2000" dirty="0"/>
              <a:t>.</a:t>
            </a:r>
            <a:endParaRPr lang="sl-SI" sz="2000" dirty="0">
              <a:latin typeface="Arial"/>
              <a:cs typeface="Arial"/>
            </a:endParaRPr>
          </a:p>
        </p:txBody>
      </p:sp>
      <p:pic>
        <p:nvPicPr>
          <p:cNvPr id="2" name="Picture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847529" y="208391"/>
            <a:ext cx="2282759" cy="1757891"/>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3" name="Picture 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290667" y="5055917"/>
            <a:ext cx="2219274" cy="1750126"/>
          </a:xfrm>
          <a:prstGeom prst="rect">
            <a:avLst/>
          </a:prstGeom>
        </p:spPr>
      </p:pic>
      <p:pic>
        <p:nvPicPr>
          <p:cNvPr id="4" name="Picture 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509941" y="4846992"/>
            <a:ext cx="1964996" cy="1521520"/>
          </a:xfrm>
          <a:prstGeom prst="rect">
            <a:avLst/>
          </a:prstGeom>
        </p:spPr>
      </p:pic>
      <p:pic>
        <p:nvPicPr>
          <p:cNvPr id="11" name="Picture 10"/>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642369" y="4028691"/>
            <a:ext cx="2017236" cy="1898824"/>
          </a:xfrm>
          <a:prstGeom prst="rect">
            <a:avLst/>
          </a:prstGeom>
        </p:spPr>
      </p:pic>
    </p:spTree>
    <p:extLst>
      <p:ext uri="{BB962C8B-B14F-4D97-AF65-F5344CB8AC3E}">
        <p14:creationId xmlns:p14="http://schemas.microsoft.com/office/powerpoint/2010/main" val="38821671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Slika 2"/>
          <p:cNvPicPr>
            <a:picLocks noChangeAspect="1"/>
          </p:cNvPicPr>
          <p:nvPr/>
        </p:nvPicPr>
        <p:blipFill rotWithShape="1">
          <a:blip r:embed="rId3"/>
          <a:srcRect l="1926" t="1633" r="1239" b="951"/>
          <a:stretch/>
        </p:blipFill>
        <p:spPr>
          <a:xfrm>
            <a:off x="418994" y="31467"/>
            <a:ext cx="9844679" cy="6826533"/>
          </a:xfrm>
          <a:prstGeom prst="rect">
            <a:avLst/>
          </a:prstGeom>
        </p:spPr>
      </p:pic>
      <p:sp>
        <p:nvSpPr>
          <p:cNvPr id="4" name="Elipsa 3"/>
          <p:cNvSpPr/>
          <p:nvPr/>
        </p:nvSpPr>
        <p:spPr>
          <a:xfrm>
            <a:off x="3250330" y="3216925"/>
            <a:ext cx="2192004" cy="1839817"/>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6" name="Elipsa 5"/>
          <p:cNvSpPr/>
          <p:nvPr/>
        </p:nvSpPr>
        <p:spPr>
          <a:xfrm>
            <a:off x="6740582" y="5056742"/>
            <a:ext cx="3066175" cy="727111"/>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7" name="Puščica dol 6"/>
          <p:cNvSpPr/>
          <p:nvPr/>
        </p:nvSpPr>
        <p:spPr>
          <a:xfrm>
            <a:off x="903383" y="451692"/>
            <a:ext cx="1090670" cy="1949985"/>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Tree>
    <p:extLst>
      <p:ext uri="{BB962C8B-B14F-4D97-AF65-F5344CB8AC3E}">
        <p14:creationId xmlns:p14="http://schemas.microsoft.com/office/powerpoint/2010/main" val="2446892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Slika 2"/>
          <p:cNvPicPr>
            <a:picLocks noChangeAspect="1"/>
          </p:cNvPicPr>
          <p:nvPr/>
        </p:nvPicPr>
        <p:blipFill>
          <a:blip r:embed="rId3"/>
          <a:stretch>
            <a:fillRect/>
          </a:stretch>
        </p:blipFill>
        <p:spPr>
          <a:xfrm>
            <a:off x="212188" y="88135"/>
            <a:ext cx="5710413" cy="6782241"/>
          </a:xfrm>
          <a:prstGeom prst="rect">
            <a:avLst/>
          </a:prstGeom>
        </p:spPr>
      </p:pic>
      <p:sp>
        <p:nvSpPr>
          <p:cNvPr id="4" name="PoljeZBesedilom 3"/>
          <p:cNvSpPr txBox="1"/>
          <p:nvPr/>
        </p:nvSpPr>
        <p:spPr>
          <a:xfrm>
            <a:off x="6290631" y="1322023"/>
            <a:ext cx="3117774" cy="369332"/>
          </a:xfrm>
          <a:prstGeom prst="rect">
            <a:avLst/>
          </a:prstGeom>
          <a:noFill/>
        </p:spPr>
        <p:txBody>
          <a:bodyPr wrap="square" rtlCol="0">
            <a:spAutoFit/>
          </a:bodyPr>
          <a:lstStyle/>
          <a:p>
            <a:r>
              <a:rPr lang="sl-SI" dirty="0" smtClean="0"/>
              <a:t>Ček – lista za učitelje</a:t>
            </a:r>
            <a:endParaRPr lang="sl-SI" dirty="0"/>
          </a:p>
        </p:txBody>
      </p:sp>
      <p:pic>
        <p:nvPicPr>
          <p:cNvPr id="6" name="Slika 5"/>
          <p:cNvPicPr>
            <a:picLocks noChangeAspect="1"/>
          </p:cNvPicPr>
          <p:nvPr/>
        </p:nvPicPr>
        <p:blipFill>
          <a:blip r:embed="rId4"/>
          <a:stretch>
            <a:fillRect/>
          </a:stretch>
        </p:blipFill>
        <p:spPr>
          <a:xfrm rot="1736602">
            <a:off x="6658893" y="2336436"/>
            <a:ext cx="2826630" cy="3561554"/>
          </a:xfrm>
          <a:prstGeom prst="rect">
            <a:avLst/>
          </a:prstGeom>
        </p:spPr>
      </p:pic>
    </p:spTree>
    <p:extLst>
      <p:ext uri="{BB962C8B-B14F-4D97-AF65-F5344CB8AC3E}">
        <p14:creationId xmlns:p14="http://schemas.microsoft.com/office/powerpoint/2010/main" val="2758508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015_04_18_zakljucna_inovativna_156-02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5000" y="0"/>
            <a:ext cx="10287000" cy="6858000"/>
          </a:xfrm>
          <a:prstGeom prst="rect">
            <a:avLst/>
          </a:prstGeom>
        </p:spPr>
      </p:pic>
      <p:graphicFrame>
        <p:nvGraphicFramePr>
          <p:cNvPr id="2" name="Diagram 1">
            <a:extLst>
              <a:ext uri="{FF2B5EF4-FFF2-40B4-BE49-F238E27FC236}">
                <a16:creationId xmlns:a16="http://schemas.microsoft.com/office/drawing/2014/main" id="{8D001B25-674C-D549-8E1C-B324FF7E962E}"/>
              </a:ext>
            </a:extLst>
          </p:cNvPr>
          <p:cNvGraphicFramePr/>
          <p:nvPr>
            <p:extLst>
              <p:ext uri="{D42A27DB-BD31-4B8C-83A1-F6EECF244321}">
                <p14:modId xmlns:p14="http://schemas.microsoft.com/office/powerpoint/2010/main" val="799586066"/>
              </p:ext>
            </p:extLst>
          </p:nvPr>
        </p:nvGraphicFramePr>
        <p:xfrm>
          <a:off x="0" y="0"/>
          <a:ext cx="10576560" cy="722681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Rectangle 2">
            <a:extLst>
              <a:ext uri="{FF2B5EF4-FFF2-40B4-BE49-F238E27FC236}">
                <a16:creationId xmlns:a16="http://schemas.microsoft.com/office/drawing/2014/main" id="{DB37BBBA-604B-CA48-A2E5-ED2B8D361902}"/>
              </a:ext>
            </a:extLst>
          </p:cNvPr>
          <p:cNvSpPr/>
          <p:nvPr/>
        </p:nvSpPr>
        <p:spPr>
          <a:xfrm>
            <a:off x="-434340" y="2081992"/>
            <a:ext cx="2773680" cy="707886"/>
          </a:xfrm>
          <a:prstGeom prst="rect">
            <a:avLst/>
          </a:prstGeom>
          <a:noFill/>
        </p:spPr>
        <p:txBody>
          <a:bodyPr wrap="square" lIns="91440" tIns="45720" rIns="91440" bIns="45720">
            <a:spAutoFit/>
          </a:bodyPr>
          <a:lstStyle/>
          <a:p>
            <a:pPr algn="ctr"/>
            <a:r>
              <a:rPr lang="en-US" sz="4000" b="0" cap="none" spc="0"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Učitelji</a:t>
            </a:r>
            <a:endParaRPr lang="en-US" sz="40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5" name="Rectangle 4">
            <a:extLst>
              <a:ext uri="{FF2B5EF4-FFF2-40B4-BE49-F238E27FC236}">
                <a16:creationId xmlns:a16="http://schemas.microsoft.com/office/drawing/2014/main" id="{3ED3872D-A1B5-0A4E-AA72-B25DF4585FB2}"/>
              </a:ext>
            </a:extLst>
          </p:cNvPr>
          <p:cNvSpPr/>
          <p:nvPr/>
        </p:nvSpPr>
        <p:spPr>
          <a:xfrm>
            <a:off x="289560" y="3259462"/>
            <a:ext cx="1187044" cy="707886"/>
          </a:xfrm>
          <a:prstGeom prst="rect">
            <a:avLst/>
          </a:prstGeom>
          <a:noFill/>
        </p:spPr>
        <p:txBody>
          <a:bodyPr wrap="none" lIns="91440" tIns="45720" rIns="91440" bIns="45720">
            <a:spAutoFit/>
          </a:bodyPr>
          <a:lstStyle/>
          <a:p>
            <a:pPr algn="ctr"/>
            <a:r>
              <a:rPr lang="en-US" sz="4000"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uče</a:t>
            </a:r>
            <a:r>
              <a:rPr lang="en-US" sz="40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a:t>
            </a:r>
          </a:p>
        </p:txBody>
      </p:sp>
    </p:spTree>
    <p:extLst>
      <p:ext uri="{BB962C8B-B14F-4D97-AF65-F5344CB8AC3E}">
        <p14:creationId xmlns:p14="http://schemas.microsoft.com/office/powerpoint/2010/main" val="3095928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3"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ovezana slika"/>
          <p:cNvPicPr>
            <a:picLocks noChangeAspect="1" noChangeArrowheads="1"/>
          </p:cNvPicPr>
          <p:nvPr/>
        </p:nvPicPr>
        <p:blipFill rotWithShape="1">
          <a:blip r:embed="rId3">
            <a:extLst>
              <a:ext uri="{28A0092B-C50C-407E-A947-70E740481C1C}">
                <a14:useLocalDpi xmlns:a14="http://schemas.microsoft.com/office/drawing/2010/main" val="0"/>
              </a:ext>
            </a:extLst>
          </a:blip>
          <a:srcRect b="16842"/>
          <a:stretch/>
        </p:blipFill>
        <p:spPr bwMode="auto">
          <a:xfrm>
            <a:off x="536858" y="89677"/>
            <a:ext cx="9659958" cy="6614263"/>
          </a:xfrm>
          <a:prstGeom prst="rect">
            <a:avLst/>
          </a:prstGeom>
          <a:noFill/>
          <a:extLst>
            <a:ext uri="{909E8E84-426E-40dd-AFC4-6F175D3DCCD1}">
              <a14:hiddenFill xmlns="" xmlns:a14="http://schemas.microsoft.com/office/drawing/2010/main">
                <a:solidFill>
                  <a:srgbClr val="FFFFFF"/>
                </a:solidFill>
              </a14:hiddenFill>
            </a:ext>
          </a:extLst>
        </p:spPr>
      </p:pic>
      <p:pic>
        <p:nvPicPr>
          <p:cNvPr id="3078" name="Picture 6" descr="ezultat iskanja slik za diver clipar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1696" y="4306148"/>
            <a:ext cx="2415217" cy="1823892"/>
          </a:xfrm>
          <a:prstGeom prst="rect">
            <a:avLst/>
          </a:prstGeom>
          <a:noFill/>
          <a:extLst>
            <a:ext uri="{909E8E84-426E-40dd-AFC4-6F175D3DCCD1}">
              <a14:hiddenFill xmlns="" xmlns:a14="http://schemas.microsoft.com/office/drawing/2010/main">
                <a:solidFill>
                  <a:srgbClr val="FFFFFF"/>
                </a:solidFill>
              </a14:hiddenFill>
            </a:ext>
          </a:extLst>
        </p:spPr>
      </p:pic>
      <p:pic>
        <p:nvPicPr>
          <p:cNvPr id="3086" name="Picture 14" descr="ezultat iskanja slik za walking clipar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82854" y="1984072"/>
            <a:ext cx="1102108" cy="2578823"/>
          </a:xfrm>
          <a:prstGeom prst="rect">
            <a:avLst/>
          </a:prstGeom>
          <a:noFill/>
          <a:extLst>
            <a:ext uri="{909E8E84-426E-40dd-AFC4-6F175D3DCCD1}">
              <a14:hiddenFill xmlns="" xmlns:a14="http://schemas.microsoft.com/office/drawing/2010/main">
                <a:solidFill>
                  <a:srgbClr val="FFFFFF"/>
                </a:solidFill>
              </a14:hiddenFill>
            </a:ext>
          </a:extLst>
        </p:spPr>
      </p:pic>
      <p:pic>
        <p:nvPicPr>
          <p:cNvPr id="3092" name="Picture 20" descr="ezultat iskanja slik za kiting clipart"/>
          <p:cNvPicPr>
            <a:picLocks noChangeAspect="1" noChangeArrowheads="1"/>
          </p:cNvPicPr>
          <p:nvPr/>
        </p:nvPicPr>
        <p:blipFill rotWithShape="1">
          <a:blip r:embed="rId6">
            <a:extLst>
              <a:ext uri="{28A0092B-C50C-407E-A947-70E740481C1C}">
                <a14:useLocalDpi xmlns:a14="http://schemas.microsoft.com/office/drawing/2010/main" val="0"/>
              </a:ext>
            </a:extLst>
          </a:blip>
          <a:srcRect t="12962" b="9390"/>
          <a:stretch/>
        </p:blipFill>
        <p:spPr bwMode="auto">
          <a:xfrm rot="3354443">
            <a:off x="1932674" y="351322"/>
            <a:ext cx="2320588" cy="1190195"/>
          </a:xfrm>
          <a:prstGeom prst="rect">
            <a:avLst/>
          </a:prstGeom>
          <a:noFill/>
          <a:extLst>
            <a:ext uri="{909E8E84-426E-40dd-AFC4-6F175D3DCCD1}">
              <a14:hiddenFill xmlns="" xmlns:a14="http://schemas.microsoft.com/office/drawing/2010/main">
                <a:solidFill>
                  <a:srgbClr val="FFFFFF"/>
                </a:solidFill>
              </a14:hiddenFill>
            </a:ext>
          </a:extLst>
        </p:spPr>
      </p:pic>
      <p:pic>
        <p:nvPicPr>
          <p:cNvPr id="1030" name="Picture 6" descr="Image titled 568864 8">
            <a:extLst>
              <a:ext uri="{FF2B5EF4-FFF2-40B4-BE49-F238E27FC236}">
                <a16:creationId xmlns:a16="http://schemas.microsoft.com/office/drawing/2014/main" id="{9EBE91AD-7D1A-B046-8017-0B45D9E4185A}"/>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30451" t="12037" r="24466" b="8529"/>
          <a:stretch/>
        </p:blipFill>
        <p:spPr bwMode="auto">
          <a:xfrm>
            <a:off x="3860940" y="1386993"/>
            <a:ext cx="1362314" cy="180020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240936550"/>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8"/>
                                        </p:tgtEl>
                                        <p:attrNameLst>
                                          <p:attrName>style.visibility</p:attrName>
                                        </p:attrNameLst>
                                      </p:cBhvr>
                                      <p:to>
                                        <p:strVal val="visible"/>
                                      </p:to>
                                    </p:set>
                                    <p:anim calcmode="lin" valueType="num">
                                      <p:cBhvr additive="base">
                                        <p:cTn id="7" dur="500" fill="hold"/>
                                        <p:tgtEl>
                                          <p:spTgt spid="3078"/>
                                        </p:tgtEl>
                                        <p:attrNameLst>
                                          <p:attrName>ppt_x</p:attrName>
                                        </p:attrNameLst>
                                      </p:cBhvr>
                                      <p:tavLst>
                                        <p:tav tm="0">
                                          <p:val>
                                            <p:strVal val="#ppt_x"/>
                                          </p:val>
                                        </p:tav>
                                        <p:tav tm="100000">
                                          <p:val>
                                            <p:strVal val="#ppt_x"/>
                                          </p:val>
                                        </p:tav>
                                      </p:tavLst>
                                    </p:anim>
                                    <p:anim calcmode="lin" valueType="num">
                                      <p:cBhvr additive="base">
                                        <p:cTn id="8" dur="500" fill="hold"/>
                                        <p:tgtEl>
                                          <p:spTgt spid="307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086"/>
                                        </p:tgtEl>
                                        <p:attrNameLst>
                                          <p:attrName>style.visibility</p:attrName>
                                        </p:attrNameLst>
                                      </p:cBhvr>
                                      <p:to>
                                        <p:strVal val="visible"/>
                                      </p:to>
                                    </p:set>
                                    <p:anim calcmode="lin" valueType="num">
                                      <p:cBhvr additive="base">
                                        <p:cTn id="13" dur="500" fill="hold"/>
                                        <p:tgtEl>
                                          <p:spTgt spid="3086"/>
                                        </p:tgtEl>
                                        <p:attrNameLst>
                                          <p:attrName>ppt_x</p:attrName>
                                        </p:attrNameLst>
                                      </p:cBhvr>
                                      <p:tavLst>
                                        <p:tav tm="0">
                                          <p:val>
                                            <p:strVal val="#ppt_x"/>
                                          </p:val>
                                        </p:tav>
                                        <p:tav tm="100000">
                                          <p:val>
                                            <p:strVal val="#ppt_x"/>
                                          </p:val>
                                        </p:tav>
                                      </p:tavLst>
                                    </p:anim>
                                    <p:anim calcmode="lin" valueType="num">
                                      <p:cBhvr additive="base">
                                        <p:cTn id="14" dur="500" fill="hold"/>
                                        <p:tgtEl>
                                          <p:spTgt spid="308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1030"/>
                                        </p:tgtEl>
                                        <p:attrNameLst>
                                          <p:attrName>style.visibility</p:attrName>
                                        </p:attrNameLst>
                                      </p:cBhvr>
                                      <p:to>
                                        <p:strVal val="visible"/>
                                      </p:to>
                                    </p:set>
                                    <p:animEffect transition="in" filter="wipe(down)">
                                      <p:cBhvr>
                                        <p:cTn id="19" dur="500"/>
                                        <p:tgtEl>
                                          <p:spTgt spid="1030"/>
                                        </p:tgtEl>
                                      </p:cBhvr>
                                    </p:animEffect>
                                  </p:childTnLst>
                                </p:cTn>
                              </p:par>
                            </p:childTnLst>
                          </p:cTn>
                        </p:par>
                      </p:childTnLst>
                    </p:cTn>
                  </p:par>
                  <p:par>
                    <p:cTn id="20" fill="hold">
                      <p:stCondLst>
                        <p:cond delay="indefinite"/>
                      </p:stCondLst>
                      <p:childTnLst>
                        <p:par>
                          <p:cTn id="21" fill="hold">
                            <p:stCondLst>
                              <p:cond delay="0"/>
                            </p:stCondLst>
                            <p:childTnLst>
                              <p:par>
                                <p:cTn id="22" presetID="43" presetClass="entr" presetSubtype="0" fill="hold" nodeType="clickEffect">
                                  <p:stCondLst>
                                    <p:cond delay="0"/>
                                  </p:stCondLst>
                                  <p:childTnLst>
                                    <p:set>
                                      <p:cBhvr>
                                        <p:cTn id="23" dur="1" fill="hold">
                                          <p:stCondLst>
                                            <p:cond delay="0"/>
                                          </p:stCondLst>
                                        </p:cTn>
                                        <p:tgtEl>
                                          <p:spTgt spid="3092"/>
                                        </p:tgtEl>
                                        <p:attrNameLst>
                                          <p:attrName>style.visibility</p:attrName>
                                        </p:attrNameLst>
                                      </p:cBhvr>
                                      <p:to>
                                        <p:strVal val="visible"/>
                                      </p:to>
                                    </p:set>
                                    <p:animEffect transition="in" filter="fade">
                                      <p:cBhvr>
                                        <p:cTn id="24" dur="100"/>
                                        <p:tgtEl>
                                          <p:spTgt spid="3092"/>
                                        </p:tgtEl>
                                      </p:cBhvr>
                                    </p:animEffect>
                                    <p:anim calcmode="lin" valueType="num">
                                      <p:cBhvr>
                                        <p:cTn id="25" dur="400" fill="hold"/>
                                        <p:tgtEl>
                                          <p:spTgt spid="3092"/>
                                        </p:tgtEl>
                                        <p:attrNameLst>
                                          <p:attrName>ppt_x</p:attrName>
                                        </p:attrNameLst>
                                      </p:cBhvr>
                                      <p:tavLst>
                                        <p:tav tm="0">
                                          <p:val>
                                            <p:strVal val="#ppt_x"/>
                                          </p:val>
                                        </p:tav>
                                        <p:tav tm="100000">
                                          <p:val>
                                            <p:strVal val="#ppt_x"/>
                                          </p:val>
                                        </p:tav>
                                      </p:tavLst>
                                    </p:anim>
                                    <p:anim calcmode="lin" valueType="num">
                                      <p:cBhvr>
                                        <p:cTn id="26" dur="400" fill="hold"/>
                                        <p:tgtEl>
                                          <p:spTgt spid="3092"/>
                                        </p:tgtEl>
                                        <p:attrNameLst>
                                          <p:attrName>ppt_y</p:attrName>
                                        </p:attrNameLst>
                                      </p:cBhvr>
                                      <p:tavLst>
                                        <p:tav tm="0">
                                          <p:val>
                                            <p:strVal val="#ppt_y+0.31"/>
                                          </p:val>
                                        </p:tav>
                                        <p:tav tm="100000">
                                          <p:val>
                                            <p:strVal val="#ppt_y+0.31"/>
                                          </p:val>
                                        </p:tav>
                                      </p:tavLst>
                                    </p:anim>
                                    <p:anim calcmode="lin" valueType="num">
                                      <p:cBhvr>
                                        <p:cTn id="27" dur="600" decel="50000" fill="hold">
                                          <p:stCondLst>
                                            <p:cond delay="400"/>
                                          </p:stCondLst>
                                        </p:cTn>
                                        <p:tgtEl>
                                          <p:spTgt spid="309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8" dur="600" decel="50000" fill="hold">
                                          <p:stCondLst>
                                            <p:cond delay="400"/>
                                          </p:stCondLst>
                                        </p:cTn>
                                        <p:tgtEl>
                                          <p:spTgt spid="309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ravokotnik 9">
            <a:extLst>
              <a:ext uri="{FF2B5EF4-FFF2-40B4-BE49-F238E27FC236}">
                <a16:creationId xmlns:a16="http://schemas.microsoft.com/office/drawing/2014/main" id="{7DCD58D6-2123-4DFD-927E-DEFD0B73AD0F}"/>
              </a:ext>
            </a:extLst>
          </p:cNvPr>
          <p:cNvSpPr/>
          <p:nvPr/>
        </p:nvSpPr>
        <p:spPr>
          <a:xfrm>
            <a:off x="152400" y="137160"/>
            <a:ext cx="10336088" cy="6349693"/>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l-SI"/>
          </a:p>
        </p:txBody>
      </p:sp>
      <p:graphicFrame>
        <p:nvGraphicFramePr>
          <p:cNvPr id="4" name="Tabela 3">
            <a:extLst>
              <a:ext uri="{FF2B5EF4-FFF2-40B4-BE49-F238E27FC236}">
                <a16:creationId xmlns:a16="http://schemas.microsoft.com/office/drawing/2014/main" id="{F6939AE7-C330-4383-80B4-800C15CF9178}"/>
              </a:ext>
            </a:extLst>
          </p:cNvPr>
          <p:cNvGraphicFramePr>
            <a:graphicFrameLocks noGrp="1"/>
          </p:cNvGraphicFramePr>
          <p:nvPr>
            <p:extLst>
              <p:ext uri="{D42A27DB-BD31-4B8C-83A1-F6EECF244321}">
                <p14:modId xmlns:p14="http://schemas.microsoft.com/office/powerpoint/2010/main" val="2574526232"/>
              </p:ext>
            </p:extLst>
          </p:nvPr>
        </p:nvGraphicFramePr>
        <p:xfrm>
          <a:off x="237909" y="238862"/>
          <a:ext cx="2202207" cy="6166438"/>
        </p:xfrm>
        <a:graphic>
          <a:graphicData uri="http://schemas.openxmlformats.org/drawingml/2006/table">
            <a:tbl>
              <a:tblPr firstRow="1" bandRow="1">
                <a:tableStyleId>{46F890A9-2807-4EBB-B81D-B2AA78EC7F39}</a:tableStyleId>
              </a:tblPr>
              <a:tblGrid>
                <a:gridCol w="2202207">
                  <a:extLst>
                    <a:ext uri="{9D8B030D-6E8A-4147-A177-3AD203B41FA5}">
                      <a16:colId xmlns:a16="http://schemas.microsoft.com/office/drawing/2014/main" val="2202980218"/>
                    </a:ext>
                  </a:extLst>
                </a:gridCol>
              </a:tblGrid>
              <a:tr h="1163577">
                <a:tc>
                  <a:txBody>
                    <a:bodyPr/>
                    <a:lstStyle/>
                    <a:p>
                      <a:r>
                        <a:rPr lang="sl-SI" sz="2000" dirty="0">
                          <a:solidFill>
                            <a:schemeClr val="bg1"/>
                          </a:solidFill>
                        </a:rPr>
                        <a:t>1. </a:t>
                      </a:r>
                      <a:r>
                        <a:rPr lang="hr-HR" sz="2000" dirty="0"/>
                        <a:t>Profesionalni angažman</a:t>
                      </a:r>
                      <a:endParaRPr lang="sl-SI" sz="2000" dirty="0">
                        <a:solidFill>
                          <a:schemeClr val="bg1"/>
                        </a:solidFill>
                      </a:endParaRPr>
                    </a:p>
                  </a:txBody>
                  <a:tcPr marL="91388" marR="91388" marT="45719" marB="45719">
                    <a:solidFill>
                      <a:srgbClr val="C89800"/>
                    </a:solidFill>
                  </a:tcPr>
                </a:tc>
                <a:extLst>
                  <a:ext uri="{0D108BD9-81ED-4DB2-BD59-A6C34878D82A}">
                    <a16:rowId xmlns:a16="http://schemas.microsoft.com/office/drawing/2014/main" val="1984611124"/>
                  </a:ext>
                </a:extLst>
              </a:tr>
              <a:tr h="814503">
                <a:tc>
                  <a:txBody>
                    <a:bodyPr/>
                    <a:lstStyle/>
                    <a:p>
                      <a:r>
                        <a:rPr lang="sl-SI" sz="2000" dirty="0">
                          <a:solidFill>
                            <a:srgbClr val="D2A000"/>
                          </a:solidFill>
                        </a:rPr>
                        <a:t>1.1. Upotreba podataka</a:t>
                      </a:r>
                    </a:p>
                  </a:txBody>
                  <a:tcPr marL="91388" marR="91388" marT="45719" marB="45719"/>
                </a:tc>
                <a:extLst>
                  <a:ext uri="{0D108BD9-81ED-4DB2-BD59-A6C34878D82A}">
                    <a16:rowId xmlns:a16="http://schemas.microsoft.com/office/drawing/2014/main" val="1172107700"/>
                  </a:ext>
                </a:extLst>
              </a:tr>
              <a:tr h="703362">
                <a:tc>
                  <a:txBody>
                    <a:bodyPr/>
                    <a:lstStyle/>
                    <a:p>
                      <a:r>
                        <a:rPr lang="sl-SI" sz="2000" dirty="0">
                          <a:solidFill>
                            <a:srgbClr val="D2A000"/>
                          </a:solidFill>
                        </a:rPr>
                        <a:t>1.2 Komunikacija</a:t>
                      </a:r>
                    </a:p>
                  </a:txBody>
                  <a:tcPr marL="91388" marR="91388" marT="45719" marB="45719"/>
                </a:tc>
                <a:extLst>
                  <a:ext uri="{0D108BD9-81ED-4DB2-BD59-A6C34878D82A}">
                    <a16:rowId xmlns:a16="http://schemas.microsoft.com/office/drawing/2014/main" val="890827240"/>
                  </a:ext>
                </a:extLst>
              </a:tr>
              <a:tr h="1024724">
                <a:tc>
                  <a:txBody>
                    <a:bodyPr/>
                    <a:lstStyle/>
                    <a:p>
                      <a:r>
                        <a:rPr lang="sl-SI" sz="2000" dirty="0">
                          <a:solidFill>
                            <a:srgbClr val="D2A000"/>
                          </a:solidFill>
                        </a:rPr>
                        <a:t>1.3. </a:t>
                      </a:r>
                      <a:r>
                        <a:rPr lang="hr-HR" sz="2000" kern="1200" dirty="0">
                          <a:solidFill>
                            <a:srgbClr val="D2A000"/>
                          </a:solidFill>
                          <a:latin typeface="+mn-lt"/>
                          <a:ea typeface="+mn-ea"/>
                          <a:cs typeface="+mn-cs"/>
                        </a:rPr>
                        <a:t>Profesionalna suradnja</a:t>
                      </a:r>
                      <a:endParaRPr lang="sl-SI" sz="2000" kern="1200" dirty="0">
                        <a:solidFill>
                          <a:srgbClr val="D2A000"/>
                        </a:solidFill>
                        <a:latin typeface="+mn-lt"/>
                        <a:ea typeface="+mn-ea"/>
                        <a:cs typeface="+mn-cs"/>
                      </a:endParaRPr>
                    </a:p>
                  </a:txBody>
                  <a:tcPr marL="91388" marR="91388" marT="45719" marB="45719"/>
                </a:tc>
                <a:extLst>
                  <a:ext uri="{0D108BD9-81ED-4DB2-BD59-A6C34878D82A}">
                    <a16:rowId xmlns:a16="http://schemas.microsoft.com/office/drawing/2014/main" val="4214778361"/>
                  </a:ext>
                </a:extLst>
              </a:tr>
              <a:tr h="814503">
                <a:tc>
                  <a:txBody>
                    <a:bodyPr/>
                    <a:lstStyle/>
                    <a:p>
                      <a:r>
                        <a:rPr lang="sl-SI" sz="2000" dirty="0">
                          <a:solidFill>
                            <a:srgbClr val="D2A000"/>
                          </a:solidFill>
                        </a:rPr>
                        <a:t>1.4 </a:t>
                      </a:r>
                      <a:r>
                        <a:rPr lang="sl-SI" sz="2000" kern="1200" dirty="0" err="1">
                          <a:solidFill>
                            <a:srgbClr val="D2A000"/>
                          </a:solidFill>
                          <a:latin typeface="+mn-lt"/>
                          <a:ea typeface="+mn-ea"/>
                          <a:cs typeface="+mn-cs"/>
                        </a:rPr>
                        <a:t>Reflektivna</a:t>
                      </a:r>
                      <a:r>
                        <a:rPr lang="sl-SI" sz="2000" baseline="0" dirty="0">
                          <a:solidFill>
                            <a:srgbClr val="D2A000"/>
                          </a:solidFill>
                        </a:rPr>
                        <a:t> praksa</a:t>
                      </a:r>
                      <a:endParaRPr lang="sl-SI" sz="2000" dirty="0">
                        <a:solidFill>
                          <a:srgbClr val="D2A000"/>
                        </a:solidFill>
                      </a:endParaRPr>
                    </a:p>
                  </a:txBody>
                  <a:tcPr marL="91388" marR="91388" marT="45719" marB="45719"/>
                </a:tc>
                <a:extLst>
                  <a:ext uri="{0D108BD9-81ED-4DB2-BD59-A6C34878D82A}">
                    <a16:rowId xmlns:a16="http://schemas.microsoft.com/office/drawing/2014/main" val="825505112"/>
                  </a:ext>
                </a:extLst>
              </a:tr>
              <a:tr h="1645769">
                <a:tc>
                  <a:txBody>
                    <a:bodyPr/>
                    <a:lstStyle/>
                    <a:p>
                      <a:r>
                        <a:rPr lang="sl-SI" sz="2000" dirty="0">
                          <a:solidFill>
                            <a:srgbClr val="D2A000"/>
                          </a:solidFill>
                        </a:rPr>
                        <a:t>1.5 </a:t>
                      </a:r>
                      <a:r>
                        <a:rPr lang="hr-HR" sz="2000" kern="1200" dirty="0">
                          <a:solidFill>
                            <a:srgbClr val="D2A000"/>
                          </a:solidFill>
                          <a:latin typeface="+mn-lt"/>
                          <a:ea typeface="+mn-ea"/>
                          <a:cs typeface="+mn-cs"/>
                        </a:rPr>
                        <a:t>Korištenje digitalnih tehnologija za kontinuirani profesionalni rast</a:t>
                      </a:r>
                      <a:endParaRPr lang="sl-SI" sz="2000" kern="1200" dirty="0">
                        <a:solidFill>
                          <a:srgbClr val="D2A000"/>
                        </a:solidFill>
                        <a:latin typeface="+mn-lt"/>
                        <a:ea typeface="+mn-ea"/>
                        <a:cs typeface="+mn-cs"/>
                      </a:endParaRPr>
                    </a:p>
                  </a:txBody>
                  <a:tcPr marL="91388" marR="91388" marT="45719" marB="45719"/>
                </a:tc>
                <a:extLst>
                  <a:ext uri="{0D108BD9-81ED-4DB2-BD59-A6C34878D82A}">
                    <a16:rowId xmlns:a16="http://schemas.microsoft.com/office/drawing/2014/main" val="1298293969"/>
                  </a:ext>
                </a:extLst>
              </a:tr>
            </a:tbl>
          </a:graphicData>
        </a:graphic>
      </p:graphicFrame>
      <p:graphicFrame>
        <p:nvGraphicFramePr>
          <p:cNvPr id="5" name="Tabela 4">
            <a:extLst>
              <a:ext uri="{FF2B5EF4-FFF2-40B4-BE49-F238E27FC236}">
                <a16:creationId xmlns:a16="http://schemas.microsoft.com/office/drawing/2014/main" id="{91138A79-074E-4FA9-BDB3-BFD80FE11893}"/>
              </a:ext>
            </a:extLst>
          </p:cNvPr>
          <p:cNvGraphicFramePr>
            <a:graphicFrameLocks noGrp="1"/>
          </p:cNvGraphicFramePr>
          <p:nvPr>
            <p:extLst>
              <p:ext uri="{D42A27DB-BD31-4B8C-83A1-F6EECF244321}">
                <p14:modId xmlns:p14="http://schemas.microsoft.com/office/powerpoint/2010/main" val="1247878008"/>
              </p:ext>
            </p:extLst>
          </p:nvPr>
        </p:nvGraphicFramePr>
        <p:xfrm>
          <a:off x="2514213" y="243474"/>
          <a:ext cx="3221477" cy="1462744"/>
        </p:xfrm>
        <a:graphic>
          <a:graphicData uri="http://schemas.openxmlformats.org/drawingml/2006/table">
            <a:tbl>
              <a:tblPr firstRow="1" bandRow="1">
                <a:tableStyleId>{0660B408-B3CF-4A94-85FC-2B1E0A45F4A2}</a:tableStyleId>
              </a:tblPr>
              <a:tblGrid>
                <a:gridCol w="3221477">
                  <a:extLst>
                    <a:ext uri="{9D8B030D-6E8A-4147-A177-3AD203B41FA5}">
                      <a16:colId xmlns:a16="http://schemas.microsoft.com/office/drawing/2014/main" val="1699886891"/>
                    </a:ext>
                  </a:extLst>
                </a:gridCol>
              </a:tblGrid>
              <a:tr h="274241">
                <a:tc>
                  <a:txBody>
                    <a:bodyPr/>
                    <a:lstStyle/>
                    <a:p>
                      <a:r>
                        <a:rPr lang="sl-SI" sz="1800" dirty="0">
                          <a:solidFill>
                            <a:schemeClr val="bg1"/>
                          </a:solidFill>
                        </a:rPr>
                        <a:t>2. Digitalni resursi</a:t>
                      </a:r>
                    </a:p>
                  </a:txBody>
                  <a:tcPr marL="91449" marR="91449" marT="45683" marB="45683">
                    <a:solidFill>
                      <a:srgbClr val="008080"/>
                    </a:solidFill>
                  </a:tcPr>
                </a:tc>
                <a:extLst>
                  <a:ext uri="{0D108BD9-81ED-4DB2-BD59-A6C34878D82A}">
                    <a16:rowId xmlns:a16="http://schemas.microsoft.com/office/drawing/2014/main" val="896626330"/>
                  </a:ext>
                </a:extLst>
              </a:tr>
              <a:tr h="274241">
                <a:tc>
                  <a:txBody>
                    <a:bodyPr/>
                    <a:lstStyle/>
                    <a:p>
                      <a:r>
                        <a:rPr lang="sl-SI" sz="1800" dirty="0">
                          <a:solidFill>
                            <a:srgbClr val="008080"/>
                          </a:solidFill>
                        </a:rPr>
                        <a:t>2.1 Pretraživanje i filtriranje</a:t>
                      </a:r>
                    </a:p>
                  </a:txBody>
                  <a:tcPr marL="91449" marR="91449" marT="45683" marB="45683"/>
                </a:tc>
                <a:extLst>
                  <a:ext uri="{0D108BD9-81ED-4DB2-BD59-A6C34878D82A}">
                    <a16:rowId xmlns:a16="http://schemas.microsoft.com/office/drawing/2014/main" val="3119964118"/>
                  </a:ext>
                </a:extLst>
              </a:tr>
              <a:tr h="274241">
                <a:tc>
                  <a:txBody>
                    <a:bodyPr/>
                    <a:lstStyle/>
                    <a:p>
                      <a:r>
                        <a:rPr lang="sl-SI" sz="1800" dirty="0">
                          <a:solidFill>
                            <a:srgbClr val="008080"/>
                          </a:solidFill>
                        </a:rPr>
                        <a:t>2.2 </a:t>
                      </a:r>
                      <a:r>
                        <a:rPr lang="hr-HR" sz="1800" kern="1200" dirty="0">
                          <a:solidFill>
                            <a:srgbClr val="008080"/>
                          </a:solidFill>
                          <a:latin typeface="+mn-lt"/>
                          <a:ea typeface="+mn-ea"/>
                          <a:cs typeface="+mn-cs"/>
                        </a:rPr>
                        <a:t>Organiziranje i dijeljenje</a:t>
                      </a:r>
                      <a:endParaRPr lang="sl-SI" sz="1800" kern="1200" dirty="0">
                        <a:solidFill>
                          <a:srgbClr val="008080"/>
                        </a:solidFill>
                        <a:latin typeface="+mn-lt"/>
                        <a:ea typeface="+mn-ea"/>
                        <a:cs typeface="+mn-cs"/>
                      </a:endParaRPr>
                    </a:p>
                  </a:txBody>
                  <a:tcPr marL="91449" marR="91449" marT="45683" marB="45683"/>
                </a:tc>
                <a:extLst>
                  <a:ext uri="{0D108BD9-81ED-4DB2-BD59-A6C34878D82A}">
                    <a16:rowId xmlns:a16="http://schemas.microsoft.com/office/drawing/2014/main" val="1010111758"/>
                  </a:ext>
                </a:extLst>
              </a:tr>
              <a:tr h="274241">
                <a:tc>
                  <a:txBody>
                    <a:bodyPr/>
                    <a:lstStyle/>
                    <a:p>
                      <a:r>
                        <a:rPr lang="sl-SI" sz="1800" dirty="0">
                          <a:solidFill>
                            <a:srgbClr val="008080"/>
                          </a:solidFill>
                        </a:rPr>
                        <a:t>2.3 Stvaranje i prerada</a:t>
                      </a:r>
                    </a:p>
                  </a:txBody>
                  <a:tcPr marL="91449" marR="91449" marT="45683" marB="45683"/>
                </a:tc>
                <a:extLst>
                  <a:ext uri="{0D108BD9-81ED-4DB2-BD59-A6C34878D82A}">
                    <a16:rowId xmlns:a16="http://schemas.microsoft.com/office/drawing/2014/main" val="1454667989"/>
                  </a:ext>
                </a:extLst>
              </a:tr>
            </a:tbl>
          </a:graphicData>
        </a:graphic>
      </p:graphicFrame>
      <p:graphicFrame>
        <p:nvGraphicFramePr>
          <p:cNvPr id="6" name="Tabela 5">
            <a:extLst>
              <a:ext uri="{FF2B5EF4-FFF2-40B4-BE49-F238E27FC236}">
                <a16:creationId xmlns:a16="http://schemas.microsoft.com/office/drawing/2014/main" id="{97EB420E-22F5-4DC2-B1BE-E5284E5F7245}"/>
              </a:ext>
            </a:extLst>
          </p:cNvPr>
          <p:cNvGraphicFramePr>
            <a:graphicFrameLocks noGrp="1"/>
          </p:cNvGraphicFramePr>
          <p:nvPr>
            <p:extLst>
              <p:ext uri="{D42A27DB-BD31-4B8C-83A1-F6EECF244321}">
                <p14:modId xmlns:p14="http://schemas.microsoft.com/office/powerpoint/2010/main" val="939515364"/>
              </p:ext>
            </p:extLst>
          </p:nvPr>
        </p:nvGraphicFramePr>
        <p:xfrm>
          <a:off x="2535881" y="4282685"/>
          <a:ext cx="3199810" cy="2122614"/>
        </p:xfrm>
        <a:graphic>
          <a:graphicData uri="http://schemas.openxmlformats.org/drawingml/2006/table">
            <a:tbl>
              <a:tblPr firstRow="1" bandRow="1">
                <a:tableStyleId>{0660B408-B3CF-4A94-85FC-2B1E0A45F4A2}</a:tableStyleId>
              </a:tblPr>
              <a:tblGrid>
                <a:gridCol w="3199810">
                  <a:extLst>
                    <a:ext uri="{9D8B030D-6E8A-4147-A177-3AD203B41FA5}">
                      <a16:colId xmlns:a16="http://schemas.microsoft.com/office/drawing/2014/main" val="1699886891"/>
                    </a:ext>
                  </a:extLst>
                </a:gridCol>
              </a:tblGrid>
              <a:tr h="259160">
                <a:tc>
                  <a:txBody>
                    <a:bodyPr/>
                    <a:lstStyle/>
                    <a:p>
                      <a:r>
                        <a:rPr lang="sl-SI" sz="2000" dirty="0">
                          <a:solidFill>
                            <a:schemeClr val="bg1"/>
                          </a:solidFill>
                        </a:rPr>
                        <a:t>4.</a:t>
                      </a:r>
                      <a:r>
                        <a:rPr lang="sl-SI" sz="2000" baseline="0" dirty="0">
                          <a:solidFill>
                            <a:schemeClr val="bg1"/>
                          </a:solidFill>
                        </a:rPr>
                        <a:t> Digitalno vrednovanje</a:t>
                      </a:r>
                      <a:endParaRPr lang="sl-SI" sz="2000" dirty="0">
                        <a:solidFill>
                          <a:schemeClr val="bg1"/>
                        </a:solidFill>
                      </a:endParaRPr>
                    </a:p>
                  </a:txBody>
                  <a:tcPr marL="91449" marR="91449" marT="45734" marB="45734">
                    <a:solidFill>
                      <a:srgbClr val="002060"/>
                    </a:solidFill>
                  </a:tcPr>
                </a:tc>
                <a:extLst>
                  <a:ext uri="{0D108BD9-81ED-4DB2-BD59-A6C34878D82A}">
                    <a16:rowId xmlns:a16="http://schemas.microsoft.com/office/drawing/2014/main" val="896626330"/>
                  </a:ext>
                </a:extLst>
              </a:tr>
              <a:tr h="259160">
                <a:tc>
                  <a:txBody>
                    <a:bodyPr/>
                    <a:lstStyle/>
                    <a:p>
                      <a:r>
                        <a:rPr lang="sl-SI" sz="1800" dirty="0">
                          <a:solidFill>
                            <a:srgbClr val="002060"/>
                          </a:solidFill>
                        </a:rPr>
                        <a:t>4.1</a:t>
                      </a:r>
                      <a:r>
                        <a:rPr lang="sl-SI" sz="1800" baseline="0" dirty="0">
                          <a:solidFill>
                            <a:srgbClr val="002060"/>
                          </a:solidFill>
                        </a:rPr>
                        <a:t> </a:t>
                      </a:r>
                      <a:r>
                        <a:rPr lang="hr-HR" sz="1800" kern="1200" baseline="0" dirty="0">
                          <a:solidFill>
                            <a:srgbClr val="002060"/>
                          </a:solidFill>
                          <a:latin typeface="+mn-lt"/>
                          <a:ea typeface="+mn-ea"/>
                          <a:cs typeface="+mn-cs"/>
                        </a:rPr>
                        <a:t>Oblici i metode vrednovanja</a:t>
                      </a:r>
                      <a:endParaRPr lang="sl-SI" sz="1800" kern="1200" baseline="0" dirty="0">
                        <a:solidFill>
                          <a:srgbClr val="002060"/>
                        </a:solidFill>
                        <a:latin typeface="+mn-lt"/>
                        <a:ea typeface="+mn-ea"/>
                        <a:cs typeface="+mn-cs"/>
                      </a:endParaRPr>
                    </a:p>
                  </a:txBody>
                  <a:tcPr marL="91449" marR="91449" marT="45734" marB="45734"/>
                </a:tc>
                <a:extLst>
                  <a:ext uri="{0D108BD9-81ED-4DB2-BD59-A6C34878D82A}">
                    <a16:rowId xmlns:a16="http://schemas.microsoft.com/office/drawing/2014/main" val="3119964118"/>
                  </a:ext>
                </a:extLst>
              </a:tr>
              <a:tr h="139401">
                <a:tc>
                  <a:txBody>
                    <a:bodyPr/>
                    <a:lstStyle/>
                    <a:p>
                      <a:r>
                        <a:rPr lang="sl-SI" sz="1800" dirty="0">
                          <a:solidFill>
                            <a:srgbClr val="002060"/>
                          </a:solidFill>
                        </a:rPr>
                        <a:t>4.2</a:t>
                      </a:r>
                      <a:r>
                        <a:rPr lang="sl-SI" sz="1800" baseline="0" dirty="0">
                          <a:solidFill>
                            <a:srgbClr val="002060"/>
                          </a:solidFill>
                        </a:rPr>
                        <a:t> </a:t>
                      </a:r>
                      <a:r>
                        <a:rPr lang="hr-HR" sz="1800" kern="1200" baseline="0" dirty="0">
                          <a:solidFill>
                            <a:srgbClr val="002060"/>
                          </a:solidFill>
                          <a:latin typeface="+mn-lt"/>
                          <a:ea typeface="+mn-ea"/>
                          <a:cs typeface="+mn-cs"/>
                        </a:rPr>
                        <a:t>Prikupljanje dokaza učenja</a:t>
                      </a:r>
                      <a:endParaRPr lang="sl-SI" sz="1800" kern="1200" baseline="0" dirty="0">
                        <a:solidFill>
                          <a:srgbClr val="002060"/>
                        </a:solidFill>
                        <a:latin typeface="+mn-lt"/>
                        <a:ea typeface="+mn-ea"/>
                        <a:cs typeface="+mn-cs"/>
                      </a:endParaRPr>
                    </a:p>
                  </a:txBody>
                  <a:tcPr marL="91449" marR="91449" marT="45734" marB="45734"/>
                </a:tc>
                <a:extLst>
                  <a:ext uri="{0D108BD9-81ED-4DB2-BD59-A6C34878D82A}">
                    <a16:rowId xmlns:a16="http://schemas.microsoft.com/office/drawing/2014/main" val="1010111758"/>
                  </a:ext>
                </a:extLst>
              </a:tr>
              <a:tr h="446130">
                <a:tc>
                  <a:txBody>
                    <a:bodyPr/>
                    <a:lstStyle/>
                    <a:p>
                      <a:r>
                        <a:rPr lang="sl-SI" sz="1800" dirty="0">
                          <a:solidFill>
                            <a:srgbClr val="002060"/>
                          </a:solidFill>
                        </a:rPr>
                        <a:t>4.3</a:t>
                      </a:r>
                      <a:r>
                        <a:rPr lang="sl-SI" sz="1800" baseline="0" dirty="0">
                          <a:solidFill>
                            <a:srgbClr val="002060"/>
                          </a:solidFill>
                        </a:rPr>
                        <a:t> Povratne informacije </a:t>
                      </a:r>
                      <a:endParaRPr lang="sl-SI" sz="1800" dirty="0">
                        <a:solidFill>
                          <a:srgbClr val="002060"/>
                        </a:solidFill>
                      </a:endParaRPr>
                    </a:p>
                  </a:txBody>
                  <a:tcPr marL="91449" marR="91449" marT="45734" marB="45734"/>
                </a:tc>
                <a:extLst>
                  <a:ext uri="{0D108BD9-81ED-4DB2-BD59-A6C34878D82A}">
                    <a16:rowId xmlns:a16="http://schemas.microsoft.com/office/drawing/2014/main" val="1454667989"/>
                  </a:ext>
                </a:extLst>
              </a:tr>
            </a:tbl>
          </a:graphicData>
        </a:graphic>
      </p:graphicFrame>
      <p:graphicFrame>
        <p:nvGraphicFramePr>
          <p:cNvPr id="7" name="Tabela 6">
            <a:extLst>
              <a:ext uri="{FF2B5EF4-FFF2-40B4-BE49-F238E27FC236}">
                <a16:creationId xmlns:a16="http://schemas.microsoft.com/office/drawing/2014/main" id="{93DEE510-0C86-438D-B9D2-4C65863DD669}"/>
              </a:ext>
            </a:extLst>
          </p:cNvPr>
          <p:cNvGraphicFramePr>
            <a:graphicFrameLocks noGrp="1"/>
          </p:cNvGraphicFramePr>
          <p:nvPr>
            <p:extLst>
              <p:ext uri="{D42A27DB-BD31-4B8C-83A1-F6EECF244321}">
                <p14:modId xmlns:p14="http://schemas.microsoft.com/office/powerpoint/2010/main" val="214901749"/>
              </p:ext>
            </p:extLst>
          </p:nvPr>
        </p:nvGraphicFramePr>
        <p:xfrm>
          <a:off x="2535881" y="1812272"/>
          <a:ext cx="3199811" cy="2377440"/>
        </p:xfrm>
        <a:graphic>
          <a:graphicData uri="http://schemas.openxmlformats.org/drawingml/2006/table">
            <a:tbl>
              <a:tblPr firstRow="1" bandRow="1">
                <a:tableStyleId>{5C22544A-7EE6-4342-B048-85BDC9FD1C3A}</a:tableStyleId>
              </a:tblPr>
              <a:tblGrid>
                <a:gridCol w="3199811">
                  <a:extLst>
                    <a:ext uri="{9D8B030D-6E8A-4147-A177-3AD203B41FA5}">
                      <a16:colId xmlns:a16="http://schemas.microsoft.com/office/drawing/2014/main" val="72813840"/>
                    </a:ext>
                  </a:extLst>
                </a:gridCol>
              </a:tblGrid>
              <a:tr h="0">
                <a:tc>
                  <a:txBody>
                    <a:bodyPr/>
                    <a:lstStyle/>
                    <a:p>
                      <a:r>
                        <a:rPr lang="sl-SI" sz="1800" dirty="0">
                          <a:solidFill>
                            <a:schemeClr val="bg1"/>
                          </a:solidFill>
                        </a:rPr>
                        <a:t>3. Digitalna pedagogija</a:t>
                      </a:r>
                    </a:p>
                  </a:txBody>
                  <a:tcPr marL="91482" marR="91482">
                    <a:solidFill>
                      <a:srgbClr val="0070C0"/>
                    </a:solidFill>
                  </a:tcPr>
                </a:tc>
                <a:extLst>
                  <a:ext uri="{0D108BD9-81ED-4DB2-BD59-A6C34878D82A}">
                    <a16:rowId xmlns:a16="http://schemas.microsoft.com/office/drawing/2014/main" val="3999582635"/>
                  </a:ext>
                </a:extLst>
              </a:tr>
              <a:tr h="0">
                <a:tc>
                  <a:txBody>
                    <a:bodyPr/>
                    <a:lstStyle/>
                    <a:p>
                      <a:r>
                        <a:rPr lang="sl-SI" sz="1800" dirty="0">
                          <a:solidFill>
                            <a:srgbClr val="0070C0"/>
                          </a:solidFill>
                        </a:rPr>
                        <a:t>3.1 </a:t>
                      </a:r>
                      <a:r>
                        <a:rPr lang="hr-HR" sz="1800" kern="1200" dirty="0">
                          <a:solidFill>
                            <a:srgbClr val="0070C0"/>
                          </a:solidFill>
                          <a:latin typeface="+mn-lt"/>
                          <a:ea typeface="+mn-ea"/>
                          <a:cs typeface="+mn-cs"/>
                        </a:rPr>
                        <a:t>Podučavanje digitalnom tehnologijom</a:t>
                      </a:r>
                      <a:endParaRPr lang="sl-SI" sz="1800" kern="1200" dirty="0">
                        <a:solidFill>
                          <a:srgbClr val="0070C0"/>
                        </a:solidFill>
                        <a:latin typeface="+mn-lt"/>
                        <a:ea typeface="+mn-ea"/>
                        <a:cs typeface="+mn-cs"/>
                      </a:endParaRPr>
                    </a:p>
                  </a:txBody>
                  <a:tcPr marL="91482" marR="91482"/>
                </a:tc>
                <a:extLst>
                  <a:ext uri="{0D108BD9-81ED-4DB2-BD59-A6C34878D82A}">
                    <a16:rowId xmlns:a16="http://schemas.microsoft.com/office/drawing/2014/main" val="1382818950"/>
                  </a:ext>
                </a:extLst>
              </a:tr>
              <a:tr h="0">
                <a:tc>
                  <a:txBody>
                    <a:bodyPr/>
                    <a:lstStyle/>
                    <a:p>
                      <a:r>
                        <a:rPr lang="sl-SI" sz="1800" dirty="0">
                          <a:solidFill>
                            <a:srgbClr val="0070C0"/>
                          </a:solidFill>
                        </a:rPr>
                        <a:t>3.2 </a:t>
                      </a:r>
                      <a:r>
                        <a:rPr lang="hr-HR" sz="1800" kern="1200" dirty="0">
                          <a:solidFill>
                            <a:srgbClr val="0070C0"/>
                          </a:solidFill>
                          <a:latin typeface="+mn-lt"/>
                          <a:ea typeface="+mn-ea"/>
                          <a:cs typeface="+mn-cs"/>
                        </a:rPr>
                        <a:t>Interakcija učenika i nastavnika</a:t>
                      </a:r>
                      <a:endParaRPr lang="sl-SI" sz="1800" kern="1200" dirty="0">
                        <a:solidFill>
                          <a:srgbClr val="0070C0"/>
                        </a:solidFill>
                        <a:latin typeface="+mn-lt"/>
                        <a:ea typeface="+mn-ea"/>
                        <a:cs typeface="+mn-cs"/>
                      </a:endParaRPr>
                    </a:p>
                  </a:txBody>
                  <a:tcPr marL="91482" marR="91482"/>
                </a:tc>
                <a:extLst>
                  <a:ext uri="{0D108BD9-81ED-4DB2-BD59-A6C34878D82A}">
                    <a16:rowId xmlns:a16="http://schemas.microsoft.com/office/drawing/2014/main" val="1909515194"/>
                  </a:ext>
                </a:extLst>
              </a:tr>
              <a:tr h="0">
                <a:tc>
                  <a:txBody>
                    <a:bodyPr/>
                    <a:lstStyle/>
                    <a:p>
                      <a:r>
                        <a:rPr lang="sl-SI" sz="1800" dirty="0">
                          <a:solidFill>
                            <a:srgbClr val="0070C0"/>
                          </a:solidFill>
                        </a:rPr>
                        <a:t>3.3 </a:t>
                      </a:r>
                      <a:r>
                        <a:rPr lang="hr-HR" sz="1800" kern="1200" dirty="0">
                          <a:solidFill>
                            <a:srgbClr val="0070C0"/>
                          </a:solidFill>
                          <a:latin typeface="+mn-lt"/>
                          <a:ea typeface="+mn-ea"/>
                          <a:cs typeface="+mn-cs"/>
                        </a:rPr>
                        <a:t>Sudjelovanje učenika</a:t>
                      </a:r>
                      <a:endParaRPr lang="sl-SI" sz="1800" kern="1200" dirty="0">
                        <a:solidFill>
                          <a:srgbClr val="0070C0"/>
                        </a:solidFill>
                        <a:latin typeface="+mn-lt"/>
                        <a:ea typeface="+mn-ea"/>
                        <a:cs typeface="+mn-cs"/>
                      </a:endParaRPr>
                    </a:p>
                  </a:txBody>
                  <a:tcPr marL="91482" marR="91482"/>
                </a:tc>
                <a:extLst>
                  <a:ext uri="{0D108BD9-81ED-4DB2-BD59-A6C34878D82A}">
                    <a16:rowId xmlns:a16="http://schemas.microsoft.com/office/drawing/2014/main" val="3032815893"/>
                  </a:ext>
                </a:extLst>
              </a:tr>
              <a:tr h="0">
                <a:tc>
                  <a:txBody>
                    <a:bodyPr/>
                    <a:lstStyle/>
                    <a:p>
                      <a:r>
                        <a:rPr lang="sl-SI" sz="1800" dirty="0">
                          <a:solidFill>
                            <a:srgbClr val="0070C0"/>
                          </a:solidFill>
                        </a:rPr>
                        <a:t>3.4 </a:t>
                      </a:r>
                      <a:r>
                        <a:rPr lang="hr-HR" sz="1800" kern="1200" dirty="0">
                          <a:solidFill>
                            <a:srgbClr val="0070C0"/>
                          </a:solidFill>
                          <a:latin typeface="+mn-lt"/>
                          <a:ea typeface="+mn-ea"/>
                          <a:cs typeface="+mn-cs"/>
                        </a:rPr>
                        <a:t>Samoregulacija učenja</a:t>
                      </a:r>
                      <a:endParaRPr lang="sl-SI" sz="1800" kern="1200" dirty="0">
                        <a:solidFill>
                          <a:srgbClr val="0070C0"/>
                        </a:solidFill>
                        <a:latin typeface="+mn-lt"/>
                        <a:ea typeface="+mn-ea"/>
                        <a:cs typeface="+mn-cs"/>
                      </a:endParaRPr>
                    </a:p>
                  </a:txBody>
                  <a:tcPr marL="91482" marR="91482"/>
                </a:tc>
                <a:extLst>
                  <a:ext uri="{0D108BD9-81ED-4DB2-BD59-A6C34878D82A}">
                    <a16:rowId xmlns:a16="http://schemas.microsoft.com/office/drawing/2014/main" val="3492308870"/>
                  </a:ext>
                </a:extLst>
              </a:tr>
            </a:tbl>
          </a:graphicData>
        </a:graphic>
      </p:graphicFrame>
      <p:graphicFrame>
        <p:nvGraphicFramePr>
          <p:cNvPr id="8" name="Tabela 7">
            <a:extLst>
              <a:ext uri="{FF2B5EF4-FFF2-40B4-BE49-F238E27FC236}">
                <a16:creationId xmlns:a16="http://schemas.microsoft.com/office/drawing/2014/main" id="{76718B16-E808-47A9-94F7-D178BDB6BA85}"/>
              </a:ext>
            </a:extLst>
          </p:cNvPr>
          <p:cNvGraphicFramePr>
            <a:graphicFrameLocks noGrp="1"/>
          </p:cNvGraphicFramePr>
          <p:nvPr>
            <p:extLst>
              <p:ext uri="{D42A27DB-BD31-4B8C-83A1-F6EECF244321}">
                <p14:modId xmlns:p14="http://schemas.microsoft.com/office/powerpoint/2010/main" val="3572118533"/>
              </p:ext>
            </p:extLst>
          </p:nvPr>
        </p:nvGraphicFramePr>
        <p:xfrm>
          <a:off x="5854885" y="243474"/>
          <a:ext cx="2077405" cy="6161827"/>
        </p:xfrm>
        <a:graphic>
          <a:graphicData uri="http://schemas.openxmlformats.org/drawingml/2006/table">
            <a:tbl>
              <a:tblPr firstRow="1" bandRow="1">
                <a:tableStyleId>{5C22544A-7EE6-4342-B048-85BDC9FD1C3A}</a:tableStyleId>
              </a:tblPr>
              <a:tblGrid>
                <a:gridCol w="2077405">
                  <a:extLst>
                    <a:ext uri="{9D8B030D-6E8A-4147-A177-3AD203B41FA5}">
                      <a16:colId xmlns:a16="http://schemas.microsoft.com/office/drawing/2014/main" val="2531547064"/>
                    </a:ext>
                  </a:extLst>
                </a:gridCol>
              </a:tblGrid>
              <a:tr h="1377219">
                <a:tc>
                  <a:txBody>
                    <a:bodyPr/>
                    <a:lstStyle/>
                    <a:p>
                      <a:r>
                        <a:rPr lang="sl-SI" sz="2000" dirty="0">
                          <a:solidFill>
                            <a:schemeClr val="bg1"/>
                          </a:solidFill>
                        </a:rPr>
                        <a:t>5. Osnaživanje učenika</a:t>
                      </a:r>
                    </a:p>
                  </a:txBody>
                  <a:tcPr marL="91352" marR="91352" marT="45719" marB="45719">
                    <a:solidFill>
                      <a:srgbClr val="941472"/>
                    </a:solidFill>
                  </a:tcPr>
                </a:tc>
                <a:extLst>
                  <a:ext uri="{0D108BD9-81ED-4DB2-BD59-A6C34878D82A}">
                    <a16:rowId xmlns:a16="http://schemas.microsoft.com/office/drawing/2014/main" val="275060517"/>
                  </a:ext>
                </a:extLst>
              </a:tr>
              <a:tr h="1377219">
                <a:tc>
                  <a:txBody>
                    <a:bodyPr/>
                    <a:lstStyle/>
                    <a:p>
                      <a:r>
                        <a:rPr lang="sl-SI" sz="2000" dirty="0">
                          <a:solidFill>
                            <a:srgbClr val="941472"/>
                          </a:solidFill>
                        </a:rPr>
                        <a:t>5.1 Pristupačnost i </a:t>
                      </a:r>
                      <a:r>
                        <a:rPr lang="sl-SI" sz="2000" baseline="0" dirty="0">
                          <a:solidFill>
                            <a:srgbClr val="941472"/>
                          </a:solidFill>
                        </a:rPr>
                        <a:t>inkluzija</a:t>
                      </a:r>
                      <a:endParaRPr lang="sl-SI" sz="2000" dirty="0">
                        <a:solidFill>
                          <a:srgbClr val="941472"/>
                        </a:solidFill>
                      </a:endParaRPr>
                    </a:p>
                  </a:txBody>
                  <a:tcPr marL="91352" marR="91352" marT="45719" marB="45719"/>
                </a:tc>
                <a:extLst>
                  <a:ext uri="{0D108BD9-81ED-4DB2-BD59-A6C34878D82A}">
                    <a16:rowId xmlns:a16="http://schemas.microsoft.com/office/drawing/2014/main" val="2139080907"/>
                  </a:ext>
                </a:extLst>
              </a:tr>
              <a:tr h="2030170">
                <a:tc>
                  <a:txBody>
                    <a:bodyPr/>
                    <a:lstStyle/>
                    <a:p>
                      <a:r>
                        <a:rPr lang="sl-SI" sz="2000" dirty="0">
                          <a:solidFill>
                            <a:srgbClr val="941472"/>
                          </a:solidFill>
                        </a:rPr>
                        <a:t>5.2 Diferenciacija i</a:t>
                      </a:r>
                      <a:r>
                        <a:rPr lang="sl-SI" sz="2000" baseline="0" dirty="0">
                          <a:solidFill>
                            <a:srgbClr val="941472"/>
                          </a:solidFill>
                        </a:rPr>
                        <a:t> individualizacija</a:t>
                      </a:r>
                      <a:endParaRPr lang="sl-SI" sz="2000" dirty="0">
                        <a:solidFill>
                          <a:srgbClr val="941472"/>
                        </a:solidFill>
                      </a:endParaRPr>
                    </a:p>
                  </a:txBody>
                  <a:tcPr marL="91352" marR="91352" marT="45719" marB="45719"/>
                </a:tc>
                <a:extLst>
                  <a:ext uri="{0D108BD9-81ED-4DB2-BD59-A6C34878D82A}">
                    <a16:rowId xmlns:a16="http://schemas.microsoft.com/office/drawing/2014/main" val="2369601743"/>
                  </a:ext>
                </a:extLst>
              </a:tr>
              <a:tr h="1377219">
                <a:tc>
                  <a:txBody>
                    <a:bodyPr/>
                    <a:lstStyle/>
                    <a:p>
                      <a:r>
                        <a:rPr lang="sl-SI" sz="2000" dirty="0">
                          <a:solidFill>
                            <a:srgbClr val="941472"/>
                          </a:solidFill>
                        </a:rPr>
                        <a:t>5.3 </a:t>
                      </a:r>
                      <a:r>
                        <a:rPr lang="hr-HR" sz="2000" kern="1200" baseline="0" dirty="0">
                          <a:solidFill>
                            <a:srgbClr val="941472"/>
                          </a:solidFill>
                          <a:latin typeface="+mn-lt"/>
                          <a:ea typeface="+mn-ea"/>
                          <a:cs typeface="+mn-cs"/>
                        </a:rPr>
                        <a:t>Podrška </a:t>
                      </a:r>
                      <a:r>
                        <a:rPr lang="hr-HR" sz="2000" kern="1200" baseline="0" dirty="0" err="1">
                          <a:solidFill>
                            <a:srgbClr val="941472"/>
                          </a:solidFill>
                          <a:latin typeface="+mn-lt"/>
                          <a:ea typeface="+mn-ea"/>
                          <a:cs typeface="+mn-cs"/>
                        </a:rPr>
                        <a:t>aktivnostim</a:t>
                      </a:r>
                      <a:r>
                        <a:rPr lang="hr-HR" sz="2000" kern="1200" baseline="0" dirty="0">
                          <a:solidFill>
                            <a:srgbClr val="941472"/>
                          </a:solidFill>
                          <a:latin typeface="+mn-lt"/>
                          <a:ea typeface="+mn-ea"/>
                          <a:cs typeface="+mn-cs"/>
                        </a:rPr>
                        <a:t> učenika</a:t>
                      </a:r>
                      <a:endParaRPr lang="sl-SI" sz="2000" kern="1200" baseline="0" dirty="0">
                        <a:solidFill>
                          <a:srgbClr val="941472"/>
                        </a:solidFill>
                        <a:latin typeface="+mn-lt"/>
                        <a:ea typeface="+mn-ea"/>
                        <a:cs typeface="+mn-cs"/>
                      </a:endParaRPr>
                    </a:p>
                  </a:txBody>
                  <a:tcPr marL="91352" marR="91352" marT="45719" marB="45719"/>
                </a:tc>
                <a:extLst>
                  <a:ext uri="{0D108BD9-81ED-4DB2-BD59-A6C34878D82A}">
                    <a16:rowId xmlns:a16="http://schemas.microsoft.com/office/drawing/2014/main" val="3250527613"/>
                  </a:ext>
                </a:extLst>
              </a:tr>
            </a:tbl>
          </a:graphicData>
        </a:graphic>
      </p:graphicFrame>
      <p:graphicFrame>
        <p:nvGraphicFramePr>
          <p:cNvPr id="9" name="Tabela 8">
            <a:extLst>
              <a:ext uri="{FF2B5EF4-FFF2-40B4-BE49-F238E27FC236}">
                <a16:creationId xmlns:a16="http://schemas.microsoft.com/office/drawing/2014/main" id="{EA6AD391-8C3F-4237-8363-E533F80BE766}"/>
              </a:ext>
            </a:extLst>
          </p:cNvPr>
          <p:cNvGraphicFramePr>
            <a:graphicFrameLocks noGrp="1"/>
          </p:cNvGraphicFramePr>
          <p:nvPr>
            <p:extLst>
              <p:ext uri="{D42A27DB-BD31-4B8C-83A1-F6EECF244321}">
                <p14:modId xmlns:p14="http://schemas.microsoft.com/office/powerpoint/2010/main" val="3063391771"/>
              </p:ext>
            </p:extLst>
          </p:nvPr>
        </p:nvGraphicFramePr>
        <p:xfrm>
          <a:off x="8051485" y="238862"/>
          <a:ext cx="2317808" cy="6195654"/>
        </p:xfrm>
        <a:graphic>
          <a:graphicData uri="http://schemas.openxmlformats.org/drawingml/2006/table">
            <a:tbl>
              <a:tblPr firstRow="1" bandRow="1">
                <a:tableStyleId>{5C22544A-7EE6-4342-B048-85BDC9FD1C3A}</a:tableStyleId>
              </a:tblPr>
              <a:tblGrid>
                <a:gridCol w="2317808">
                  <a:extLst>
                    <a:ext uri="{9D8B030D-6E8A-4147-A177-3AD203B41FA5}">
                      <a16:colId xmlns:a16="http://schemas.microsoft.com/office/drawing/2014/main" val="1766262403"/>
                    </a:ext>
                  </a:extLst>
                </a:gridCol>
              </a:tblGrid>
              <a:tr h="1518867">
                <a:tc>
                  <a:txBody>
                    <a:bodyPr/>
                    <a:lstStyle/>
                    <a:p>
                      <a:r>
                        <a:rPr lang="sl-SI" sz="2000" dirty="0">
                          <a:solidFill>
                            <a:schemeClr val="bg1"/>
                          </a:solidFill>
                        </a:rPr>
                        <a:t>6. </a:t>
                      </a:r>
                      <a:r>
                        <a:rPr lang="hr-HR" sz="2000" dirty="0"/>
                        <a:t>Omogućavanje razvoja digitalnih kompetencija učenika</a:t>
                      </a:r>
                      <a:endParaRPr lang="sl-SI" sz="2000" dirty="0">
                        <a:solidFill>
                          <a:schemeClr val="bg1"/>
                        </a:solidFill>
                      </a:endParaRPr>
                    </a:p>
                  </a:txBody>
                  <a:tcPr marL="91462" marR="91462" marT="45719" marB="45719">
                    <a:solidFill>
                      <a:srgbClr val="C00000"/>
                    </a:solidFill>
                  </a:tcPr>
                </a:tc>
                <a:extLst>
                  <a:ext uri="{0D108BD9-81ED-4DB2-BD59-A6C34878D82A}">
                    <a16:rowId xmlns:a16="http://schemas.microsoft.com/office/drawing/2014/main" val="1221651473"/>
                  </a:ext>
                </a:extLst>
              </a:tr>
              <a:tr h="1168359">
                <a:tc>
                  <a:txBody>
                    <a:bodyPr/>
                    <a:lstStyle/>
                    <a:p>
                      <a:r>
                        <a:rPr lang="sl-SI" sz="2000" dirty="0">
                          <a:solidFill>
                            <a:srgbClr val="C00000"/>
                          </a:solidFill>
                        </a:rPr>
                        <a:t>6.1</a:t>
                      </a:r>
                      <a:r>
                        <a:rPr lang="sl-SI" sz="2000" baseline="0" dirty="0">
                          <a:solidFill>
                            <a:srgbClr val="C00000"/>
                          </a:solidFill>
                        </a:rPr>
                        <a:t> Informacije i medijska pismenost</a:t>
                      </a:r>
                      <a:endParaRPr lang="sl-SI" sz="2000" dirty="0">
                        <a:solidFill>
                          <a:srgbClr val="C00000"/>
                        </a:solidFill>
                      </a:endParaRPr>
                    </a:p>
                  </a:txBody>
                  <a:tcPr marL="91462" marR="91462" marT="45719" marB="45719"/>
                </a:tc>
                <a:extLst>
                  <a:ext uri="{0D108BD9-81ED-4DB2-BD59-A6C34878D82A}">
                    <a16:rowId xmlns:a16="http://schemas.microsoft.com/office/drawing/2014/main" val="1235342289"/>
                  </a:ext>
                </a:extLst>
              </a:tr>
              <a:tr h="1168359">
                <a:tc>
                  <a:txBody>
                    <a:bodyPr/>
                    <a:lstStyle/>
                    <a:p>
                      <a:r>
                        <a:rPr lang="sl-SI" sz="2000" dirty="0">
                          <a:solidFill>
                            <a:srgbClr val="C00000"/>
                          </a:solidFill>
                        </a:rPr>
                        <a:t>6.2</a:t>
                      </a:r>
                      <a:r>
                        <a:rPr lang="sl-SI" sz="2000" baseline="0" dirty="0">
                          <a:solidFill>
                            <a:srgbClr val="C00000"/>
                          </a:solidFill>
                        </a:rPr>
                        <a:t> </a:t>
                      </a:r>
                      <a:r>
                        <a:rPr lang="hr-HR" sz="2000" kern="1200" baseline="0" dirty="0">
                          <a:solidFill>
                            <a:srgbClr val="C00000"/>
                          </a:solidFill>
                          <a:latin typeface="+mn-lt"/>
                          <a:ea typeface="+mn-ea"/>
                          <a:cs typeface="+mn-cs"/>
                        </a:rPr>
                        <a:t>Digitalna komunikacija i suradnja</a:t>
                      </a:r>
                      <a:endParaRPr lang="sl-SI" sz="2000" kern="1200" baseline="0" dirty="0">
                        <a:solidFill>
                          <a:srgbClr val="C00000"/>
                        </a:solidFill>
                        <a:latin typeface="+mn-lt"/>
                        <a:ea typeface="+mn-ea"/>
                        <a:cs typeface="+mn-cs"/>
                      </a:endParaRPr>
                    </a:p>
                  </a:txBody>
                  <a:tcPr marL="91462" marR="91462" marT="45719" marB="45719"/>
                </a:tc>
                <a:extLst>
                  <a:ext uri="{0D108BD9-81ED-4DB2-BD59-A6C34878D82A}">
                    <a16:rowId xmlns:a16="http://schemas.microsoft.com/office/drawing/2014/main" val="548953849"/>
                  </a:ext>
                </a:extLst>
              </a:tr>
              <a:tr h="997626">
                <a:tc>
                  <a:txBody>
                    <a:bodyPr/>
                    <a:lstStyle/>
                    <a:p>
                      <a:r>
                        <a:rPr lang="sl-SI" sz="2000" dirty="0">
                          <a:solidFill>
                            <a:srgbClr val="C00000"/>
                          </a:solidFill>
                        </a:rPr>
                        <a:t>6.3 </a:t>
                      </a:r>
                      <a:r>
                        <a:rPr lang="hr-HR" sz="2000" kern="1200" baseline="0" dirty="0">
                          <a:solidFill>
                            <a:srgbClr val="C00000"/>
                          </a:solidFill>
                          <a:latin typeface="+mn-lt"/>
                          <a:ea typeface="+mn-ea"/>
                          <a:cs typeface="+mn-cs"/>
                        </a:rPr>
                        <a:t>Izrada digitalnog sadržaja</a:t>
                      </a:r>
                      <a:endParaRPr lang="sl-SI" sz="2000" kern="1200" baseline="0" dirty="0">
                        <a:solidFill>
                          <a:srgbClr val="C00000"/>
                        </a:solidFill>
                        <a:latin typeface="+mn-lt"/>
                        <a:ea typeface="+mn-ea"/>
                        <a:cs typeface="+mn-cs"/>
                      </a:endParaRPr>
                    </a:p>
                  </a:txBody>
                  <a:tcPr marL="91462" marR="91462" marT="45719" marB="45719"/>
                </a:tc>
                <a:extLst>
                  <a:ext uri="{0D108BD9-81ED-4DB2-BD59-A6C34878D82A}">
                    <a16:rowId xmlns:a16="http://schemas.microsoft.com/office/drawing/2014/main" val="3672662979"/>
                  </a:ext>
                </a:extLst>
              </a:tr>
              <a:tr h="516381">
                <a:tc>
                  <a:txBody>
                    <a:bodyPr/>
                    <a:lstStyle/>
                    <a:p>
                      <a:r>
                        <a:rPr lang="sl-SI" sz="2000" dirty="0">
                          <a:solidFill>
                            <a:srgbClr val="C00000"/>
                          </a:solidFill>
                        </a:rPr>
                        <a:t>6.4 Blagostanje</a:t>
                      </a:r>
                    </a:p>
                  </a:txBody>
                  <a:tcPr marL="91462" marR="91462" marT="45719" marB="45719"/>
                </a:tc>
                <a:extLst>
                  <a:ext uri="{0D108BD9-81ED-4DB2-BD59-A6C34878D82A}">
                    <a16:rowId xmlns:a16="http://schemas.microsoft.com/office/drawing/2014/main" val="1939954458"/>
                  </a:ext>
                </a:extLst>
              </a:tr>
              <a:tr h="817850">
                <a:tc>
                  <a:txBody>
                    <a:bodyPr/>
                    <a:lstStyle/>
                    <a:p>
                      <a:r>
                        <a:rPr lang="sl-SI" sz="2000" dirty="0">
                          <a:solidFill>
                            <a:srgbClr val="C00000"/>
                          </a:solidFill>
                        </a:rPr>
                        <a:t>6.5 </a:t>
                      </a:r>
                      <a:r>
                        <a:rPr lang="hr-HR" sz="2000" kern="1200" dirty="0">
                          <a:solidFill>
                            <a:srgbClr val="C00000"/>
                          </a:solidFill>
                          <a:latin typeface="+mn-lt"/>
                          <a:ea typeface="+mn-ea"/>
                          <a:cs typeface="+mn-cs"/>
                        </a:rPr>
                        <a:t>Rješavanje problema</a:t>
                      </a:r>
                      <a:endParaRPr lang="sl-SI" sz="2000" kern="1200" dirty="0">
                        <a:solidFill>
                          <a:srgbClr val="C00000"/>
                        </a:solidFill>
                        <a:latin typeface="+mn-lt"/>
                        <a:ea typeface="+mn-ea"/>
                        <a:cs typeface="+mn-cs"/>
                      </a:endParaRPr>
                    </a:p>
                  </a:txBody>
                  <a:tcPr marL="91462" marR="91462" marT="45719" marB="45719"/>
                </a:tc>
                <a:extLst>
                  <a:ext uri="{0D108BD9-81ED-4DB2-BD59-A6C34878D82A}">
                    <a16:rowId xmlns:a16="http://schemas.microsoft.com/office/drawing/2014/main" val="1986710206"/>
                  </a:ext>
                </a:extLst>
              </a:tr>
            </a:tbl>
          </a:graphicData>
        </a:graphic>
      </p:graphicFrame>
      <p:sp>
        <p:nvSpPr>
          <p:cNvPr id="6206" name="PoljeZBesedilom 10">
            <a:extLst>
              <a:ext uri="{FF2B5EF4-FFF2-40B4-BE49-F238E27FC236}">
                <a16:creationId xmlns:a16="http://schemas.microsoft.com/office/drawing/2014/main" id="{4FFC8A77-8E46-2243-9D34-0C39DBB85076}"/>
              </a:ext>
            </a:extLst>
          </p:cNvPr>
          <p:cNvSpPr txBox="1">
            <a:spLocks noChangeArrowheads="1"/>
          </p:cNvSpPr>
          <p:nvPr/>
        </p:nvSpPr>
        <p:spPr bwMode="auto">
          <a:xfrm>
            <a:off x="2440116" y="6592907"/>
            <a:ext cx="4548188" cy="215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sl-SI" altLang="sl-SI" sz="800" dirty="0"/>
              <a:t>Vir: delovno gradivo predloga evropskega okvirja digitalnih kompetenc za učitelje (DigCompEdu)</a:t>
            </a:r>
          </a:p>
        </p:txBody>
      </p:sp>
      <p:pic>
        <p:nvPicPr>
          <p:cNvPr id="11" name="Slika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57625" y="3073040"/>
            <a:ext cx="1634375" cy="709932"/>
          </a:xfrm>
          <a:prstGeom prst="rect">
            <a:avLst/>
          </a:prstGeom>
        </p:spPr>
      </p:pic>
    </p:spTree>
    <p:extLst>
      <p:ext uri="{BB962C8B-B14F-4D97-AF65-F5344CB8AC3E}">
        <p14:creationId xmlns:p14="http://schemas.microsoft.com/office/powerpoint/2010/main" val="27193223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l="5810" t="20875" r="6244" b="23921"/>
          <a:stretch/>
        </p:blipFill>
        <p:spPr>
          <a:xfrm>
            <a:off x="0" y="5938120"/>
            <a:ext cx="4344800" cy="911413"/>
          </a:xfrm>
          <a:prstGeom prst="rect">
            <a:avLst/>
          </a:prstGeom>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4119" t="44210"/>
          <a:stretch/>
        </p:blipFill>
        <p:spPr>
          <a:xfrm>
            <a:off x="8688295" y="5620800"/>
            <a:ext cx="4180585" cy="1335024"/>
          </a:xfrm>
          <a:prstGeom prst="rect">
            <a:avLst/>
          </a:prstGeom>
        </p:spPr>
      </p:pic>
      <p:pic>
        <p:nvPicPr>
          <p:cNvPr id="6" name="Picture 5" descr="logo_inovativna_pedagogija_RGB (zeleno oranžna).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70051" y="6002189"/>
            <a:ext cx="1950720" cy="847344"/>
          </a:xfrm>
          <a:prstGeom prst="rect">
            <a:avLst/>
          </a:prstGeom>
        </p:spPr>
      </p:pic>
      <p:pic>
        <p:nvPicPr>
          <p:cNvPr id="7" name="Picture 6" descr="krog zeleno oranžen.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V="1">
            <a:off x="7343589" y="5639865"/>
            <a:ext cx="724647" cy="724647"/>
          </a:xfrm>
          <a:prstGeom prst="rect">
            <a:avLst/>
          </a:prstGeom>
        </p:spPr>
      </p:pic>
      <p:pic>
        <p:nvPicPr>
          <p:cNvPr id="8" name="Picture 7" descr="krog oranžen.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068236" y="6364512"/>
            <a:ext cx="440765" cy="440765"/>
          </a:xfrm>
          <a:prstGeom prst="rect">
            <a:avLst/>
          </a:prstGeom>
        </p:spPr>
      </p:pic>
      <p:pic>
        <p:nvPicPr>
          <p:cNvPr id="9" name="Picture 8" descr="krog zelen.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247530" y="5378394"/>
            <a:ext cx="522941" cy="522941"/>
          </a:xfrm>
          <a:prstGeom prst="rect">
            <a:avLst/>
          </a:prstGeom>
        </p:spPr>
      </p:pic>
      <p:pic>
        <p:nvPicPr>
          <p:cNvPr id="12" name="Picture 11" descr="2015_04_18_zakljucna_inovativna_153-071.jp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621280" y="6635"/>
            <a:ext cx="7600982" cy="5067320"/>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
        <p:nvSpPr>
          <p:cNvPr id="3" name="Rounded Rectangle 2"/>
          <p:cNvSpPr/>
          <p:nvPr/>
        </p:nvSpPr>
        <p:spPr>
          <a:xfrm>
            <a:off x="13518219" y="348278"/>
            <a:ext cx="914400" cy="914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225304" y="3523752"/>
            <a:ext cx="2109661" cy="88093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a:solidFill>
                  <a:srgbClr val="FF6600"/>
                </a:solidFill>
              </a:rPr>
              <a:t>HVALA!</a:t>
            </a:r>
          </a:p>
        </p:txBody>
      </p:sp>
    </p:spTree>
    <p:extLst>
      <p:ext uri="{BB962C8B-B14F-4D97-AF65-F5344CB8AC3E}">
        <p14:creationId xmlns:p14="http://schemas.microsoft.com/office/powerpoint/2010/main" val="18662075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3523416A-383B-4FDC-B4C9-D8EDDFE9C043}"/>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267" y="-8467"/>
            <a:ext cx="4766733" cy="6866467"/>
            <a:chOff x="7425267" y="-8467"/>
            <a:chExt cx="4766733" cy="6866467"/>
          </a:xfrm>
        </p:grpSpPr>
        <p:cxnSp>
          <p:nvCxnSpPr>
            <p:cNvPr id="13" name="Straight Connector 12">
              <a:extLst>
                <a:ext uri="{FF2B5EF4-FFF2-40B4-BE49-F238E27FC236}">
                  <a16:creationId xmlns:a16="http://schemas.microsoft.com/office/drawing/2014/main" id="{CB0D29D5-3F7C-4197-821B-6D60A66CC04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347FB49A-3541-428A-AADE-682A3C50563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15" name="Rectangle 23">
              <a:extLst>
                <a:ext uri="{FF2B5EF4-FFF2-40B4-BE49-F238E27FC236}">
                  <a16:creationId xmlns:a16="http://schemas.microsoft.com/office/drawing/2014/main" id="{D96F53DC-08F1-42C6-B558-B83D54B2766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5">
              <a:extLst>
                <a:ext uri="{FF2B5EF4-FFF2-40B4-BE49-F238E27FC236}">
                  <a16:creationId xmlns:a16="http://schemas.microsoft.com/office/drawing/2014/main" id="{AFE48CAF-A51C-463F-A570-ED99439A5CA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16">
              <a:extLst>
                <a:ext uri="{FF2B5EF4-FFF2-40B4-BE49-F238E27FC236}">
                  <a16:creationId xmlns:a16="http://schemas.microsoft.com/office/drawing/2014/main" id="{01F0C48B-50FF-4351-8207-16D09604831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7">
              <a:extLst>
                <a:ext uri="{FF2B5EF4-FFF2-40B4-BE49-F238E27FC236}">
                  <a16:creationId xmlns:a16="http://schemas.microsoft.com/office/drawing/2014/main" id="{300384B6-5ED6-4F91-A548-B706D837513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8">
              <a:extLst>
                <a:ext uri="{FF2B5EF4-FFF2-40B4-BE49-F238E27FC236}">
                  <a16:creationId xmlns:a16="http://schemas.microsoft.com/office/drawing/2014/main" id="{337AFFAE-C182-463C-9459-8AB3C69D9A2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9">
              <a:extLst>
                <a:ext uri="{FF2B5EF4-FFF2-40B4-BE49-F238E27FC236}">
                  <a16:creationId xmlns:a16="http://schemas.microsoft.com/office/drawing/2014/main" id="{510ACF17-C3F0-42BF-BDEB-D079277121E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Isosceles Triangle 20">
              <a:extLst>
                <a:ext uri="{FF2B5EF4-FFF2-40B4-BE49-F238E27FC236}">
                  <a16:creationId xmlns:a16="http://schemas.microsoft.com/office/drawing/2014/main" id="{E804EFD0-B84E-476F-9FC6-6C4A42EA005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graphicFrame>
        <p:nvGraphicFramePr>
          <p:cNvPr id="25" name="Diagram 24"/>
          <p:cNvGraphicFramePr/>
          <p:nvPr>
            <p:extLst>
              <p:ext uri="{D42A27DB-BD31-4B8C-83A1-F6EECF244321}">
                <p14:modId xmlns:p14="http://schemas.microsoft.com/office/powerpoint/2010/main" val="735468697"/>
              </p:ext>
            </p:extLst>
          </p:nvPr>
        </p:nvGraphicFramePr>
        <p:xfrm>
          <a:off x="6377777" y="-143817"/>
          <a:ext cx="6214281"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descr="ipad-banner-800x600_no-logo.jpg"/>
          <p:cNvPicPr>
            <a:picLocks noChangeAspect="1"/>
          </p:cNvPicPr>
          <p:nvPr/>
        </p:nvPicPr>
        <p:blipFill rotWithShape="1">
          <a:blip r:embed="rId8">
            <a:extLst>
              <a:ext uri="{28A0092B-C50C-407E-A947-70E740481C1C}">
                <a14:useLocalDpi xmlns:a14="http://schemas.microsoft.com/office/drawing/2010/main" val="0"/>
              </a:ext>
            </a:extLst>
          </a:blip>
          <a:srcRect l="28669"/>
          <a:stretch/>
        </p:blipFill>
        <p:spPr>
          <a:xfrm>
            <a:off x="-144690" y="0"/>
            <a:ext cx="6522467" cy="6858000"/>
          </a:xfrm>
          <a:prstGeom prst="rect">
            <a:avLst/>
          </a:prstGeom>
        </p:spPr>
      </p:pic>
      <p:pic>
        <p:nvPicPr>
          <p:cNvPr id="8" name="Picture 7" descr="Logo_Zams.jp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080632" y="6024384"/>
            <a:ext cx="2762717" cy="729136"/>
          </a:xfrm>
          <a:prstGeom prst="rect">
            <a:avLst/>
          </a:prstGeom>
        </p:spPr>
      </p:pic>
      <p:pic>
        <p:nvPicPr>
          <p:cNvPr id="24" name="Picture 23"/>
          <p:cNvPicPr>
            <a:picLocks noChangeAspect="1"/>
          </p:cNvPicPr>
          <p:nvPr/>
        </p:nvPicPr>
        <p:blipFill rotWithShape="1">
          <a:blip r:embed="rId10">
            <a:extLst>
              <a:ext uri="{28A0092B-C50C-407E-A947-70E740481C1C}">
                <a14:useLocalDpi xmlns:a14="http://schemas.microsoft.com/office/drawing/2010/main" val="0"/>
              </a:ext>
            </a:extLst>
          </a:blip>
          <a:srcRect l="4119" t="44210"/>
          <a:stretch/>
        </p:blipFill>
        <p:spPr>
          <a:xfrm>
            <a:off x="9433248" y="5874398"/>
            <a:ext cx="2894405" cy="1089402"/>
          </a:xfrm>
          <a:prstGeom prst="rect">
            <a:avLst/>
          </a:prstGeom>
        </p:spPr>
      </p:pic>
      <p:pic>
        <p:nvPicPr>
          <p:cNvPr id="11" name="Picture 10"/>
          <p:cNvPicPr>
            <a:picLocks noChangeAspect="1"/>
          </p:cNvPicPr>
          <p:nvPr/>
        </p:nvPicPr>
        <p:blipFill rotWithShape="1">
          <a:blip r:embed="rId11"/>
          <a:srcRect l="5810" t="20875" r="6244" b="23921"/>
          <a:stretch/>
        </p:blipFill>
        <p:spPr>
          <a:xfrm>
            <a:off x="1" y="6110695"/>
            <a:ext cx="3522116" cy="738838"/>
          </a:xfrm>
          <a:prstGeom prst="rect">
            <a:avLst/>
          </a:prstGeom>
        </p:spPr>
      </p:pic>
      <p:sp>
        <p:nvSpPr>
          <p:cNvPr id="27" name="Rectangle 26"/>
          <p:cNvSpPr/>
          <p:nvPr/>
        </p:nvSpPr>
        <p:spPr>
          <a:xfrm>
            <a:off x="706269" y="284470"/>
            <a:ext cx="5211135" cy="1631216"/>
          </a:xfrm>
          <a:prstGeom prst="rect">
            <a:avLst/>
          </a:prstGeom>
        </p:spPr>
        <p:txBody>
          <a:bodyPr wrap="square">
            <a:spAutoFit/>
          </a:bodyPr>
          <a:lstStyle/>
          <a:p>
            <a:pPr algn="ctr"/>
            <a:r>
              <a:rPr lang="en-US" sz="36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Inovativna učna okolja </a:t>
            </a:r>
          </a:p>
          <a:p>
            <a:pPr algn="ctr"/>
            <a:r>
              <a:rPr lang="en-US" sz="3600" b="1" dirty="0" err="1">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podprta</a:t>
            </a:r>
            <a:r>
              <a:rPr lang="en-US" sz="36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 z IKT </a:t>
            </a:r>
          </a:p>
          <a:p>
            <a:pPr algn="ctr"/>
            <a:r>
              <a:rPr lang="en-US" sz="2800" b="1" dirty="0">
                <a:ln w="24500" cmpd="dbl">
                  <a:solidFill>
                    <a:schemeClr val="accent2">
                      <a:shade val="85000"/>
                      <a:satMod val="155000"/>
                    </a:schemeClr>
                  </a:solidFill>
                  <a:prstDash val="solid"/>
                  <a:miter lim="800000"/>
                </a:ln>
                <a:solidFill>
                  <a:srgbClr val="FF6600"/>
                </a:solidFill>
                <a:effectLst>
                  <a:outerShdw blurRad="38100" dist="38100" dir="7020000" algn="tl">
                    <a:srgbClr val="000000">
                      <a:alpha val="35000"/>
                    </a:srgbClr>
                  </a:outerShdw>
                </a:effectLst>
              </a:rPr>
              <a:t>Inovativna pedagogika 1:1</a:t>
            </a:r>
          </a:p>
        </p:txBody>
      </p:sp>
    </p:spTree>
    <p:extLst>
      <p:ext uri="{BB962C8B-B14F-4D97-AF65-F5344CB8AC3E}">
        <p14:creationId xmlns:p14="http://schemas.microsoft.com/office/powerpoint/2010/main" val="33050316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 descr="Povezana slika">
            <a:extLst>
              <a:ext uri="{FF2B5EF4-FFF2-40B4-BE49-F238E27FC236}">
                <a16:creationId xmlns:a16="http://schemas.microsoft.com/office/drawing/2014/main" id="{8F1A4C3B-0D80-3944-ABAA-20B8A103F062}"/>
              </a:ext>
            </a:extLst>
          </p:cNvPr>
          <p:cNvSpPr>
            <a:spLocks noChangeAspect="1" noChangeArrowheads="1"/>
          </p:cNvSpPr>
          <p:nvPr/>
        </p:nvSpPr>
        <p:spPr bwMode="auto">
          <a:xfrm>
            <a:off x="6926108" y="2254405"/>
            <a:ext cx="2580232" cy="240567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sl-SI" sz="1350"/>
          </a:p>
        </p:txBody>
      </p:sp>
      <p:pic>
        <p:nvPicPr>
          <p:cNvPr id="1032" name="Picture 8" descr="Rezultat iskanja slik za target red">
            <a:extLst>
              <a:ext uri="{FF2B5EF4-FFF2-40B4-BE49-F238E27FC236}">
                <a16:creationId xmlns:a16="http://schemas.microsoft.com/office/drawing/2014/main" id="{C26C946F-85FC-0747-A7FC-7E23CA0319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9569" y="3460293"/>
            <a:ext cx="2859445" cy="2859445"/>
          </a:xfrm>
          <a:prstGeom prst="rect">
            <a:avLst/>
          </a:prstGeom>
          <a:noFill/>
          <a:extLst>
            <a:ext uri="{909E8E84-426E-40dd-AFC4-6F175D3DCCD1}">
              <a14:hiddenFill xmlns="" xmlns:a14="http://schemas.microsoft.com/office/drawing/2010/main">
                <a:solidFill>
                  <a:srgbClr val="FFFFFF"/>
                </a:solidFill>
              </a14:hiddenFill>
            </a:ext>
          </a:extLst>
        </p:spPr>
      </p:pic>
      <p:pic>
        <p:nvPicPr>
          <p:cNvPr id="1034" name="Picture 10" descr="Povezana slika">
            <a:extLst>
              <a:ext uri="{FF2B5EF4-FFF2-40B4-BE49-F238E27FC236}">
                <a16:creationId xmlns:a16="http://schemas.microsoft.com/office/drawing/2014/main" id="{7EF0D307-02E8-F240-939F-CDD4E7C9684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29550" y="2265670"/>
            <a:ext cx="2650492" cy="2668280"/>
          </a:xfrm>
          <a:prstGeom prst="rect">
            <a:avLst/>
          </a:prstGeom>
          <a:noFill/>
          <a:extLst>
            <a:ext uri="{909E8E84-426E-40dd-AFC4-6F175D3DCCD1}">
              <a14:hiddenFill xmlns="" xmlns:a14="http://schemas.microsoft.com/office/drawing/2010/main">
                <a:solidFill>
                  <a:srgbClr val="FFFFFF"/>
                </a:solidFill>
              </a14:hiddenFill>
            </a:ext>
          </a:extLst>
        </p:spPr>
      </p:pic>
      <p:pic>
        <p:nvPicPr>
          <p:cNvPr id="1036" name="Picture 12" descr="Rezultat iskanja slik za target blue">
            <a:extLst>
              <a:ext uri="{FF2B5EF4-FFF2-40B4-BE49-F238E27FC236}">
                <a16:creationId xmlns:a16="http://schemas.microsoft.com/office/drawing/2014/main" id="{F9610B3B-5CBC-9F47-887C-0FBB8ED44DF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95398" y="365807"/>
            <a:ext cx="3094486" cy="3094486"/>
          </a:xfrm>
          <a:prstGeom prst="rect">
            <a:avLst/>
          </a:prstGeom>
          <a:noFill/>
          <a:extLst>
            <a:ext uri="{909E8E84-426E-40dd-AFC4-6F175D3DCCD1}">
              <a14:hiddenFill xmlns="" xmlns:a14="http://schemas.microsoft.com/office/drawing/2010/main">
                <a:solidFill>
                  <a:srgbClr val="FFFFFF"/>
                </a:solidFill>
              </a14:hiddenFill>
            </a:ext>
          </a:extLst>
        </p:spPr>
      </p:pic>
      <p:sp>
        <p:nvSpPr>
          <p:cNvPr id="6" name="AutoShape 16" descr="Rezultat iskanja slik za open book">
            <a:extLst>
              <a:ext uri="{FF2B5EF4-FFF2-40B4-BE49-F238E27FC236}">
                <a16:creationId xmlns:a16="http://schemas.microsoft.com/office/drawing/2014/main" id="{FAAFCE13-EA3B-4A4A-89D3-7C222743E093}"/>
              </a:ext>
            </a:extLst>
          </p:cNvPr>
          <p:cNvSpPr>
            <a:spLocks noChangeAspect="1" noChangeArrowheads="1"/>
          </p:cNvSpPr>
          <p:nvPr/>
        </p:nvSpPr>
        <p:spPr bwMode="auto">
          <a:xfrm>
            <a:off x="2362200" y="1323975"/>
            <a:ext cx="7467600" cy="4210050"/>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sl-SI" sz="1350"/>
          </a:p>
        </p:txBody>
      </p:sp>
      <p:pic>
        <p:nvPicPr>
          <p:cNvPr id="1050" name="Picture 26" descr="Povezana slika">
            <a:extLst>
              <a:ext uri="{FF2B5EF4-FFF2-40B4-BE49-F238E27FC236}">
                <a16:creationId xmlns:a16="http://schemas.microsoft.com/office/drawing/2014/main" id="{CB70120F-24F4-C94E-A953-4D030899467B}"/>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13450" b="15203"/>
          <a:stretch/>
        </p:blipFill>
        <p:spPr bwMode="auto">
          <a:xfrm rot="19771658">
            <a:off x="2677353" y="3956916"/>
            <a:ext cx="1912880" cy="1364784"/>
          </a:xfrm>
          <a:prstGeom prst="rect">
            <a:avLst/>
          </a:prstGeom>
          <a:noFill/>
          <a:extLst>
            <a:ext uri="{909E8E84-426E-40dd-AFC4-6F175D3DCCD1}">
              <a14:hiddenFill xmlns="" xmlns:a14="http://schemas.microsoft.com/office/drawing/2010/main">
                <a:solidFill>
                  <a:srgbClr val="FFFFFF"/>
                </a:solidFill>
              </a14:hiddenFill>
            </a:ext>
          </a:extLst>
        </p:spPr>
      </p:pic>
      <p:pic>
        <p:nvPicPr>
          <p:cNvPr id="1054" name="Picture 30" descr="Povezana slika">
            <a:extLst>
              <a:ext uri="{FF2B5EF4-FFF2-40B4-BE49-F238E27FC236}">
                <a16:creationId xmlns:a16="http://schemas.microsoft.com/office/drawing/2014/main" id="{D53554B4-61D0-6341-9368-764446AF1D4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48762" y="783612"/>
            <a:ext cx="1770062" cy="1990757"/>
          </a:xfrm>
          <a:prstGeom prst="rect">
            <a:avLst/>
          </a:prstGeom>
          <a:noFill/>
          <a:extLst>
            <a:ext uri="{909E8E84-426E-40dd-AFC4-6F175D3DCCD1}">
              <a14:hiddenFill xmlns="" xmlns:a14="http://schemas.microsoft.com/office/drawing/2010/main">
                <a:solidFill>
                  <a:srgbClr val="FFFFFF"/>
                </a:solidFill>
              </a14:hiddenFill>
            </a:ext>
          </a:extLst>
        </p:spPr>
      </p:pic>
      <p:pic>
        <p:nvPicPr>
          <p:cNvPr id="1060" name="Picture 36" descr="Rezultat iskanja slik za child">
            <a:extLst>
              <a:ext uri="{FF2B5EF4-FFF2-40B4-BE49-F238E27FC236}">
                <a16:creationId xmlns:a16="http://schemas.microsoft.com/office/drawing/2014/main" id="{6AF2DD6D-15DE-6F40-9184-FA61BF2E302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1352540">
            <a:off x="7576541" y="3068281"/>
            <a:ext cx="3024827" cy="1063073"/>
          </a:xfrm>
          <a:prstGeom prst="rect">
            <a:avLst/>
          </a:prstGeom>
          <a:noFill/>
          <a:extLst>
            <a:ext uri="{909E8E84-426E-40dd-AFC4-6F175D3DCCD1}">
              <a14:hiddenFill xmlns="" xmlns:a14="http://schemas.microsoft.com/office/drawing/2010/main">
                <a:solidFill>
                  <a:srgbClr val="FFFFFF"/>
                </a:solidFill>
              </a14:hiddenFill>
            </a:ext>
          </a:extLst>
        </p:spPr>
      </p:pic>
      <p:sp>
        <p:nvSpPr>
          <p:cNvPr id="2" name="Notched Right Arrow 1">
            <a:extLst>
              <a:ext uri="{FF2B5EF4-FFF2-40B4-BE49-F238E27FC236}">
                <a16:creationId xmlns:a16="http://schemas.microsoft.com/office/drawing/2014/main" id="{6B50C652-E56E-8345-9F73-5945E132935C}"/>
              </a:ext>
            </a:extLst>
          </p:cNvPr>
          <p:cNvSpPr/>
          <p:nvPr/>
        </p:nvSpPr>
        <p:spPr>
          <a:xfrm>
            <a:off x="5024537" y="2965254"/>
            <a:ext cx="2278080" cy="927492"/>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pic>
        <p:nvPicPr>
          <p:cNvPr id="1030" name="Picture 6" descr="Rezultat iskanja slik za tablet">
            <a:extLst>
              <a:ext uri="{FF2B5EF4-FFF2-40B4-BE49-F238E27FC236}">
                <a16:creationId xmlns:a16="http://schemas.microsoft.com/office/drawing/2014/main" id="{EDFC5F43-D204-F54C-81EE-1D9D1B16E943}"/>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t="10233" b="10615"/>
          <a:stretch/>
        </p:blipFill>
        <p:spPr bwMode="auto">
          <a:xfrm rot="1705362">
            <a:off x="7635328" y="2586941"/>
            <a:ext cx="2787698" cy="1958397"/>
          </a:xfrm>
          <a:prstGeom prst="rect">
            <a:avLst/>
          </a:prstGeom>
          <a:noFill/>
          <a:extLst>
            <a:ext uri="{909E8E84-426E-40dd-AFC4-6F175D3DCCD1}">
              <a14:hiddenFill xmlns="" xmlns:a14="http://schemas.microsoft.com/office/drawing/2010/main">
                <a:solidFill>
                  <a:srgbClr val="FFFFFF"/>
                </a:solidFill>
              </a14:hiddenFill>
            </a:ext>
          </a:extLst>
        </p:spPr>
      </p:pic>
      <p:pic>
        <p:nvPicPr>
          <p:cNvPr id="3" name="Picture 8" descr="Rezultat iskanja slik za best school apps">
            <a:extLst>
              <a:ext uri="{FF2B5EF4-FFF2-40B4-BE49-F238E27FC236}">
                <a16:creationId xmlns:a16="http://schemas.microsoft.com/office/drawing/2014/main" id="{3806339B-CAB1-4246-8CDF-64344634E6B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926108" y="654553"/>
            <a:ext cx="3763480" cy="5736062"/>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53757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ata.jpeg">
            <a:extLst>
              <a:ext uri="{FF2B5EF4-FFF2-40B4-BE49-F238E27FC236}">
                <a16:creationId xmlns:a16="http://schemas.microsoft.com/office/drawing/2014/main" id="{AB5732C2-5821-1342-9C59-ED1BAD0651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8293" y="114103"/>
            <a:ext cx="8247866" cy="6743898"/>
          </a:xfrm>
          <a:prstGeom prst="rect">
            <a:avLst/>
          </a:prstGeom>
        </p:spPr>
      </p:pic>
    </p:spTree>
    <p:extLst>
      <p:ext uri="{BB962C8B-B14F-4D97-AF65-F5344CB8AC3E}">
        <p14:creationId xmlns:p14="http://schemas.microsoft.com/office/powerpoint/2010/main" val="25319640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EBFE3C4E-DDF9-A748-97E2-1A186AAE8C50}"/>
              </a:ext>
            </a:extLst>
          </p:cNvPr>
          <p:cNvGraphicFramePr/>
          <p:nvPr>
            <p:extLst>
              <p:ext uri="{D42A27DB-BD31-4B8C-83A1-F6EECF244321}">
                <p14:modId xmlns:p14="http://schemas.microsoft.com/office/powerpoint/2010/main" val="3621705438"/>
              </p:ext>
            </p:extLst>
          </p:nvPr>
        </p:nvGraphicFramePr>
        <p:xfrm>
          <a:off x="-583579" y="161093"/>
          <a:ext cx="10297261" cy="66247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980D729B-B1C8-F547-AC31-CC8760AE3B04}"/>
              </a:ext>
            </a:extLst>
          </p:cNvPr>
          <p:cNvSpPr txBox="1"/>
          <p:nvPr/>
        </p:nvSpPr>
        <p:spPr>
          <a:xfrm>
            <a:off x="467544" y="4941168"/>
            <a:ext cx="2127698" cy="830997"/>
          </a:xfrm>
          <a:prstGeom prst="rect">
            <a:avLst/>
          </a:prstGeom>
          <a:noFill/>
        </p:spPr>
        <p:txBody>
          <a:bodyPr wrap="none" rtlCol="0">
            <a:spAutoFit/>
          </a:bodyPr>
          <a:lstStyle/>
          <a:p>
            <a:r>
              <a:rPr lang="sl-SI" sz="4800" b="1" dirty="0">
                <a:solidFill>
                  <a:schemeClr val="accent1"/>
                </a:solidFill>
                <a:latin typeface="Al Tarikh" pitchFamily="2" charset="-78"/>
                <a:cs typeface="Al Tarikh" pitchFamily="2" charset="-78"/>
              </a:rPr>
              <a:t>IKT ...</a:t>
            </a:r>
          </a:p>
        </p:txBody>
      </p:sp>
      <p:pic>
        <p:nvPicPr>
          <p:cNvPr id="4" name="Picture 3" descr="Screen Shot 2019-10-25 at 10.30.12.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559296" y="161093"/>
            <a:ext cx="5445926" cy="3472180"/>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extLst>
      <p:ext uri="{BB962C8B-B14F-4D97-AF65-F5344CB8AC3E}">
        <p14:creationId xmlns:p14="http://schemas.microsoft.com/office/powerpoint/2010/main" val="1241127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5307F05-88A2-D243-8400-3DA4A621630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33895" y="1239282"/>
            <a:ext cx="3429661" cy="344732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aphicFrame>
        <p:nvGraphicFramePr>
          <p:cNvPr id="3" name="Table 2">
            <a:extLst>
              <a:ext uri="{FF2B5EF4-FFF2-40B4-BE49-F238E27FC236}">
                <a16:creationId xmlns:a16="http://schemas.microsoft.com/office/drawing/2014/main" id="{1311BBD9-67AE-C349-8452-E685C2C5A845}"/>
              </a:ext>
            </a:extLst>
          </p:cNvPr>
          <p:cNvGraphicFramePr>
            <a:graphicFrameLocks noGrp="1"/>
          </p:cNvGraphicFramePr>
          <p:nvPr>
            <p:extLst>
              <p:ext uri="{D42A27DB-BD31-4B8C-83A1-F6EECF244321}">
                <p14:modId xmlns:p14="http://schemas.microsoft.com/office/powerpoint/2010/main" val="1062049271"/>
              </p:ext>
            </p:extLst>
          </p:nvPr>
        </p:nvGraphicFramePr>
        <p:xfrm>
          <a:off x="107503" y="3819103"/>
          <a:ext cx="11738132" cy="2983095"/>
        </p:xfrm>
        <a:graphic>
          <a:graphicData uri="http://schemas.openxmlformats.org/drawingml/2006/table">
            <a:tbl>
              <a:tblPr>
                <a:tableStyleId>{69CF1AB2-1976-4502-BF36-3FF5EA218861}</a:tableStyleId>
              </a:tblPr>
              <a:tblGrid>
                <a:gridCol w="2924818">
                  <a:extLst>
                    <a:ext uri="{9D8B030D-6E8A-4147-A177-3AD203B41FA5}">
                      <a16:colId xmlns:a16="http://schemas.microsoft.com/office/drawing/2014/main" val="2029606922"/>
                    </a:ext>
                  </a:extLst>
                </a:gridCol>
                <a:gridCol w="2571199">
                  <a:extLst>
                    <a:ext uri="{9D8B030D-6E8A-4147-A177-3AD203B41FA5}">
                      <a16:colId xmlns:a16="http://schemas.microsoft.com/office/drawing/2014/main" val="2507527259"/>
                    </a:ext>
                  </a:extLst>
                </a:gridCol>
                <a:gridCol w="2224921">
                  <a:extLst>
                    <a:ext uri="{9D8B030D-6E8A-4147-A177-3AD203B41FA5}">
                      <a16:colId xmlns:a16="http://schemas.microsoft.com/office/drawing/2014/main" val="1200882960"/>
                    </a:ext>
                  </a:extLst>
                </a:gridCol>
                <a:gridCol w="2824733">
                  <a:extLst>
                    <a:ext uri="{9D8B030D-6E8A-4147-A177-3AD203B41FA5}">
                      <a16:colId xmlns:a16="http://schemas.microsoft.com/office/drawing/2014/main" val="2706057710"/>
                    </a:ext>
                  </a:extLst>
                </a:gridCol>
                <a:gridCol w="1192461">
                  <a:extLst>
                    <a:ext uri="{9D8B030D-6E8A-4147-A177-3AD203B41FA5}">
                      <a16:colId xmlns:a16="http://schemas.microsoft.com/office/drawing/2014/main" val="675968112"/>
                    </a:ext>
                  </a:extLst>
                </a:gridCol>
              </a:tblGrid>
              <a:tr h="2452921">
                <a:tc>
                  <a:txBody>
                    <a:bodyPr/>
                    <a:lstStyle/>
                    <a:p>
                      <a:pPr algn="l">
                        <a:spcAft>
                          <a:spcPts val="0"/>
                        </a:spcAft>
                      </a:pPr>
                      <a:r>
                        <a:rPr lang="hr-HR" sz="2400" dirty="0"/>
                        <a:t>Što želim da studenti znaju?</a:t>
                      </a:r>
                    </a:p>
                    <a:p>
                      <a:pPr algn="l">
                        <a:spcAft>
                          <a:spcPts val="0"/>
                        </a:spcAft>
                      </a:pPr>
                      <a:endParaRPr lang="hr-HR" sz="2400" dirty="0"/>
                    </a:p>
                    <a:p>
                      <a:pPr algn="ctr">
                        <a:spcAft>
                          <a:spcPts val="0"/>
                        </a:spcAft>
                      </a:pPr>
                      <a:endParaRPr lang="sl-SI" sz="2400" dirty="0">
                        <a:effectLst/>
                      </a:endParaRPr>
                    </a:p>
                    <a:p>
                      <a:pPr algn="ctr">
                        <a:spcAft>
                          <a:spcPts val="0"/>
                        </a:spcAft>
                      </a:pPr>
                      <a:r>
                        <a:rPr lang="sl-SI" sz="2400" dirty="0">
                          <a:effectLst/>
                        </a:rPr>
                        <a:t>CILJEVI</a:t>
                      </a:r>
                      <a:endParaRPr lang="en-US" sz="2400" dirty="0">
                        <a:effectLst/>
                      </a:endParaRPr>
                    </a:p>
                    <a:p>
                      <a:pPr algn="l">
                        <a:spcAft>
                          <a:spcPts val="0"/>
                        </a:spcAft>
                      </a:pPr>
                      <a:r>
                        <a:rPr lang="sl-SI" sz="2400" dirty="0">
                          <a:effectLst/>
                        </a:rPr>
                        <a:t>(glagoli po Bloomu)</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l">
                        <a:spcAft>
                          <a:spcPts val="0"/>
                        </a:spcAft>
                      </a:pPr>
                      <a:r>
                        <a:rPr lang="hr-HR" sz="2400" dirty="0"/>
                        <a:t>Kako će učenici to postići?</a:t>
                      </a:r>
                    </a:p>
                    <a:p>
                      <a:pPr algn="l">
                        <a:spcAft>
                          <a:spcPts val="0"/>
                        </a:spcAft>
                      </a:pPr>
                      <a:endParaRPr lang="sl-SI" sz="2400" b="1" dirty="0">
                        <a:effectLst/>
                      </a:endParaRPr>
                    </a:p>
                    <a:p>
                      <a:pPr algn="l">
                        <a:spcAft>
                          <a:spcPts val="0"/>
                        </a:spcAft>
                      </a:pPr>
                      <a:endParaRPr lang="sl-SI" sz="2400" b="1" dirty="0">
                        <a:effectLst/>
                      </a:endParaRPr>
                    </a:p>
                    <a:p>
                      <a:pPr algn="l">
                        <a:spcAft>
                          <a:spcPts val="0"/>
                        </a:spcAft>
                      </a:pPr>
                      <a:r>
                        <a:rPr lang="sl-SI" sz="2400" b="1" dirty="0">
                          <a:effectLst/>
                        </a:rPr>
                        <a:t>AKTIVNOST</a:t>
                      </a:r>
                      <a:endPar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l">
                        <a:spcAft>
                          <a:spcPts val="0"/>
                        </a:spcAft>
                      </a:pPr>
                      <a:r>
                        <a:rPr lang="sl-SI" sz="2400" dirty="0">
                          <a:effectLst/>
                        </a:rPr>
                        <a:t>Koji če alat – app koristiti?</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l">
                        <a:spcAft>
                          <a:spcPts val="0"/>
                        </a:spcAft>
                      </a:pPr>
                      <a:r>
                        <a:rPr lang="hr-HR" sz="2400" dirty="0"/>
                        <a:t>Kako ćemo provjeriti i mjeriti ostvarenost ciljeva?</a:t>
                      </a:r>
                    </a:p>
                    <a:p>
                      <a:pPr algn="l">
                        <a:spcAft>
                          <a:spcPts val="0"/>
                        </a:spcAft>
                      </a:pPr>
                      <a:r>
                        <a:rPr lang="sl-SI" sz="2400" dirty="0">
                          <a:effectLst/>
                        </a:rPr>
                        <a:t>KRITERIJI USPEHA</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l">
                        <a:spcAft>
                          <a:spcPts val="0"/>
                        </a:spcAft>
                      </a:pPr>
                      <a:r>
                        <a:rPr lang="sl-SI" sz="2400" dirty="0">
                          <a:effectLst/>
                        </a:rPr>
                        <a:t>Izazovi,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745812915"/>
                  </a:ext>
                </a:extLst>
              </a:tr>
              <a:tr h="530174">
                <a:tc>
                  <a:txBody>
                    <a:bodyPr/>
                    <a:lstStyle/>
                    <a:p>
                      <a:pPr indent="342900" algn="just">
                        <a:spcAft>
                          <a:spcPts val="0"/>
                        </a:spcAft>
                      </a:pPr>
                      <a:r>
                        <a:rPr lang="en-US" sz="12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indent="342900" algn="just">
                        <a:spcAft>
                          <a:spcPts val="0"/>
                        </a:spcAft>
                      </a:pPr>
                      <a:r>
                        <a:rPr lang="en-US" sz="1200" dirty="0">
                          <a:effectLst/>
                        </a:rPr>
                        <a:t>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indent="342900" algn="just">
                        <a:spcAft>
                          <a:spcPts val="0"/>
                        </a:spcAft>
                      </a:pPr>
                      <a:r>
                        <a:rPr lang="en-US" sz="1200" dirty="0">
                          <a:effectLst/>
                        </a:rPr>
                        <a:t>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n-US" sz="12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endParaRPr lang="en-US" sz="1200" dirty="0">
                        <a:effectLst/>
                        <a:latin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77484450"/>
                  </a:ext>
                </a:extLst>
              </a:tr>
            </a:tbl>
          </a:graphicData>
        </a:graphic>
      </p:graphicFrame>
      <p:graphicFrame>
        <p:nvGraphicFramePr>
          <p:cNvPr id="5" name="Diagram 4"/>
          <p:cNvGraphicFramePr/>
          <p:nvPr>
            <p:extLst>
              <p:ext uri="{D42A27DB-BD31-4B8C-83A1-F6EECF244321}">
                <p14:modId xmlns:p14="http://schemas.microsoft.com/office/powerpoint/2010/main" val="1577598733"/>
              </p:ext>
            </p:extLst>
          </p:nvPr>
        </p:nvGraphicFramePr>
        <p:xfrm>
          <a:off x="4923892" y="-868172"/>
          <a:ext cx="6858680"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117095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5">
            <a:extLst>
              <a:ext uri="{FF2B5EF4-FFF2-40B4-BE49-F238E27FC236}">
                <a16:creationId xmlns:a16="http://schemas.microsoft.com/office/drawing/2014/main" id="{61BF49A8-28F1-ED4D-A68A-30DCFD92C49F}"/>
              </a:ext>
            </a:extLst>
          </p:cNvPr>
          <p:cNvGraphicFramePr>
            <a:graphicFrameLocks/>
          </p:cNvGraphicFramePr>
          <p:nvPr>
            <p:extLst>
              <p:ext uri="{D42A27DB-BD31-4B8C-83A1-F6EECF244321}">
                <p14:modId xmlns:p14="http://schemas.microsoft.com/office/powerpoint/2010/main" val="3255388344"/>
              </p:ext>
            </p:extLst>
          </p:nvPr>
        </p:nvGraphicFramePr>
        <p:xfrm>
          <a:off x="1280160" y="0"/>
          <a:ext cx="10561320" cy="396932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Title 1">
            <a:extLst>
              <a:ext uri="{FF2B5EF4-FFF2-40B4-BE49-F238E27FC236}">
                <a16:creationId xmlns:a16="http://schemas.microsoft.com/office/drawing/2014/main" id="{CA94F3D9-57EF-104C-8A95-2F65552B465A}"/>
              </a:ext>
            </a:extLst>
          </p:cNvPr>
          <p:cNvSpPr txBox="1">
            <a:spLocks/>
          </p:cNvSpPr>
          <p:nvPr>
            <p:custDataLst>
              <p:tags r:id="rId1"/>
            </p:custDataLst>
          </p:nvPr>
        </p:nvSpPr>
        <p:spPr>
          <a:xfrm rot="16200000">
            <a:off x="-2630979" y="2973186"/>
            <a:ext cx="6605848" cy="91439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horz"/>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sl-SI" sz="3200" dirty="0">
                <a:solidFill>
                  <a:schemeClr val="bg1"/>
                </a:solidFill>
              </a:rPr>
              <a:t>Testiranje 3 modela vrednovanja:</a:t>
            </a:r>
          </a:p>
        </p:txBody>
      </p:sp>
      <p:graphicFrame>
        <p:nvGraphicFramePr>
          <p:cNvPr id="6" name="Chart 5">
            <a:extLst>
              <a:ext uri="{FF2B5EF4-FFF2-40B4-BE49-F238E27FC236}">
                <a16:creationId xmlns:a16="http://schemas.microsoft.com/office/drawing/2014/main" id="{44D50AE9-0C8A-264B-AC18-DC3B32B70332}"/>
              </a:ext>
            </a:extLst>
          </p:cNvPr>
          <p:cNvGraphicFramePr>
            <a:graphicFrameLocks/>
          </p:cNvGraphicFramePr>
          <p:nvPr>
            <p:extLst>
              <p:ext uri="{D42A27DB-BD31-4B8C-83A1-F6EECF244321}">
                <p14:modId xmlns:p14="http://schemas.microsoft.com/office/powerpoint/2010/main" val="278568123"/>
              </p:ext>
            </p:extLst>
          </p:nvPr>
        </p:nvGraphicFramePr>
        <p:xfrm>
          <a:off x="1280160" y="3990109"/>
          <a:ext cx="10561320" cy="2743200"/>
        </p:xfrm>
        <a:graphic>
          <a:graphicData uri="http://schemas.openxmlformats.org/drawingml/2006/chart">
            <c:chart xmlns:c="http://schemas.openxmlformats.org/drawingml/2006/chart" xmlns:r="http://schemas.openxmlformats.org/officeDocument/2006/relationships" r:id="rId9"/>
          </a:graphicData>
        </a:graphic>
      </p:graphicFrame>
    </p:spTree>
    <p:extLst>
      <p:ext uri="{BB962C8B-B14F-4D97-AF65-F5344CB8AC3E}">
        <p14:creationId xmlns:p14="http://schemas.microsoft.com/office/powerpoint/2010/main" val="20808621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7416DE6-E67F-E341-A45C-BD2A99FCE65B}"/>
              </a:ext>
            </a:extLst>
          </p:cNvPr>
          <p:cNvPicPr/>
          <p:nvPr/>
        </p:nvPicPr>
        <p:blipFill rotWithShape="1">
          <a:blip r:embed="rId3">
            <a:extLst>
              <a:ext uri="{28A0092B-C50C-407E-A947-70E740481C1C}">
                <a14:useLocalDpi xmlns:a14="http://schemas.microsoft.com/office/drawing/2010/main" val="0"/>
              </a:ext>
            </a:extLst>
          </a:blip>
          <a:srcRect b="13754"/>
          <a:stretch/>
        </p:blipFill>
        <p:spPr bwMode="auto">
          <a:xfrm>
            <a:off x="498896" y="285621"/>
            <a:ext cx="6747031" cy="5839427"/>
          </a:xfrm>
          <a:prstGeom prst="rect">
            <a:avLst/>
          </a:prstGeom>
          <a:ln>
            <a:noFill/>
          </a:ln>
          <a:extLst>
            <a:ext uri="{53640926-AAD7-44d8-BBD7-CCE9431645EC}">
              <a14:shadowObscured xmlns="" xmlns:a14="http://schemas.microsoft.com/office/drawing/2010/main"/>
            </a:ext>
          </a:extLst>
        </p:spPr>
      </p:pic>
      <p:pic>
        <p:nvPicPr>
          <p:cNvPr id="3" name="Picture 2">
            <a:extLst>
              <a:ext uri="{FF2B5EF4-FFF2-40B4-BE49-F238E27FC236}">
                <a16:creationId xmlns:a16="http://schemas.microsoft.com/office/drawing/2014/main" id="{1DAC849C-AC4C-BB40-AA69-88D2BB3E5C80}"/>
              </a:ext>
            </a:extLst>
          </p:cNvPr>
          <p:cNvPicPr/>
          <p:nvPr/>
        </p:nvPicPr>
        <p:blipFill rotWithShape="1">
          <a:blip r:embed="rId4">
            <a:extLst>
              <a:ext uri="{28A0092B-C50C-407E-A947-70E740481C1C}">
                <a14:useLocalDpi xmlns:a14="http://schemas.microsoft.com/office/drawing/2010/main" val="0"/>
              </a:ext>
            </a:extLst>
          </a:blip>
          <a:srcRect b="26576"/>
          <a:stretch/>
        </p:blipFill>
        <p:spPr bwMode="auto">
          <a:xfrm>
            <a:off x="7645510" y="1454729"/>
            <a:ext cx="3523876" cy="3475188"/>
          </a:xfrm>
          <a:prstGeom prst="rect">
            <a:avLst/>
          </a:prstGeom>
          <a:ln>
            <a:noFill/>
          </a:ln>
          <a:extLst>
            <a:ext uri="{53640926-AAD7-44d8-BBD7-CCE9431645EC}">
              <a14:shadowObscured xmlns="" xmlns:a14="http://schemas.microsoft.com/office/drawing/2010/main"/>
            </a:ext>
          </a:extLst>
        </p:spPr>
      </p:pic>
      <p:pic>
        <p:nvPicPr>
          <p:cNvPr id="4" name="Slika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80889" y="5842312"/>
            <a:ext cx="2338273" cy="1015688"/>
          </a:xfrm>
          <a:prstGeom prst="rect">
            <a:avLst/>
          </a:prstGeom>
        </p:spPr>
      </p:pic>
    </p:spTree>
    <p:extLst>
      <p:ext uri="{BB962C8B-B14F-4D97-AF65-F5344CB8AC3E}">
        <p14:creationId xmlns:p14="http://schemas.microsoft.com/office/powerpoint/2010/main" val="3042303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515DD06A-CABE-D84D-8ADC-4D804ABD16E7}"/>
              </a:ext>
            </a:extLst>
          </p:cNvPr>
          <p:cNvGraphicFramePr>
            <a:graphicFrameLocks/>
          </p:cNvGraphicFramePr>
          <p:nvPr>
            <p:extLst>
              <p:ext uri="{D42A27DB-BD31-4B8C-83A1-F6EECF244321}">
                <p14:modId xmlns:p14="http://schemas.microsoft.com/office/powerpoint/2010/main" val="1472136024"/>
              </p:ext>
            </p:extLst>
          </p:nvPr>
        </p:nvGraphicFramePr>
        <p:xfrm>
          <a:off x="96983" y="152401"/>
          <a:ext cx="11499272" cy="6705600"/>
        </p:xfrm>
        <a:graphic>
          <a:graphicData uri="http://schemas.openxmlformats.org/drawingml/2006/chart">
            <c:chart xmlns:c="http://schemas.openxmlformats.org/drawingml/2006/chart" xmlns:r="http://schemas.openxmlformats.org/officeDocument/2006/relationships" r:id="rId3"/>
          </a:graphicData>
        </a:graphic>
      </p:graphicFrame>
      <p:sp>
        <p:nvSpPr>
          <p:cNvPr id="3" name="Left-right Arrow 2">
            <a:extLst>
              <a:ext uri="{FF2B5EF4-FFF2-40B4-BE49-F238E27FC236}">
                <a16:creationId xmlns:a16="http://schemas.microsoft.com/office/drawing/2014/main" id="{AA9F1101-D9B1-9641-9980-F050186EB682}"/>
              </a:ext>
            </a:extLst>
          </p:cNvPr>
          <p:cNvSpPr/>
          <p:nvPr/>
        </p:nvSpPr>
        <p:spPr>
          <a:xfrm>
            <a:off x="1108364" y="2064327"/>
            <a:ext cx="1011381" cy="471055"/>
          </a:xfrm>
          <a:prstGeom prst="lef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0953230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VSHAPEID" val="zvrdC8eV6YWWfpMhsRT8jq"/>
</p:tagLst>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27962</TotalTime>
  <Words>1501</Words>
  <Application>Microsoft Office PowerPoint</Application>
  <PresentationFormat>Širokozaslonsko</PresentationFormat>
  <Paragraphs>372</Paragraphs>
  <Slides>18</Slides>
  <Notes>18</Notes>
  <HiddenSlides>0</HiddenSlides>
  <MMClips>0</MMClips>
  <ScaleCrop>false</ScaleCrop>
  <HeadingPairs>
    <vt:vector size="6" baseType="variant">
      <vt:variant>
        <vt:lpstr>Uporabljene pisave</vt:lpstr>
      </vt:variant>
      <vt:variant>
        <vt:i4>7</vt:i4>
      </vt:variant>
      <vt:variant>
        <vt:lpstr>Tema</vt:lpstr>
      </vt:variant>
      <vt:variant>
        <vt:i4>1</vt:i4>
      </vt:variant>
      <vt:variant>
        <vt:lpstr>Naslovi diapozitivov</vt:lpstr>
      </vt:variant>
      <vt:variant>
        <vt:i4>18</vt:i4>
      </vt:variant>
    </vt:vector>
  </HeadingPairs>
  <TitlesOfParts>
    <vt:vector size="26" baseType="lpstr">
      <vt:lpstr>Al Tarikh</vt:lpstr>
      <vt:lpstr>Arial</vt:lpstr>
      <vt:lpstr>Calibri</vt:lpstr>
      <vt:lpstr>Times New Roman</vt:lpstr>
      <vt:lpstr>Trebuchet MS</vt:lpstr>
      <vt:lpstr>Wingdings</vt:lpstr>
      <vt:lpstr>Wingdings 3</vt:lpstr>
      <vt:lpstr>Facet</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Inovativna učna okolja podprta z IKT (Inovativna pedagogika 1:1)</dc:title>
  <dc:creator>Manja Veldin</dc:creator>
  <cp:lastModifiedBy>Maja Vičič Krabonja</cp:lastModifiedBy>
  <cp:revision>72</cp:revision>
  <cp:lastPrinted>2019-11-05T17:28:21Z</cp:lastPrinted>
  <dcterms:created xsi:type="dcterms:W3CDTF">2019-03-04T23:37:36Z</dcterms:created>
  <dcterms:modified xsi:type="dcterms:W3CDTF">2019-11-05T17:29:00Z</dcterms:modified>
</cp:coreProperties>
</file>