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950" autoAdjust="0"/>
  </p:normalViewPr>
  <p:slideViewPr>
    <p:cSldViewPr snapToGrid="0">
      <p:cViewPr varScale="1">
        <p:scale>
          <a:sx n="67" d="100"/>
          <a:sy n="67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CB7A-8BA5-4752-9AD4-ABFAC4EFB56E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7294E-8AEC-4952-80A7-60EC5F417A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44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27A8B-A900-42CD-9923-F8FB2C3F9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A76B90-A494-4085-B16D-705B54EC3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639693-CB8B-454C-B5A8-934FB61D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A36-4543-46E1-A1CE-A92927F5D5E1}" type="datetime1">
              <a:rPr lang="hr-HR" smtClean="0"/>
              <a:t>30.10.2019.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8B386B-EA79-4708-92E2-5164A20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C241F3-CB3D-4DB7-B333-F5FFBE80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5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9F47E-504A-4229-AC99-7C71252C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AA3FB0B-A443-4923-AA6A-CA44B1DF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7D5A2D-4BCF-479C-8893-2D2406F3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BD87-1E70-4198-B3BC-C93FA1EB41B4}" type="datetime1">
              <a:rPr lang="hr-HR" smtClean="0"/>
              <a:t>30.10.2019.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F8E6D2-2EDE-46B9-B640-3D31D7C9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FC8FB9-9FB9-4078-9F3F-1C05BB14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9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D054975-2000-4661-8AB0-F59FBDEF0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E484584-51C3-4031-8C55-C17619DC0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FE09A4-322C-427F-A593-E5E5931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2359-0260-4293-A6BB-D3F1CB1CCEAC}" type="datetime1">
              <a:rPr lang="hr-HR" smtClean="0"/>
              <a:t>30.10.2019.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2C033-3276-40AE-A187-303401EB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D128FE-D508-4987-B89E-7327FC85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3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AFCB13-7506-4E54-A5B8-E2C47D6F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2D151A-1374-4DE3-AA5A-77ED3B914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D5B98A-0476-4620-8B8A-C3404F67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0E4A-0FE2-4D63-99F2-6CA17EE8E032}" type="datetime1">
              <a:rPr lang="hr-HR" smtClean="0"/>
              <a:t>30.10.2019.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3FF641-AE8E-4004-B660-B4F1F85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CD5CD-7A25-40EA-945C-D9348635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3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2231A-7CBE-4466-8A66-6BEE0EF3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F15559-94AE-4D68-9952-F592E16C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9514DD-1663-4866-8BEB-AE9DF123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0E29-CF00-446D-AB9A-EE5A2A306116}" type="datetime1">
              <a:rPr lang="hr-HR" smtClean="0"/>
              <a:t>30.10.2019.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3982DF-0C46-4C8B-BC2D-F74E21B2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4C42F4-3289-4027-8F44-FD3F449F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7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B60505-47F9-4ABE-843F-F4D59576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AB58DF-AE55-454A-B843-4C38C6B24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FC5A246-5B26-4EE7-B790-D1FD6F761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9A1921B-E61F-4FE5-8564-939FC3FD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F1C-682C-49B8-8636-E34F030D73DF}" type="datetime1">
              <a:rPr lang="hr-HR" smtClean="0"/>
              <a:t>30.10.2019.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EA77968-9809-4CD8-9577-C5CEB45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8008531-EB3C-4A51-9CCF-ED92C2F4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1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E7767-5EA4-4167-87F0-9814DB8D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40A876-71C8-4334-807E-315976BBC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DF36DE-8A08-4B9B-B433-1B70BB0B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860A06C-1A0F-4DB9-BBC6-3E1EE6905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938842-2D9B-4CCF-A9A1-AB6FE8FE2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55CFC5C-FC36-4529-AE53-237E0925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586-8FC8-41A9-A22F-780E3153FE7A}" type="datetime1">
              <a:rPr lang="hr-HR" smtClean="0"/>
              <a:t>30.10.2019.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6F08D64-E058-4D9C-8DB8-2FEC889F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2BCE598-3913-47B7-92DF-7551763B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5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CDA80A-8912-4811-AEF8-297015B6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50E7787-3C04-40D0-802C-61CE8A93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183F-79DA-4AFA-9382-FA2D6D96B59F}" type="datetime1">
              <a:rPr lang="hr-HR" smtClean="0"/>
              <a:t>30.10.2019.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599C6D0-F2CF-4DF9-AD0C-D525DBD1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86095CB-ED2B-4ECD-A9DE-1D3DADED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7DA1629-BA67-4D48-BEF7-754CA634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8795-6AE7-420A-AEE8-4E3ADFCF5D07}" type="datetime1">
              <a:rPr lang="hr-HR" smtClean="0"/>
              <a:t>30.10.2019.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C5C38D6-C4AE-4F5A-BDEB-3C3435D2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4CEA55F-64D7-4588-A308-FD8DDB6F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6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B34CC7-0AD3-401F-8ABF-4EC329EF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980B57-82C9-45EC-8E60-11138C05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451DD0-E89B-4CF9-B066-988F855E7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2ABCEA3-85D9-4F83-BF0C-1A46681A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96C5-094C-48BD-90FF-D9F8F7C17BD3}" type="datetime1">
              <a:rPr lang="hr-HR" smtClean="0"/>
              <a:t>30.10.2019.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5D5A10E-F456-420F-84FB-C16C13A6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A90D61-BD4C-4F51-950D-3886982B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1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4EB57-0214-4141-B7C6-3C82A233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9AA01FF-F5F3-4221-9E92-78B775809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1C6C50F-39A5-4319-ABBC-29AA9490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EDCECD-52C9-4FDD-B095-98EC8715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CA26-2831-4FA9-B75A-726C4418E67A}" type="datetime1">
              <a:rPr lang="hr-HR" smtClean="0"/>
              <a:t>30.10.2019.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265A13-EAEC-4EDB-8E8E-112AA0B6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0578E1-EFCC-4DFA-BF19-8060F6A3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6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4D60AF4-6076-40C5-9CC6-C7010D5B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3CD3F6-96F0-441B-A576-1690E60EC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C710D3-9839-4474-BC94-AF0108BC8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B1FC-1853-4336-962B-7EA67BB77055}" type="datetime1">
              <a:rPr lang="hr-HR" smtClean="0"/>
              <a:t>30.10.2019.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9CC0AA-62EB-4D4E-A291-113AE65A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CUC, 6. - 8. studenog 2019., Šibenik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283D1F-8E04-49BB-B143-99E1EF9F0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B8DC-8B96-4CB9-8718-F184FC041C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6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2p5Bvbt" TargetMode="Externa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adlet.com/msjurisic1/pxnf94308z4j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eworkshee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it.ly/2p5Bvbt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9EED17-0680-4615-95D0-0BE5F7B46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058" y="2963561"/>
            <a:ext cx="6738450" cy="13557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600" dirty="0">
                <a:solidFill>
                  <a:srgbClr val="7030A0"/>
                </a:solidFill>
                <a:latin typeface="Algerian" panose="04020705040A02060702" pitchFamily="82" charset="0"/>
              </a:rPr>
              <a:t>VREDNOVANJE UZ INTERAKTIVNE LISTIĆE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BF7342-5B43-4C6D-9A77-EB232CAE3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497" y="4452188"/>
            <a:ext cx="3832982" cy="911117"/>
          </a:xfrm>
        </p:spPr>
        <p:txBody>
          <a:bodyPr>
            <a:noAutofit/>
          </a:bodyPr>
          <a:lstStyle/>
          <a:p>
            <a:r>
              <a:rPr lang="hr-HR" sz="1600" dirty="0">
                <a:latin typeface="Baskerville Old Face" panose="02020602080505020303" pitchFamily="18" charset="0"/>
              </a:rPr>
              <a:t>Marija Jurišić Šarlija, prof. mentor</a:t>
            </a:r>
          </a:p>
          <a:p>
            <a:r>
              <a:rPr lang="hr-HR" sz="1600" dirty="0">
                <a:latin typeface="Baskerville Old Face" panose="02020602080505020303" pitchFamily="18" charset="0"/>
              </a:rPr>
              <a:t>Ana Paradžik, prof. mentor</a:t>
            </a:r>
          </a:p>
          <a:p>
            <a:r>
              <a:rPr lang="hr-HR" sz="1600" dirty="0">
                <a:latin typeface="Baskerville Old Face" panose="02020602080505020303" pitchFamily="18" charset="0"/>
              </a:rPr>
              <a:t>Zdravstvena škola Split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51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222410D-EE7C-483C-BFAC-BAA54CF3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22" y="1117863"/>
            <a:ext cx="3068504" cy="3249004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6D6B336-5DDC-41A1-B4DD-4C269F4F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7013" y="4193598"/>
            <a:ext cx="3358792" cy="51717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hr-HR" sz="1600" b="1" dirty="0">
                <a:solidFill>
                  <a:schemeClr val="tx1">
                    <a:lumMod val="65000"/>
                    <a:lumOff val="35000"/>
                    <a:alpha val="80000"/>
                  </a:schemeClr>
                </a:solidFill>
                <a:latin typeface="Baskerville Old Face" panose="02020602080505020303" pitchFamily="18" charset="0"/>
              </a:rPr>
              <a:t>CUC, 6. - 8. studenog 2019., Šibenik</a:t>
            </a:r>
          </a:p>
        </p:txBody>
      </p:sp>
    </p:spTree>
    <p:extLst>
      <p:ext uri="{BB962C8B-B14F-4D97-AF65-F5344CB8AC3E}">
        <p14:creationId xmlns:p14="http://schemas.microsoft.com/office/powerpoint/2010/main" val="10132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D36E16-99D7-4FDB-93CC-E875CB72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93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CUC, 6. - 8. studenog 2019., Šibenik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B1A624E1-2317-48B1-8904-B36B2B2BDD95}"/>
              </a:ext>
            </a:extLst>
          </p:cNvPr>
          <p:cNvSpPr/>
          <p:nvPr/>
        </p:nvSpPr>
        <p:spPr>
          <a:xfrm rot="18841268">
            <a:off x="3693282" y="2346830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7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246DDFB-A772-44A5-824D-EB3A84CD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8" r="3268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7E835DA2-8ACA-4F83-B3DA-86A1E2AA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200"/>
              <a:t>CUC, 6. - 8. studenog 2019., Šibenik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899B7B2D-5939-4A44-8B99-8B53B0383EFD}"/>
              </a:ext>
            </a:extLst>
          </p:cNvPr>
          <p:cNvSpPr/>
          <p:nvPr/>
        </p:nvSpPr>
        <p:spPr>
          <a:xfrm rot="18841268">
            <a:off x="3993320" y="5589409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39B9FE-F03A-496B-AB26-02A782B16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6" r="3" b="160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B9808D2B-B614-4885-A147-160AAFCF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200"/>
              <a:t>CUC, 6. - 8. studenog 2019., Šibenik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E8EDB375-EF4C-44DC-A604-18654417E121}"/>
              </a:ext>
            </a:extLst>
          </p:cNvPr>
          <p:cNvSpPr/>
          <p:nvPr/>
        </p:nvSpPr>
        <p:spPr>
          <a:xfrm rot="18841268">
            <a:off x="901333" y="3637910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3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FAB30B-BE2D-4FDE-8AE9-0817A42F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98" y="3434511"/>
            <a:ext cx="5291516" cy="127157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hr-HR" dirty="0">
                <a:solidFill>
                  <a:srgbClr val="000000"/>
                </a:solidFill>
                <a:latin typeface="Algerian" panose="04020705040A02060702" pitchFamily="82" charset="0"/>
              </a:rPr>
              <a:t>PODIJELITI LINK </a:t>
            </a:r>
            <a:r>
              <a:rPr lang="hr-HR" dirty="0" err="1">
                <a:solidFill>
                  <a:srgbClr val="000000"/>
                </a:solidFill>
                <a:latin typeface="Algerian" panose="04020705040A02060702" pitchFamily="82" charset="0"/>
              </a:rPr>
              <a:t>Padlet</a:t>
            </a:r>
            <a:r>
              <a:rPr lang="en-US" kern="1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E00768-92B2-45AA-A096-76AE9F6E8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6203" y="6285480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CUC, 6. - 8. </a:t>
            </a:r>
            <a:r>
              <a:rPr lang="en-US" sz="1100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studenog</a:t>
            </a:r>
            <a:r>
              <a:rPr lang="en-US" sz="1100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2019., </a:t>
            </a:r>
            <a:r>
              <a:rPr lang="en-US" sz="1100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Šibenik</a:t>
            </a:r>
            <a:endParaRPr lang="en-US" sz="1100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avokutnik 7">
            <a:hlinkClick r:id="rId5"/>
            <a:extLst>
              <a:ext uri="{FF2B5EF4-FFF2-40B4-BE49-F238E27FC236}">
                <a16:creationId xmlns:a16="http://schemas.microsoft.com/office/drawing/2014/main" id="{364E004B-208D-42FE-BD4E-966D8D98EC5E}"/>
              </a:ext>
            </a:extLst>
          </p:cNvPr>
          <p:cNvSpPr/>
          <p:nvPr/>
        </p:nvSpPr>
        <p:spPr>
          <a:xfrm>
            <a:off x="1462914" y="2024327"/>
            <a:ext cx="38284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3200" b="1" dirty="0"/>
              <a:t>http://bit.ly/2p5Bvbt</a:t>
            </a:r>
          </a:p>
        </p:txBody>
      </p:sp>
    </p:spTree>
    <p:extLst>
      <p:ext uri="{BB962C8B-B14F-4D97-AF65-F5344CB8AC3E}">
        <p14:creationId xmlns:p14="http://schemas.microsoft.com/office/powerpoint/2010/main" val="6779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Slika 2">
            <a:hlinkClick r:id="rId2"/>
            <a:extLst>
              <a:ext uri="{FF2B5EF4-FFF2-40B4-BE49-F238E27FC236}">
                <a16:creationId xmlns:a16="http://schemas.microsoft.com/office/drawing/2014/main" id="{BAB8BFE5-BE9F-43A1-935D-B357A5152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4" r="2" b="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78C8CC61-7D57-4315-A441-B6A1F154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200"/>
              <a:t>CUC, 6. - 8. studenog 2019., Šibenik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8B0D0560-BB5C-425F-8ADF-F70F0A380566}"/>
              </a:ext>
            </a:extLst>
          </p:cNvPr>
          <p:cNvSpPr/>
          <p:nvPr/>
        </p:nvSpPr>
        <p:spPr>
          <a:xfrm rot="18841268">
            <a:off x="7822372" y="4440877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11FD7C-3578-4718-9497-581ED7D2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2" r="19553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2F2FBA1-C1B6-42C7-961D-ADD60150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200"/>
              <a:t>CUC, 6. - 8. studenog 2019., Šibenik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1E626F3A-25C9-4A8D-BB69-44E8EEB8BFE5}"/>
              </a:ext>
            </a:extLst>
          </p:cNvPr>
          <p:cNvSpPr/>
          <p:nvPr/>
        </p:nvSpPr>
        <p:spPr>
          <a:xfrm rot="18841268">
            <a:off x="7075563" y="2494911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6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11FD7C-3578-4718-9497-581ED7D2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14879" r="13462" b="7257"/>
          <a:stretch/>
        </p:blipFill>
        <p:spPr>
          <a:xfrm rot="21480000">
            <a:off x="2124685" y="988800"/>
            <a:ext cx="8322327" cy="4793312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2F2FBA1-C1B6-42C7-961D-ADD60150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CUC, 6. - 8. studenog 2019., Šibenik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1E626F3A-25C9-4A8D-BB69-44E8EEB8BFE5}"/>
              </a:ext>
            </a:extLst>
          </p:cNvPr>
          <p:cNvSpPr/>
          <p:nvPr/>
        </p:nvSpPr>
        <p:spPr>
          <a:xfrm rot="12493136">
            <a:off x="7418463" y="3566473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6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78C8CC61-7D57-4315-A441-B6A1F154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CUC, 6. - 8. studenog 2019., Šibenik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72B32F3-5D48-4563-9EAD-6E30EC96E1BE}"/>
              </a:ext>
            </a:extLst>
          </p:cNvPr>
          <p:cNvSpPr/>
          <p:nvPr/>
        </p:nvSpPr>
        <p:spPr>
          <a:xfrm>
            <a:off x="1814514" y="2785291"/>
            <a:ext cx="82462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9337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BFB4D6-19FE-4D09-8B66-EE9BE64A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644" y="346731"/>
            <a:ext cx="4396409" cy="1325563"/>
          </a:xfrm>
        </p:spPr>
        <p:txBody>
          <a:bodyPr/>
          <a:lstStyle/>
          <a:p>
            <a:r>
              <a:rPr lang="hr-HR" dirty="0">
                <a:latin typeface="Baskerville Old Face" panose="02020602080505020303" pitchFamily="18" charset="0"/>
              </a:rPr>
              <a:t>VREDNOVANJE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044E00E-F2C7-4F4A-A5E7-FC11DDD3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327D4E5-9467-445D-B8F1-20666F908C3A}"/>
              </a:ext>
            </a:extLst>
          </p:cNvPr>
          <p:cNvSpPr/>
          <p:nvPr/>
        </p:nvSpPr>
        <p:spPr>
          <a:xfrm rot="20992167">
            <a:off x="1958008" y="2121121"/>
            <a:ext cx="2504661" cy="927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Baskerville Old Face" panose="02020602080505020303" pitchFamily="18" charset="0"/>
              </a:rPr>
              <a:t>SUMATIVNO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9F0057B-7A26-4558-B829-F0A45B70A3E7}"/>
              </a:ext>
            </a:extLst>
          </p:cNvPr>
          <p:cNvSpPr/>
          <p:nvPr/>
        </p:nvSpPr>
        <p:spPr>
          <a:xfrm rot="547352">
            <a:off x="7166114" y="2109438"/>
            <a:ext cx="2908853" cy="927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Baskerville Old Face" panose="02020602080505020303" pitchFamily="18" charset="0"/>
              </a:rPr>
              <a:t>FORMATIVNO</a:t>
            </a:r>
          </a:p>
        </p:txBody>
      </p:sp>
      <p:pic>
        <p:nvPicPr>
          <p:cNvPr id="1026" name="Picture 2" descr="Feedback, Opinion, Customer">
            <a:extLst>
              <a:ext uri="{FF2B5EF4-FFF2-40B4-BE49-F238E27FC236}">
                <a16:creationId xmlns:a16="http://schemas.microsoft.com/office/drawing/2014/main" id="{27E8CA91-0FB1-4EC8-9771-31B15BC3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90" y="3117849"/>
            <a:ext cx="53149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FAB30B-BE2D-4FDE-8AE9-0817A42F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Algerian" panose="04020705040A02060702" pitchFamily="82" charset="0"/>
              </a:rPr>
              <a:t>ŠTO SU INTERAKTIVNI NASTAVNI LISTIĆI?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7309E4-DF89-4B32-A789-148A73D3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825625"/>
            <a:ext cx="10823713" cy="31704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Baskerville Old Face" panose="02020602080505020303" pitchFamily="18" charset="0"/>
              </a:rPr>
              <a:t>tradicionalni ispiti znanja u formatima .</a:t>
            </a:r>
            <a:r>
              <a:rPr lang="hr-HR" sz="2400" dirty="0" err="1">
                <a:latin typeface="Baskerville Old Face" panose="02020602080505020303" pitchFamily="18" charset="0"/>
              </a:rPr>
              <a:t>doc</a:t>
            </a:r>
            <a:r>
              <a:rPr lang="hr-HR" sz="2400" dirty="0">
                <a:latin typeface="Baskerville Old Face" panose="02020602080505020303" pitchFamily="18" charset="0"/>
              </a:rPr>
              <a:t>, .pdf ili .</a:t>
            </a:r>
            <a:r>
              <a:rPr lang="hr-HR" sz="2400" dirty="0" err="1">
                <a:latin typeface="Baskerville Old Face" panose="02020602080505020303" pitchFamily="18" charset="0"/>
              </a:rPr>
              <a:t>jpg</a:t>
            </a:r>
            <a:r>
              <a:rPr lang="hr-HR" sz="2400" dirty="0">
                <a:latin typeface="Baskerville Old Face" panose="02020602080505020303" pitchFamily="18" charset="0"/>
              </a:rPr>
              <a:t> postaju interaktivni nastavni listići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latin typeface="Baskerville Old Face" panose="02020602080505020303" pitchFamily="18" charset="0"/>
                <a:hlinkClick r:id="rId2"/>
              </a:rPr>
              <a:t>https://www.liveworksheets.com</a:t>
            </a:r>
            <a:r>
              <a:rPr lang="hr-HR" sz="2400" dirty="0">
                <a:latin typeface="Baskerville Old Face" panose="02020602080505020303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latin typeface="Baskerville Old Face" panose="02020602080505020303" pitchFamily="18" charset="0"/>
              </a:rPr>
              <a:t>dijagnostičko, formativno i </a:t>
            </a:r>
            <a:r>
              <a:rPr lang="hr-HR" sz="2400" dirty="0" err="1">
                <a:latin typeface="Baskerville Old Face" panose="02020602080505020303" pitchFamily="18" charset="0"/>
              </a:rPr>
              <a:t>sumativno</a:t>
            </a:r>
            <a:r>
              <a:rPr lang="hr-HR" sz="2400" dirty="0">
                <a:latin typeface="Baskerville Old Face" panose="02020602080505020303" pitchFamily="18" charset="0"/>
              </a:rPr>
              <a:t> vrednovanje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CUC, 6. - 8. studenog 2019., Šibenik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E007CE-1D32-4EFB-9445-A89494BDC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314" y="4996070"/>
            <a:ext cx="6638599" cy="90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62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FAB30B-BE2D-4FDE-8AE9-0817A42F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95" y="392138"/>
            <a:ext cx="4473541" cy="145405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3600" dirty="0">
                <a:solidFill>
                  <a:srgbClr val="000000"/>
                </a:solidFill>
                <a:latin typeface="Algerian" panose="04020705040A02060702" pitchFamily="82" charset="0"/>
              </a:rPr>
              <a:t>INTERAKTIVNI NASTAVNI LISTIĆI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F7A34B9-627B-447D-B084-945E94E44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218" y="1034913"/>
            <a:ext cx="1272591" cy="81127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7309E4-DF89-4B32-A789-148A73D3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257006"/>
            <a:ext cx="5070140" cy="380396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mogućnost uključivanja zvukova i videozapisa</a:t>
            </a:r>
          </a:p>
          <a:p>
            <a:pPr>
              <a:lnSpc>
                <a:spcPct val="11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zadaci povlačenja i puštanja </a:t>
            </a:r>
          </a:p>
          <a:p>
            <a:pPr>
              <a:lnSpc>
                <a:spcPct val="11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zadaci povezivanja</a:t>
            </a:r>
          </a:p>
          <a:p>
            <a:pPr>
              <a:lnSpc>
                <a:spcPct val="11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zadaci kratkog odgovora i višestrukog izbora</a:t>
            </a:r>
          </a:p>
          <a:p>
            <a:pPr>
              <a:lnSpc>
                <a:spcPct val="11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zadaci za uvježbavanje izgovora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B0F20F6-9A88-4029-9A6C-096FD040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815" y="394095"/>
            <a:ext cx="3217333" cy="19545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BAC006E-0658-40D7-B6F1-E52543EC8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67" y="3649653"/>
            <a:ext cx="1852096" cy="1305727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5309104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 sz="1100">
                <a:solidFill>
                  <a:srgbClr val="898989"/>
                </a:solidFill>
              </a:rPr>
              <a:t>CUC, 6. - 8. studenog 2019., Šibenik</a:t>
            </a:r>
          </a:p>
        </p:txBody>
      </p:sp>
      <p:sp>
        <p:nvSpPr>
          <p:cNvPr id="36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1A5A4A9-0867-4690-BD54-1DD9BEADD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0046" y="5398439"/>
            <a:ext cx="2345355" cy="8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ie, Green, Business, Boss">
            <a:extLst>
              <a:ext uri="{FF2B5EF4-FFF2-40B4-BE49-F238E27FC236}">
                <a16:creationId xmlns:a16="http://schemas.microsoft.com/office/drawing/2014/main" id="{1CBCBE9C-E1B1-47B9-AD70-DC87C978E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x, White Male, 3D Model, Isolated, 3D">
            <a:extLst>
              <a:ext uri="{FF2B5EF4-FFF2-40B4-BE49-F238E27FC236}">
                <a16:creationId xmlns:a16="http://schemas.microsoft.com/office/drawing/2014/main" id="{C164076A-E86B-4958-B363-A3AD17B4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0"/>
          <a:stretch/>
        </p:blipFill>
        <p:spPr bwMode="auto"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eedback, White Male, 3D Model, Isolated, 3D, Model">
            <a:extLst>
              <a:ext uri="{FF2B5EF4-FFF2-40B4-BE49-F238E27FC236}">
                <a16:creationId xmlns:a16="http://schemas.microsoft.com/office/drawing/2014/main" id="{0BF59CD1-2221-4F2B-A872-BD8492FB3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4248"/>
          <a:stretch/>
        </p:blipFill>
        <p:spPr bwMode="auto"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FAB30B-BE2D-4FDE-8AE9-0817A42F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6" y="435026"/>
            <a:ext cx="7347867" cy="17966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3600" dirty="0">
                <a:solidFill>
                  <a:srgbClr val="000000"/>
                </a:solidFill>
                <a:latin typeface="Algerian" panose="04020705040A02060702" pitchFamily="82" charset="0"/>
              </a:rPr>
              <a:t>PREDNOSTI INTERAKTIVNIH NASTAVNIH LISTIĆA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7309E4-DF89-4B32-A789-148A73D3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421682"/>
            <a:ext cx="5580185" cy="36392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jednostavnost izrade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štedi vrijeme i papir (ekološki osviješteni)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postojanje velike zbirke izrađenih interaktivnih listića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1100">
                <a:solidFill>
                  <a:srgbClr val="898989"/>
                </a:solidFill>
              </a:rPr>
              <a:t>CUC, 6. - 8. studenog 2019., Šibenik</a:t>
            </a:r>
          </a:p>
        </p:txBody>
      </p:sp>
    </p:spTree>
    <p:extLst>
      <p:ext uri="{BB962C8B-B14F-4D97-AF65-F5344CB8AC3E}">
        <p14:creationId xmlns:p14="http://schemas.microsoft.com/office/powerpoint/2010/main" val="26681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D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02970F-4FFF-4EFB-89B9-82F73B40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542" y="549090"/>
            <a:ext cx="4114800" cy="5175849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94DC8A04-CB0B-4CF0-923F-D7A7224A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942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CUC, 6. - 8. studenog 2019., Šibenik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96A4A3-6496-4A0B-A1CA-AF063552D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90" y="4862057"/>
            <a:ext cx="4743450" cy="1638300"/>
          </a:xfrm>
          <a:prstGeom prst="rect">
            <a:avLst/>
          </a:prstGeom>
        </p:spPr>
      </p:pic>
      <p:sp>
        <p:nvSpPr>
          <p:cNvPr id="5" name="Pravokutnik 4">
            <a:hlinkClick r:id="rId5"/>
            <a:extLst>
              <a:ext uri="{FF2B5EF4-FFF2-40B4-BE49-F238E27FC236}">
                <a16:creationId xmlns:a16="http://schemas.microsoft.com/office/drawing/2014/main" id="{727590F8-A32F-4C97-8520-F14E963BEEBA}"/>
              </a:ext>
            </a:extLst>
          </p:cNvPr>
          <p:cNvSpPr/>
          <p:nvPr/>
        </p:nvSpPr>
        <p:spPr>
          <a:xfrm>
            <a:off x="391928" y="3429000"/>
            <a:ext cx="38284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3200" b="1" dirty="0"/>
              <a:t>http://bit.ly/2p5Bvbt</a:t>
            </a:r>
          </a:p>
        </p:txBody>
      </p:sp>
    </p:spTree>
    <p:extLst>
      <p:ext uri="{BB962C8B-B14F-4D97-AF65-F5344CB8AC3E}">
        <p14:creationId xmlns:p14="http://schemas.microsoft.com/office/powerpoint/2010/main" val="33262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FAB30B-BE2D-4FDE-8AE9-0817A42F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028951"/>
            <a:ext cx="3217058" cy="171695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Algerian" panose="04020705040A02060702" pitchFamily="82" charset="0"/>
              </a:rPr>
              <a:t>KREIRANJE </a:t>
            </a:r>
            <a:br>
              <a:rPr lang="hr-HR" sz="3400" kern="1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lgerian" panose="04020705040A02060702" pitchFamily="82" charset="0"/>
              </a:rPr>
              <a:t>RAČUNA 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0553" y="6223702"/>
            <a:ext cx="49816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CUC, 6. - 8. studenog 2019., Šibenik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960913E-E535-483F-B453-F18B5C6C7EB4}"/>
              </a:ext>
            </a:extLst>
          </p:cNvPr>
          <p:cNvSpPr/>
          <p:nvPr/>
        </p:nvSpPr>
        <p:spPr>
          <a:xfrm>
            <a:off x="6096000" y="691239"/>
            <a:ext cx="45656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hlinkClick r:id="rId3"/>
              </a:rPr>
              <a:t>https://www.liveworksheets.com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endParaRPr lang="hr-HR" sz="24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BBD65F3-91B4-471E-9749-8548EDF1F7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" t="9842" r="1300" b="5117"/>
          <a:stretch/>
        </p:blipFill>
        <p:spPr>
          <a:xfrm>
            <a:off x="3316462" y="1385888"/>
            <a:ext cx="8868128" cy="4328470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id="{B8C18D8E-69DD-4FB6-945E-990E396CDE46}"/>
              </a:ext>
            </a:extLst>
          </p:cNvPr>
          <p:cNvSpPr/>
          <p:nvPr/>
        </p:nvSpPr>
        <p:spPr>
          <a:xfrm rot="18841268">
            <a:off x="8222420" y="2994973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7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D36E16-99D7-4FDB-93CC-E875CB72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93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CUC, 6. - 8. studenog 2019., Šibenik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25F2BFB4-67B1-4DBD-B737-26DA12523898}"/>
              </a:ext>
            </a:extLst>
          </p:cNvPr>
          <p:cNvSpPr/>
          <p:nvPr/>
        </p:nvSpPr>
        <p:spPr>
          <a:xfrm rot="18841268">
            <a:off x="2039313" y="2452049"/>
            <a:ext cx="2155674" cy="479605"/>
          </a:xfrm>
          <a:prstGeom prst="rightArrow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2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FAB30B-BE2D-4FDE-8AE9-0817A42F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3429000"/>
            <a:ext cx="5291516" cy="1271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rgbClr val="000000"/>
                </a:solidFill>
                <a:latin typeface="Algerian" panose="04020705040A02060702" pitchFamily="82" charset="0"/>
              </a:rPr>
              <a:t>IZRADA LISTIĆA </a:t>
            </a:r>
            <a:br>
              <a:rPr lang="en-US" sz="4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E00768-92B2-45AA-A096-76AE9F6E8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1F315-677B-45B0-B037-8C367FEC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47" y="6095115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CUC, 6. - 8. </a:t>
            </a:r>
            <a:r>
              <a:rPr lang="en-US" sz="1100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studenog</a:t>
            </a:r>
            <a:r>
              <a:rPr lang="en-US" sz="1100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2019., </a:t>
            </a:r>
            <a:r>
              <a:rPr lang="en-US" sz="1100" kern="1200" dirty="0" err="1">
                <a:solidFill>
                  <a:srgbClr val="898989"/>
                </a:solidFill>
                <a:latin typeface="+mn-lt"/>
                <a:ea typeface="+mn-ea"/>
                <a:cs typeface="+mn-cs"/>
              </a:rPr>
              <a:t>Šibenik</a:t>
            </a:r>
            <a:endParaRPr lang="en-US" sz="1100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321</Words>
  <Application>Microsoft Office PowerPoint</Application>
  <PresentationFormat>Široki zaslon</PresentationFormat>
  <Paragraphs>45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Algerian</vt:lpstr>
      <vt:lpstr>Arial</vt:lpstr>
      <vt:lpstr>Baskerville Old Face</vt:lpstr>
      <vt:lpstr>Calibri</vt:lpstr>
      <vt:lpstr>Calibri Light</vt:lpstr>
      <vt:lpstr>Impact</vt:lpstr>
      <vt:lpstr>Tema sustava Office</vt:lpstr>
      <vt:lpstr>VREDNOVANJE UZ INTERAKTIVNE LISTIĆE</vt:lpstr>
      <vt:lpstr>VREDNOVANJE</vt:lpstr>
      <vt:lpstr>ŠTO SU INTERAKTIVNI NASTAVNI LISTIĆI?</vt:lpstr>
      <vt:lpstr>INTERAKTIVNI NASTAVNI LISTIĆI</vt:lpstr>
      <vt:lpstr>PREDNOSTI INTERAKTIVNIH NASTAVNIH LISTIĆA</vt:lpstr>
      <vt:lpstr>PowerPoint prezentacija</vt:lpstr>
      <vt:lpstr>KREIRANJE  RAČUNA </vt:lpstr>
      <vt:lpstr>PowerPoint prezentacija</vt:lpstr>
      <vt:lpstr>IZRADA LISTIĆA  </vt:lpstr>
      <vt:lpstr>PowerPoint prezentacija</vt:lpstr>
      <vt:lpstr>PowerPoint prezentacija</vt:lpstr>
      <vt:lpstr>PowerPoint prezentacija</vt:lpstr>
      <vt:lpstr>PODIJELITI LINK Padlet 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UZ INTERAKTIVNE LISTIĆE</dc:title>
  <dc:creator>Ana Paradzik</dc:creator>
  <cp:lastModifiedBy>Ana Paradzik</cp:lastModifiedBy>
  <cp:revision>5</cp:revision>
  <dcterms:created xsi:type="dcterms:W3CDTF">2019-10-30T08:57:17Z</dcterms:created>
  <dcterms:modified xsi:type="dcterms:W3CDTF">2019-10-30T10:15:19Z</dcterms:modified>
</cp:coreProperties>
</file>