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9" r:id="rId4"/>
  </p:sldMasterIdLst>
  <p:notesMasterIdLst>
    <p:notesMasterId r:id="rId23"/>
  </p:notesMasterIdLst>
  <p:sldIdLst>
    <p:sldId id="324" r:id="rId5"/>
    <p:sldId id="303" r:id="rId6"/>
    <p:sldId id="274" r:id="rId7"/>
    <p:sldId id="315" r:id="rId8"/>
    <p:sldId id="313" r:id="rId9"/>
    <p:sldId id="335" r:id="rId10"/>
    <p:sldId id="340" r:id="rId11"/>
    <p:sldId id="301" r:id="rId12"/>
    <p:sldId id="334" r:id="rId13"/>
    <p:sldId id="285" r:id="rId14"/>
    <p:sldId id="286" r:id="rId15"/>
    <p:sldId id="280" r:id="rId16"/>
    <p:sldId id="343" r:id="rId17"/>
    <p:sldId id="283" r:id="rId18"/>
    <p:sldId id="347" r:id="rId19"/>
    <p:sldId id="320" r:id="rId20"/>
    <p:sldId id="338" r:id="rId21"/>
    <p:sldId id="34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59E"/>
    <a:srgbClr val="FFCB25"/>
    <a:srgbClr val="CC9B00"/>
    <a:srgbClr val="9900CC"/>
    <a:srgbClr val="EA00AD"/>
    <a:srgbClr val="7DA5D8"/>
    <a:srgbClr val="ACC2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6CB0AC-BD94-4321-831D-04735BF61DF7}" v="2" dt="2019-11-06T13:56:27.5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4405" autoAdjust="0"/>
  </p:normalViewPr>
  <p:slideViewPr>
    <p:cSldViewPr showGuides="1">
      <p:cViewPr varScale="1">
        <p:scale>
          <a:sx n="62" d="100"/>
          <a:sy n="62" d="100"/>
        </p:scale>
        <p:origin x="105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E203BA-E624-4E03-A245-DA526A12763F}" type="doc">
      <dgm:prSet loTypeId="urn:microsoft.com/office/officeart/2005/8/layout/hierarchy2" loCatId="hierarchy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hr-HR"/>
        </a:p>
      </dgm:t>
    </dgm:pt>
    <dgm:pt modelId="{71DD7269-0783-4DA6-982B-CAF526A5D851}">
      <dgm:prSet phldrT="[Tekst]" phldr="1"/>
      <dgm:spPr/>
      <dgm:t>
        <a:bodyPr/>
        <a:lstStyle/>
        <a:p>
          <a:endParaRPr lang="hr-HR"/>
        </a:p>
      </dgm:t>
    </dgm:pt>
    <dgm:pt modelId="{07ABE9F9-BB66-42B7-866E-DAE7AC86FA13}" type="parTrans" cxnId="{062A6763-1246-4E6E-9E04-B2A746635F56}">
      <dgm:prSet/>
      <dgm:spPr/>
      <dgm:t>
        <a:bodyPr/>
        <a:lstStyle/>
        <a:p>
          <a:endParaRPr lang="hr-HR"/>
        </a:p>
      </dgm:t>
    </dgm:pt>
    <dgm:pt modelId="{F0133C8F-3599-4D86-B769-C4EDF7939A82}" type="sibTrans" cxnId="{062A6763-1246-4E6E-9E04-B2A746635F56}">
      <dgm:prSet/>
      <dgm:spPr/>
      <dgm:t>
        <a:bodyPr/>
        <a:lstStyle/>
        <a:p>
          <a:endParaRPr lang="hr-HR"/>
        </a:p>
      </dgm:t>
    </dgm:pt>
    <dgm:pt modelId="{7F130D07-4FA6-4C21-BFAA-56B5EA9BF477}">
      <dgm:prSet phldrT="[Tekst]" custT="1"/>
      <dgm:spPr/>
      <dgm:t>
        <a:bodyPr/>
        <a:lstStyle/>
        <a:p>
          <a:r>
            <a:rPr lang="hr-HR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RAZVOJNI</a:t>
          </a:r>
          <a:endParaRPr lang="hr-HR" sz="24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/>
            <a:ea typeface="+mn-ea"/>
            <a:cs typeface="+mn-cs"/>
          </a:endParaRPr>
        </a:p>
      </dgm:t>
    </dgm:pt>
    <dgm:pt modelId="{E07FDF92-2A8B-4198-82FE-98BC6B485763}" type="parTrans" cxnId="{9DF2FD00-C341-482C-ABE2-84AAF4A4E3F5}">
      <dgm:prSet/>
      <dgm:spPr/>
      <dgm:t>
        <a:bodyPr/>
        <a:lstStyle/>
        <a:p>
          <a:endParaRPr lang="hr-HR"/>
        </a:p>
      </dgm:t>
    </dgm:pt>
    <dgm:pt modelId="{0EEEF199-482D-4C48-B8D8-4EA73368C0BD}" type="sibTrans" cxnId="{9DF2FD00-C341-482C-ABE2-84AAF4A4E3F5}">
      <dgm:prSet/>
      <dgm:spPr/>
      <dgm:t>
        <a:bodyPr/>
        <a:lstStyle/>
        <a:p>
          <a:endParaRPr lang="hr-HR"/>
        </a:p>
      </dgm:t>
    </dgm:pt>
    <dgm:pt modelId="{AE76092B-99FB-430B-A283-62F17C6E7C6D}">
      <dgm:prSet phldrT="[Tekst]" custT="1"/>
      <dgm:spPr/>
      <dgm:t>
        <a:bodyPr/>
        <a:lstStyle/>
        <a:p>
          <a:r>
            <a:rPr lang="hr-HR" sz="2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PREZENTACIJSKI</a:t>
          </a:r>
          <a:endParaRPr lang="hr-HR" sz="2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F949C104-D02A-4968-B8B4-859C55C1C4D5}" type="parTrans" cxnId="{8CCC8DBD-171D-4EDE-9651-F65A8118B360}">
      <dgm:prSet/>
      <dgm:spPr/>
      <dgm:t>
        <a:bodyPr/>
        <a:lstStyle/>
        <a:p>
          <a:endParaRPr lang="hr-HR"/>
        </a:p>
      </dgm:t>
    </dgm:pt>
    <dgm:pt modelId="{9624385C-14B5-496B-807F-B83CF5DF3110}" type="sibTrans" cxnId="{8CCC8DBD-171D-4EDE-9651-F65A8118B360}">
      <dgm:prSet/>
      <dgm:spPr/>
      <dgm:t>
        <a:bodyPr/>
        <a:lstStyle/>
        <a:p>
          <a:endParaRPr lang="hr-HR"/>
        </a:p>
      </dgm:t>
    </dgm:pt>
    <dgm:pt modelId="{FF56C114-7BE3-414A-B4A5-3A1FADEDACF6}">
      <dgm:prSet phldrT="[Tekst]" custT="1"/>
      <dgm:spPr/>
      <dgm:t>
        <a:bodyPr/>
        <a:lstStyle/>
        <a:p>
          <a:r>
            <a:rPr lang="hr-HR" sz="24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ZA</a:t>
          </a:r>
          <a:r>
            <a:rPr lang="hr-HR" sz="2400" kern="1200" dirty="0">
              <a:latin typeface="+mn-lt"/>
            </a:rPr>
            <a:t> </a:t>
          </a:r>
          <a:r>
            <a:rPr lang="hr-HR" sz="24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VREDNOVANJE</a:t>
          </a:r>
        </a:p>
      </dgm:t>
    </dgm:pt>
    <dgm:pt modelId="{A3C94640-0C8B-4B1F-8823-3CDB7D25CD95}" type="parTrans" cxnId="{B15B3871-F923-460B-BE47-EA71802FE8E7}">
      <dgm:prSet/>
      <dgm:spPr/>
      <dgm:t>
        <a:bodyPr/>
        <a:lstStyle/>
        <a:p>
          <a:endParaRPr lang="hr-HR"/>
        </a:p>
      </dgm:t>
    </dgm:pt>
    <dgm:pt modelId="{69FFE07A-6920-4447-B4B4-830348D652C1}" type="sibTrans" cxnId="{B15B3871-F923-460B-BE47-EA71802FE8E7}">
      <dgm:prSet/>
      <dgm:spPr/>
      <dgm:t>
        <a:bodyPr/>
        <a:lstStyle/>
        <a:p>
          <a:endParaRPr lang="hr-HR"/>
        </a:p>
      </dgm:t>
    </dgm:pt>
    <dgm:pt modelId="{D0A183FE-AAEA-478A-BEC4-CD1F0DDAD75B}">
      <dgm:prSet custT="1"/>
      <dgm:spPr>
        <a:solidFill>
          <a:srgbClr val="002060"/>
        </a:solidFill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hr-HR" sz="1700" dirty="0">
              <a:latin typeface="+mj-lt"/>
            </a:rPr>
            <a:t>- Vrednovanje za</a:t>
          </a:r>
          <a:br>
            <a:rPr lang="hr-HR" sz="1700" dirty="0">
              <a:latin typeface="+mj-lt"/>
            </a:rPr>
          </a:br>
          <a:r>
            <a:rPr lang="hr-HR" sz="1700" dirty="0">
              <a:latin typeface="+mj-lt"/>
            </a:rPr>
            <a:t>   učenje </a:t>
          </a:r>
          <a:br>
            <a:rPr lang="hr-HR" sz="1700" dirty="0">
              <a:latin typeface="+mj-lt"/>
            </a:rPr>
          </a:br>
          <a:r>
            <a:rPr lang="hr-HR" sz="1700" dirty="0">
              <a:latin typeface="+mj-lt"/>
            </a:rPr>
            <a:t>  (</a:t>
          </a:r>
          <a:r>
            <a:rPr lang="hr-HR" sz="1700" b="1" dirty="0" err="1">
              <a:latin typeface="+mj-lt"/>
            </a:rPr>
            <a:t>samovrednovanje</a:t>
          </a:r>
          <a:r>
            <a:rPr lang="hr-HR" sz="1700" dirty="0">
              <a:latin typeface="+mj-lt"/>
            </a:rPr>
            <a:t>)</a:t>
          </a:r>
          <a:br>
            <a:rPr lang="hr-HR" sz="1700" dirty="0">
              <a:latin typeface="+mj-lt"/>
            </a:rPr>
          </a:br>
          <a:r>
            <a:rPr lang="hr-HR" sz="1700" dirty="0">
              <a:latin typeface="+mj-lt"/>
            </a:rPr>
            <a:t>- Vrednovanje kao</a:t>
          </a:r>
          <a:br>
            <a:rPr lang="hr-HR" sz="1700" dirty="0">
              <a:latin typeface="+mj-lt"/>
            </a:rPr>
          </a:br>
          <a:r>
            <a:rPr lang="hr-HR" sz="1700" dirty="0">
              <a:latin typeface="+mj-lt"/>
            </a:rPr>
            <a:t>  učenje (</a:t>
          </a:r>
          <a:r>
            <a:rPr lang="hr-HR" sz="1700" b="1" dirty="0">
              <a:latin typeface="+mj-lt"/>
            </a:rPr>
            <a:t>vršnjačko</a:t>
          </a:r>
          <a:br>
            <a:rPr lang="hr-HR" sz="1700" b="1" dirty="0">
              <a:latin typeface="+mj-lt"/>
            </a:rPr>
          </a:br>
          <a:r>
            <a:rPr lang="hr-HR" sz="1700" b="1" dirty="0">
              <a:latin typeface="+mj-lt"/>
            </a:rPr>
            <a:t>  vrednovanje</a:t>
          </a:r>
          <a:r>
            <a:rPr lang="hr-HR" sz="1700" dirty="0">
              <a:latin typeface="+mj-lt"/>
            </a:rPr>
            <a:t>)</a:t>
          </a:r>
          <a:br>
            <a:rPr lang="hr-HR" sz="1700" dirty="0">
              <a:latin typeface="+mj-lt"/>
            </a:rPr>
          </a:br>
          <a:r>
            <a:rPr lang="hr-HR" sz="1700" dirty="0">
              <a:latin typeface="+mj-lt"/>
            </a:rPr>
            <a:t>- Vrednovanje</a:t>
          </a:r>
          <a:br>
            <a:rPr lang="hr-HR" sz="1700" dirty="0">
              <a:latin typeface="+mj-lt"/>
            </a:rPr>
          </a:br>
          <a:r>
            <a:rPr lang="hr-HR" sz="1700" dirty="0">
              <a:latin typeface="+mj-lt"/>
            </a:rPr>
            <a:t>   naučenog</a:t>
          </a:r>
          <a:br>
            <a:rPr lang="hr-HR" sz="1700" dirty="0">
              <a:latin typeface="+mj-lt"/>
            </a:rPr>
          </a:br>
          <a:r>
            <a:rPr lang="hr-HR" sz="1700" dirty="0">
              <a:latin typeface="+mj-lt"/>
            </a:rPr>
            <a:t>  (</a:t>
          </a:r>
          <a:r>
            <a:rPr lang="hr-HR" sz="1700" b="1" dirty="0" err="1">
              <a:latin typeface="+mj-lt"/>
            </a:rPr>
            <a:t>sumativno</a:t>
          </a:r>
          <a:r>
            <a:rPr lang="hr-HR" sz="1700" dirty="0">
              <a:latin typeface="+mj-lt"/>
            </a:rPr>
            <a:t>)</a:t>
          </a:r>
        </a:p>
      </dgm:t>
    </dgm:pt>
    <dgm:pt modelId="{B142DE5A-FA8D-4DC0-B763-924588DAD55C}" type="parTrans" cxnId="{11A6B2D7-1C59-467A-9820-FB0523408FBF}">
      <dgm:prSet/>
      <dgm:spPr/>
      <dgm:t>
        <a:bodyPr/>
        <a:lstStyle/>
        <a:p>
          <a:endParaRPr lang="hr-HR"/>
        </a:p>
      </dgm:t>
    </dgm:pt>
    <dgm:pt modelId="{991C1F85-516F-4A1E-867D-041DB578A407}" type="sibTrans" cxnId="{11A6B2D7-1C59-467A-9820-FB0523408FBF}">
      <dgm:prSet/>
      <dgm:spPr/>
      <dgm:t>
        <a:bodyPr/>
        <a:lstStyle/>
        <a:p>
          <a:endParaRPr lang="hr-HR"/>
        </a:p>
      </dgm:t>
    </dgm:pt>
    <dgm:pt modelId="{ECA700FC-CFC7-4766-9405-323FA79E1F4D}">
      <dgm:prSet/>
      <dgm:spPr>
        <a:solidFill>
          <a:srgbClr val="002060"/>
        </a:solidFill>
      </dgm:spPr>
      <dgm:t>
        <a:bodyPr/>
        <a:lstStyle/>
        <a:p>
          <a:pPr algn="l"/>
          <a:r>
            <a:rPr lang="hr-HR" b="0" dirty="0">
              <a:latin typeface="+mj-lt"/>
            </a:rPr>
            <a:t>- osobno predstavljanje</a:t>
          </a:r>
          <a:br>
            <a:rPr lang="hr-HR" b="0" dirty="0">
              <a:latin typeface="+mj-lt"/>
            </a:rPr>
          </a:br>
          <a:r>
            <a:rPr lang="hr-HR" b="0" dirty="0">
              <a:latin typeface="+mj-lt"/>
            </a:rPr>
            <a:t>- javno predstavljanje </a:t>
          </a:r>
          <a:br>
            <a:rPr lang="hr-HR" b="0" dirty="0">
              <a:latin typeface="+mj-lt"/>
            </a:rPr>
          </a:br>
          <a:r>
            <a:rPr lang="hr-HR" b="0" dirty="0">
              <a:latin typeface="+mj-lt"/>
            </a:rPr>
            <a:t>  svojih radova, ideja,</a:t>
          </a:r>
          <a:br>
            <a:rPr lang="hr-HR" b="0" dirty="0">
              <a:latin typeface="+mj-lt"/>
            </a:rPr>
          </a:br>
          <a:r>
            <a:rPr lang="hr-HR" b="0" dirty="0">
              <a:latin typeface="+mj-lt"/>
            </a:rPr>
            <a:t>  projekata</a:t>
          </a:r>
        </a:p>
      </dgm:t>
    </dgm:pt>
    <dgm:pt modelId="{26F5A7EF-B7BD-40A0-BC84-FE9C33D5FFFA}" type="parTrans" cxnId="{92F76926-8B05-4FF1-8056-C19DE2CDB280}">
      <dgm:prSet/>
      <dgm:spPr/>
      <dgm:t>
        <a:bodyPr/>
        <a:lstStyle/>
        <a:p>
          <a:endParaRPr lang="hr-HR"/>
        </a:p>
      </dgm:t>
    </dgm:pt>
    <dgm:pt modelId="{CE908375-EA37-48DE-8E50-83B534D519C1}" type="sibTrans" cxnId="{92F76926-8B05-4FF1-8056-C19DE2CDB280}">
      <dgm:prSet/>
      <dgm:spPr/>
      <dgm:t>
        <a:bodyPr/>
        <a:lstStyle/>
        <a:p>
          <a:endParaRPr lang="hr-HR"/>
        </a:p>
      </dgm:t>
    </dgm:pt>
    <dgm:pt modelId="{20F0948A-218D-46F6-860A-D897205401F3}">
      <dgm:prSet custT="1"/>
      <dgm:spPr>
        <a:solidFill>
          <a:srgbClr val="002060"/>
        </a:solidFill>
      </dgm:spPr>
      <dgm:t>
        <a:bodyPr/>
        <a:lstStyle/>
        <a:p>
          <a:pPr algn="l">
            <a:buFont typeface="Wingdings" panose="05000000000000000000" pitchFamily="2" charset="2"/>
            <a:buChar char="q"/>
          </a:pPr>
          <a:r>
            <a:rPr lang="hr-HR" sz="1800" b="0" dirty="0">
              <a:solidFill>
                <a:schemeClr val="bg1"/>
              </a:solidFill>
              <a:latin typeface="+mj-lt"/>
            </a:rPr>
            <a:t> - </a:t>
          </a:r>
          <a:r>
            <a:rPr lang="hr-HR" sz="1800" b="0" dirty="0">
              <a:solidFill>
                <a:schemeClr val="bg1"/>
              </a:solidFill>
              <a:latin typeface="+mj-lt"/>
              <a:ea typeface="+mn-ea"/>
              <a:cs typeface="+mn-cs"/>
            </a:rPr>
            <a:t>kronološki prikaz</a:t>
          </a:r>
          <a:br>
            <a:rPr lang="hr-HR" sz="1800" b="0" dirty="0">
              <a:solidFill>
                <a:schemeClr val="bg1"/>
              </a:solidFill>
              <a:latin typeface="+mj-lt"/>
              <a:ea typeface="+mn-ea"/>
              <a:cs typeface="+mn-cs"/>
            </a:rPr>
          </a:br>
          <a:r>
            <a:rPr lang="hr-HR" sz="1800" b="0" dirty="0">
              <a:solidFill>
                <a:schemeClr val="bg1"/>
              </a:solidFill>
              <a:latin typeface="+mj-lt"/>
              <a:ea typeface="+mn-ea"/>
              <a:cs typeface="+mn-cs"/>
            </a:rPr>
            <a:t>   svih radova (ne</a:t>
          </a:r>
          <a:br>
            <a:rPr lang="hr-HR" sz="1800" b="0" dirty="0">
              <a:solidFill>
                <a:schemeClr val="bg1"/>
              </a:solidFill>
              <a:latin typeface="+mj-lt"/>
              <a:ea typeface="+mn-ea"/>
              <a:cs typeface="+mn-cs"/>
            </a:rPr>
          </a:br>
          <a:r>
            <a:rPr lang="hr-HR" sz="1800" b="0" dirty="0">
              <a:solidFill>
                <a:schemeClr val="bg1"/>
              </a:solidFill>
              <a:latin typeface="+mj-lt"/>
              <a:ea typeface="+mn-ea"/>
              <a:cs typeface="+mn-cs"/>
            </a:rPr>
            <a:t>   samo najboljih)</a:t>
          </a:r>
          <a:endParaRPr lang="hr-HR" sz="1800" b="0" dirty="0">
            <a:solidFill>
              <a:schemeClr val="bg1"/>
            </a:solidFill>
            <a:latin typeface="+mj-lt"/>
          </a:endParaRPr>
        </a:p>
        <a:p>
          <a:pPr algn="l">
            <a:buFont typeface="Wingdings" panose="05000000000000000000" pitchFamily="2" charset="2"/>
            <a:buChar char="q"/>
          </a:pPr>
          <a:r>
            <a:rPr lang="hr-HR" sz="1800" b="0" dirty="0">
              <a:solidFill>
                <a:schemeClr val="bg1"/>
              </a:solidFill>
              <a:latin typeface="+mj-lt"/>
            </a:rPr>
            <a:t> - prikaz razvoja</a:t>
          </a:r>
          <a:br>
            <a:rPr lang="hr-HR" sz="1800" b="0" dirty="0">
              <a:solidFill>
                <a:schemeClr val="bg1"/>
              </a:solidFill>
              <a:latin typeface="+mj-lt"/>
            </a:rPr>
          </a:br>
          <a:r>
            <a:rPr lang="hr-HR" sz="1800" b="0" dirty="0">
              <a:solidFill>
                <a:schemeClr val="bg1"/>
              </a:solidFill>
              <a:latin typeface="+mj-lt"/>
            </a:rPr>
            <a:t>   vještina učenika</a:t>
          </a:r>
        </a:p>
        <a:p>
          <a:pPr algn="l">
            <a:buFont typeface="Wingdings" panose="05000000000000000000" pitchFamily="2" charset="2"/>
            <a:buChar char="q"/>
          </a:pPr>
          <a:r>
            <a:rPr lang="hr-HR" sz="1800" b="0" dirty="0">
              <a:solidFill>
                <a:schemeClr val="bg1"/>
              </a:solidFill>
              <a:latin typeface="+mj-lt"/>
            </a:rPr>
            <a:t> - prikaz procesa</a:t>
          </a:r>
          <a:br>
            <a:rPr lang="hr-HR" sz="1800" b="0" dirty="0">
              <a:solidFill>
                <a:schemeClr val="bg1"/>
              </a:solidFill>
              <a:latin typeface="+mj-lt"/>
            </a:rPr>
          </a:br>
          <a:r>
            <a:rPr lang="hr-HR" sz="1800" b="0" dirty="0">
              <a:solidFill>
                <a:schemeClr val="bg1"/>
              </a:solidFill>
              <a:latin typeface="+mj-lt"/>
            </a:rPr>
            <a:t>   učenja</a:t>
          </a:r>
        </a:p>
      </dgm:t>
    </dgm:pt>
    <dgm:pt modelId="{73843B3E-4FBD-4EE3-97CF-4390BD46D062}" type="parTrans" cxnId="{F0F96A17-FCE2-45F1-9C9E-40D37D1E2636}">
      <dgm:prSet/>
      <dgm:spPr/>
      <dgm:t>
        <a:bodyPr/>
        <a:lstStyle/>
        <a:p>
          <a:endParaRPr lang="hr-HR"/>
        </a:p>
      </dgm:t>
    </dgm:pt>
    <dgm:pt modelId="{73444573-7854-45D1-A18C-6438148866E3}" type="sibTrans" cxnId="{F0F96A17-FCE2-45F1-9C9E-40D37D1E2636}">
      <dgm:prSet/>
      <dgm:spPr/>
      <dgm:t>
        <a:bodyPr/>
        <a:lstStyle/>
        <a:p>
          <a:endParaRPr lang="hr-HR"/>
        </a:p>
      </dgm:t>
    </dgm:pt>
    <dgm:pt modelId="{07EE3D15-C0B4-43D6-B2F1-992FE0423539}" type="pres">
      <dgm:prSet presAssocID="{E0E203BA-E624-4E03-A245-DA526A12763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5EB1D47-35E0-49FF-8C88-C89509788ABF}" type="pres">
      <dgm:prSet presAssocID="{71DD7269-0783-4DA6-982B-CAF526A5D851}" presName="root1" presStyleCnt="0"/>
      <dgm:spPr/>
    </dgm:pt>
    <dgm:pt modelId="{9984DA95-3B92-48EA-88FF-21597DC8CABA}" type="pres">
      <dgm:prSet presAssocID="{71DD7269-0783-4DA6-982B-CAF526A5D851}" presName="LevelOneTextNode" presStyleLbl="node0" presStyleIdx="0" presStyleCnt="1" custLinFactNeighborX="-1507" custLinFactNeighborY="95129">
        <dgm:presLayoutVars>
          <dgm:chPref val="3"/>
        </dgm:presLayoutVars>
      </dgm:prSet>
      <dgm:spPr/>
    </dgm:pt>
    <dgm:pt modelId="{5FF44732-88CC-46FF-9FEF-54DAAA41229D}" type="pres">
      <dgm:prSet presAssocID="{71DD7269-0783-4DA6-982B-CAF526A5D851}" presName="level2hierChild" presStyleCnt="0"/>
      <dgm:spPr/>
    </dgm:pt>
    <dgm:pt modelId="{D7051A6A-F896-4D82-BB76-09DC310ED7CB}" type="pres">
      <dgm:prSet presAssocID="{E07FDF92-2A8B-4198-82FE-98BC6B485763}" presName="conn2-1" presStyleLbl="parChTrans1D2" presStyleIdx="0" presStyleCnt="3"/>
      <dgm:spPr/>
    </dgm:pt>
    <dgm:pt modelId="{04EE52D7-9D2F-429C-9795-3F405736ACC3}" type="pres">
      <dgm:prSet presAssocID="{E07FDF92-2A8B-4198-82FE-98BC6B485763}" presName="connTx" presStyleLbl="parChTrans1D2" presStyleIdx="0" presStyleCnt="3"/>
      <dgm:spPr/>
    </dgm:pt>
    <dgm:pt modelId="{D60847F5-08CD-40A3-BDE1-1FFF798189FD}" type="pres">
      <dgm:prSet presAssocID="{7F130D07-4FA6-4C21-BFAA-56B5EA9BF477}" presName="root2" presStyleCnt="0"/>
      <dgm:spPr/>
    </dgm:pt>
    <dgm:pt modelId="{618C3884-0CD4-466F-8927-A2256E34F7B1}" type="pres">
      <dgm:prSet presAssocID="{7F130D07-4FA6-4C21-BFAA-56B5EA9BF477}" presName="LevelTwoTextNode" presStyleLbl="node2" presStyleIdx="0" presStyleCnt="3" custLinFactNeighborX="21747" custLinFactNeighborY="-4529">
        <dgm:presLayoutVars>
          <dgm:chPref val="3"/>
        </dgm:presLayoutVars>
      </dgm:prSet>
      <dgm:spPr/>
    </dgm:pt>
    <dgm:pt modelId="{F7FCF43F-0283-4C74-997C-B2F8FD216B2F}" type="pres">
      <dgm:prSet presAssocID="{7F130D07-4FA6-4C21-BFAA-56B5EA9BF477}" presName="level3hierChild" presStyleCnt="0"/>
      <dgm:spPr/>
    </dgm:pt>
    <dgm:pt modelId="{11B3A155-D8C2-49D6-9CC2-058ABA8BEADA}" type="pres">
      <dgm:prSet presAssocID="{73843B3E-4FBD-4EE3-97CF-4390BD46D062}" presName="conn2-1" presStyleLbl="parChTrans1D3" presStyleIdx="0" presStyleCnt="3"/>
      <dgm:spPr/>
    </dgm:pt>
    <dgm:pt modelId="{087D17D5-BB81-408A-91D3-C92E64A294EA}" type="pres">
      <dgm:prSet presAssocID="{73843B3E-4FBD-4EE3-97CF-4390BD46D062}" presName="connTx" presStyleLbl="parChTrans1D3" presStyleIdx="0" presStyleCnt="3"/>
      <dgm:spPr/>
    </dgm:pt>
    <dgm:pt modelId="{9C8D1C38-AAD9-44C5-9504-786DA7DDD2A4}" type="pres">
      <dgm:prSet presAssocID="{20F0948A-218D-46F6-860A-D897205401F3}" presName="root2" presStyleCnt="0"/>
      <dgm:spPr/>
    </dgm:pt>
    <dgm:pt modelId="{2FBDC882-D5E7-4C75-AEFB-ECF262F27511}" type="pres">
      <dgm:prSet presAssocID="{20F0948A-218D-46F6-860A-D897205401F3}" presName="LevelTwoTextNode" presStyleLbl="node3" presStyleIdx="0" presStyleCnt="3" custScaleX="96965" custScaleY="215874" custLinFactY="-10381" custLinFactNeighborX="24459" custLinFactNeighborY="-100000">
        <dgm:presLayoutVars>
          <dgm:chPref val="3"/>
        </dgm:presLayoutVars>
      </dgm:prSet>
      <dgm:spPr/>
    </dgm:pt>
    <dgm:pt modelId="{DD8834E9-2E5D-4484-B904-EB4E96111A27}" type="pres">
      <dgm:prSet presAssocID="{20F0948A-218D-46F6-860A-D897205401F3}" presName="level3hierChild" presStyleCnt="0"/>
      <dgm:spPr/>
    </dgm:pt>
    <dgm:pt modelId="{0B9D770A-1C38-4898-A1A8-EEA8E096F824}" type="pres">
      <dgm:prSet presAssocID="{F949C104-D02A-4968-B8B4-859C55C1C4D5}" presName="conn2-1" presStyleLbl="parChTrans1D2" presStyleIdx="1" presStyleCnt="3"/>
      <dgm:spPr/>
    </dgm:pt>
    <dgm:pt modelId="{03DB4B8F-2891-4CC4-9570-168E974AC72F}" type="pres">
      <dgm:prSet presAssocID="{F949C104-D02A-4968-B8B4-859C55C1C4D5}" presName="connTx" presStyleLbl="parChTrans1D2" presStyleIdx="1" presStyleCnt="3"/>
      <dgm:spPr/>
    </dgm:pt>
    <dgm:pt modelId="{A5126452-7ECD-4CC3-9F25-D03C321DF34C}" type="pres">
      <dgm:prSet presAssocID="{AE76092B-99FB-430B-A283-62F17C6E7C6D}" presName="root2" presStyleCnt="0"/>
      <dgm:spPr/>
    </dgm:pt>
    <dgm:pt modelId="{ED6799FE-701A-4F74-B6F8-CA260B99B892}" type="pres">
      <dgm:prSet presAssocID="{AE76092B-99FB-430B-A283-62F17C6E7C6D}" presName="LevelTwoTextNode" presStyleLbl="node2" presStyleIdx="1" presStyleCnt="3" custScaleX="120019" custLinFactNeighborX="13994" custLinFactNeighborY="-6754">
        <dgm:presLayoutVars>
          <dgm:chPref val="3"/>
        </dgm:presLayoutVars>
      </dgm:prSet>
      <dgm:spPr/>
    </dgm:pt>
    <dgm:pt modelId="{FADDDBE8-575C-468C-85C4-35FBA8D30352}" type="pres">
      <dgm:prSet presAssocID="{AE76092B-99FB-430B-A283-62F17C6E7C6D}" presName="level3hierChild" presStyleCnt="0"/>
      <dgm:spPr/>
    </dgm:pt>
    <dgm:pt modelId="{C5162FD8-163A-47F5-B41E-C9A541136FDB}" type="pres">
      <dgm:prSet presAssocID="{26F5A7EF-B7BD-40A0-BC84-FE9C33D5FFFA}" presName="conn2-1" presStyleLbl="parChTrans1D3" presStyleIdx="1" presStyleCnt="3"/>
      <dgm:spPr/>
    </dgm:pt>
    <dgm:pt modelId="{296BFBC7-D7CA-4945-AE9F-AA0B6DBAD9B1}" type="pres">
      <dgm:prSet presAssocID="{26F5A7EF-B7BD-40A0-BC84-FE9C33D5FFFA}" presName="connTx" presStyleLbl="parChTrans1D3" presStyleIdx="1" presStyleCnt="3"/>
      <dgm:spPr/>
    </dgm:pt>
    <dgm:pt modelId="{0896EF3C-85EE-45E2-9A95-77AC1DFB2DBC}" type="pres">
      <dgm:prSet presAssocID="{ECA700FC-CFC7-4766-9405-323FA79E1F4D}" presName="root2" presStyleCnt="0"/>
      <dgm:spPr/>
    </dgm:pt>
    <dgm:pt modelId="{FDF08FCE-F596-48EB-B621-82F1A5B74745}" type="pres">
      <dgm:prSet presAssocID="{ECA700FC-CFC7-4766-9405-323FA79E1F4D}" presName="LevelTwoTextNode" presStyleLbl="node3" presStyleIdx="1" presStyleCnt="3" custScaleY="105304" custLinFactNeighborX="5133" custLinFactNeighborY="3371">
        <dgm:presLayoutVars>
          <dgm:chPref val="3"/>
        </dgm:presLayoutVars>
      </dgm:prSet>
      <dgm:spPr/>
    </dgm:pt>
    <dgm:pt modelId="{A3346702-CAF7-43F4-A7CD-F747994D5AE7}" type="pres">
      <dgm:prSet presAssocID="{ECA700FC-CFC7-4766-9405-323FA79E1F4D}" presName="level3hierChild" presStyleCnt="0"/>
      <dgm:spPr/>
    </dgm:pt>
    <dgm:pt modelId="{434CB4AD-571D-4E05-8664-9653FD35D371}" type="pres">
      <dgm:prSet presAssocID="{A3C94640-0C8B-4B1F-8823-3CDB7D25CD95}" presName="conn2-1" presStyleLbl="parChTrans1D2" presStyleIdx="2" presStyleCnt="3"/>
      <dgm:spPr/>
    </dgm:pt>
    <dgm:pt modelId="{DBF489AB-5765-41CE-9E03-41BDF95C751C}" type="pres">
      <dgm:prSet presAssocID="{A3C94640-0C8B-4B1F-8823-3CDB7D25CD95}" presName="connTx" presStyleLbl="parChTrans1D2" presStyleIdx="2" presStyleCnt="3"/>
      <dgm:spPr/>
    </dgm:pt>
    <dgm:pt modelId="{BFF6637E-6F14-4C75-976A-9BF41F3F4296}" type="pres">
      <dgm:prSet presAssocID="{FF56C114-7BE3-414A-B4A5-3A1FADEDACF6}" presName="root2" presStyleCnt="0"/>
      <dgm:spPr/>
    </dgm:pt>
    <dgm:pt modelId="{73EE69E9-D782-4FF0-B3AA-1EDF4C219955}" type="pres">
      <dgm:prSet presAssocID="{FF56C114-7BE3-414A-B4A5-3A1FADEDACF6}" presName="LevelTwoTextNode" presStyleLbl="node2" presStyleIdx="2" presStyleCnt="3" custLinFactNeighborX="22820" custLinFactNeighborY="26647">
        <dgm:presLayoutVars>
          <dgm:chPref val="3"/>
        </dgm:presLayoutVars>
      </dgm:prSet>
      <dgm:spPr/>
    </dgm:pt>
    <dgm:pt modelId="{E434C3E1-79BF-4FD5-977A-E85C414EC566}" type="pres">
      <dgm:prSet presAssocID="{FF56C114-7BE3-414A-B4A5-3A1FADEDACF6}" presName="level3hierChild" presStyleCnt="0"/>
      <dgm:spPr/>
    </dgm:pt>
    <dgm:pt modelId="{1A702B66-D774-4CB8-871B-A25F75AA1B44}" type="pres">
      <dgm:prSet presAssocID="{B142DE5A-FA8D-4DC0-B763-924588DAD55C}" presName="conn2-1" presStyleLbl="parChTrans1D3" presStyleIdx="2" presStyleCnt="3"/>
      <dgm:spPr/>
    </dgm:pt>
    <dgm:pt modelId="{20236E79-56DA-4F43-903C-926E00BB0B87}" type="pres">
      <dgm:prSet presAssocID="{B142DE5A-FA8D-4DC0-B763-924588DAD55C}" presName="connTx" presStyleLbl="parChTrans1D3" presStyleIdx="2" presStyleCnt="3"/>
      <dgm:spPr/>
    </dgm:pt>
    <dgm:pt modelId="{A72EE895-F704-444D-BCF6-28BA21C77379}" type="pres">
      <dgm:prSet presAssocID="{D0A183FE-AAEA-478A-BEC4-CD1F0DDAD75B}" presName="root2" presStyleCnt="0"/>
      <dgm:spPr/>
    </dgm:pt>
    <dgm:pt modelId="{707D3887-6DFE-45CF-B4E9-236AC384F232}" type="pres">
      <dgm:prSet presAssocID="{D0A183FE-AAEA-478A-BEC4-CD1F0DDAD75B}" presName="LevelTwoTextNode" presStyleLbl="node3" presStyleIdx="2" presStyleCnt="3" custScaleY="215991" custLinFactNeighborX="20416" custLinFactNeighborY="26360">
        <dgm:presLayoutVars>
          <dgm:chPref val="3"/>
        </dgm:presLayoutVars>
      </dgm:prSet>
      <dgm:spPr/>
    </dgm:pt>
    <dgm:pt modelId="{F2AB59FC-E82E-4A47-9B0F-7E495842E8E4}" type="pres">
      <dgm:prSet presAssocID="{D0A183FE-AAEA-478A-BEC4-CD1F0DDAD75B}" presName="level3hierChild" presStyleCnt="0"/>
      <dgm:spPr/>
    </dgm:pt>
  </dgm:ptLst>
  <dgm:cxnLst>
    <dgm:cxn modelId="{9DF2FD00-C341-482C-ABE2-84AAF4A4E3F5}" srcId="{71DD7269-0783-4DA6-982B-CAF526A5D851}" destId="{7F130D07-4FA6-4C21-BFAA-56B5EA9BF477}" srcOrd="0" destOrd="0" parTransId="{E07FDF92-2A8B-4198-82FE-98BC6B485763}" sibTransId="{0EEEF199-482D-4C48-B8D8-4EA73368C0BD}"/>
    <dgm:cxn modelId="{F0F96A17-FCE2-45F1-9C9E-40D37D1E2636}" srcId="{7F130D07-4FA6-4C21-BFAA-56B5EA9BF477}" destId="{20F0948A-218D-46F6-860A-D897205401F3}" srcOrd="0" destOrd="0" parTransId="{73843B3E-4FBD-4EE3-97CF-4390BD46D062}" sibTransId="{73444573-7854-45D1-A18C-6438148866E3}"/>
    <dgm:cxn modelId="{92F76926-8B05-4FF1-8056-C19DE2CDB280}" srcId="{AE76092B-99FB-430B-A283-62F17C6E7C6D}" destId="{ECA700FC-CFC7-4766-9405-323FA79E1F4D}" srcOrd="0" destOrd="0" parTransId="{26F5A7EF-B7BD-40A0-BC84-FE9C33D5FFFA}" sibTransId="{CE908375-EA37-48DE-8E50-83B534D519C1}"/>
    <dgm:cxn modelId="{08705132-8910-4DC1-8EF9-62B622BCF102}" type="presOf" srcId="{AE76092B-99FB-430B-A283-62F17C6E7C6D}" destId="{ED6799FE-701A-4F74-B6F8-CA260B99B892}" srcOrd="0" destOrd="0" presId="urn:microsoft.com/office/officeart/2005/8/layout/hierarchy2"/>
    <dgm:cxn modelId="{755F493D-59CA-4350-89EB-74EA9E7DEBDB}" type="presOf" srcId="{7F130D07-4FA6-4C21-BFAA-56B5EA9BF477}" destId="{618C3884-0CD4-466F-8927-A2256E34F7B1}" srcOrd="0" destOrd="0" presId="urn:microsoft.com/office/officeart/2005/8/layout/hierarchy2"/>
    <dgm:cxn modelId="{BCF2CA5B-A019-4E6C-B937-194F8889E1A4}" type="presOf" srcId="{73843B3E-4FBD-4EE3-97CF-4390BD46D062}" destId="{087D17D5-BB81-408A-91D3-C92E64A294EA}" srcOrd="1" destOrd="0" presId="urn:microsoft.com/office/officeart/2005/8/layout/hierarchy2"/>
    <dgm:cxn modelId="{062A6763-1246-4E6E-9E04-B2A746635F56}" srcId="{E0E203BA-E624-4E03-A245-DA526A12763F}" destId="{71DD7269-0783-4DA6-982B-CAF526A5D851}" srcOrd="0" destOrd="0" parTransId="{07ABE9F9-BB66-42B7-866E-DAE7AC86FA13}" sibTransId="{F0133C8F-3599-4D86-B769-C4EDF7939A82}"/>
    <dgm:cxn modelId="{4C826564-011D-46A5-8AC9-31B3ACDE200B}" type="presOf" srcId="{B142DE5A-FA8D-4DC0-B763-924588DAD55C}" destId="{1A702B66-D774-4CB8-871B-A25F75AA1B44}" srcOrd="0" destOrd="0" presId="urn:microsoft.com/office/officeart/2005/8/layout/hierarchy2"/>
    <dgm:cxn modelId="{9958756B-BBBC-4003-970A-497AE9A08AFA}" type="presOf" srcId="{26F5A7EF-B7BD-40A0-BC84-FE9C33D5FFFA}" destId="{296BFBC7-D7CA-4945-AE9F-AA0B6DBAD9B1}" srcOrd="1" destOrd="0" presId="urn:microsoft.com/office/officeart/2005/8/layout/hierarchy2"/>
    <dgm:cxn modelId="{B15B3871-F923-460B-BE47-EA71802FE8E7}" srcId="{71DD7269-0783-4DA6-982B-CAF526A5D851}" destId="{FF56C114-7BE3-414A-B4A5-3A1FADEDACF6}" srcOrd="2" destOrd="0" parTransId="{A3C94640-0C8B-4B1F-8823-3CDB7D25CD95}" sibTransId="{69FFE07A-6920-4447-B4B4-830348D652C1}"/>
    <dgm:cxn modelId="{1C983157-939B-412C-BB90-2FA41ACC1322}" type="presOf" srcId="{E07FDF92-2A8B-4198-82FE-98BC6B485763}" destId="{D7051A6A-F896-4D82-BB76-09DC310ED7CB}" srcOrd="0" destOrd="0" presId="urn:microsoft.com/office/officeart/2005/8/layout/hierarchy2"/>
    <dgm:cxn modelId="{BD4BD48F-7C1E-4D84-838E-3B23A5502E61}" type="presOf" srcId="{26F5A7EF-B7BD-40A0-BC84-FE9C33D5FFFA}" destId="{C5162FD8-163A-47F5-B41E-C9A541136FDB}" srcOrd="0" destOrd="0" presId="urn:microsoft.com/office/officeart/2005/8/layout/hierarchy2"/>
    <dgm:cxn modelId="{A5BD3F92-A5A2-4FBA-9CB7-18634212F774}" type="presOf" srcId="{A3C94640-0C8B-4B1F-8823-3CDB7D25CD95}" destId="{434CB4AD-571D-4E05-8664-9653FD35D371}" srcOrd="0" destOrd="0" presId="urn:microsoft.com/office/officeart/2005/8/layout/hierarchy2"/>
    <dgm:cxn modelId="{EE764D9B-24D8-47DB-9739-194B9E5B5CFB}" type="presOf" srcId="{ECA700FC-CFC7-4766-9405-323FA79E1F4D}" destId="{FDF08FCE-F596-48EB-B621-82F1A5B74745}" srcOrd="0" destOrd="0" presId="urn:microsoft.com/office/officeart/2005/8/layout/hierarchy2"/>
    <dgm:cxn modelId="{9E8B33A4-77CD-491A-BEB1-EC368984A4AE}" type="presOf" srcId="{A3C94640-0C8B-4B1F-8823-3CDB7D25CD95}" destId="{DBF489AB-5765-41CE-9E03-41BDF95C751C}" srcOrd="1" destOrd="0" presId="urn:microsoft.com/office/officeart/2005/8/layout/hierarchy2"/>
    <dgm:cxn modelId="{D90BCEB7-2C0E-423F-938E-336CCB05E07D}" type="presOf" srcId="{20F0948A-218D-46F6-860A-D897205401F3}" destId="{2FBDC882-D5E7-4C75-AEFB-ECF262F27511}" srcOrd="0" destOrd="0" presId="urn:microsoft.com/office/officeart/2005/8/layout/hierarchy2"/>
    <dgm:cxn modelId="{8CCC8DBD-171D-4EDE-9651-F65A8118B360}" srcId="{71DD7269-0783-4DA6-982B-CAF526A5D851}" destId="{AE76092B-99FB-430B-A283-62F17C6E7C6D}" srcOrd="1" destOrd="0" parTransId="{F949C104-D02A-4968-B8B4-859C55C1C4D5}" sibTransId="{9624385C-14B5-496B-807F-B83CF5DF3110}"/>
    <dgm:cxn modelId="{39F83ECB-0D6B-4B26-A558-4AB3A8BA23BD}" type="presOf" srcId="{F949C104-D02A-4968-B8B4-859C55C1C4D5}" destId="{0B9D770A-1C38-4898-A1A8-EEA8E096F824}" srcOrd="0" destOrd="0" presId="urn:microsoft.com/office/officeart/2005/8/layout/hierarchy2"/>
    <dgm:cxn modelId="{A7A769CE-47D4-41E1-9760-45C921914E26}" type="presOf" srcId="{F949C104-D02A-4968-B8B4-859C55C1C4D5}" destId="{03DB4B8F-2891-4CC4-9570-168E974AC72F}" srcOrd="1" destOrd="0" presId="urn:microsoft.com/office/officeart/2005/8/layout/hierarchy2"/>
    <dgm:cxn modelId="{75A16ECF-EAE4-41F4-ABB4-3ABC7A0846D2}" type="presOf" srcId="{73843B3E-4FBD-4EE3-97CF-4390BD46D062}" destId="{11B3A155-D8C2-49D6-9CC2-058ABA8BEADA}" srcOrd="0" destOrd="0" presId="urn:microsoft.com/office/officeart/2005/8/layout/hierarchy2"/>
    <dgm:cxn modelId="{11A6B2D7-1C59-467A-9820-FB0523408FBF}" srcId="{FF56C114-7BE3-414A-B4A5-3A1FADEDACF6}" destId="{D0A183FE-AAEA-478A-BEC4-CD1F0DDAD75B}" srcOrd="0" destOrd="0" parTransId="{B142DE5A-FA8D-4DC0-B763-924588DAD55C}" sibTransId="{991C1F85-516F-4A1E-867D-041DB578A407}"/>
    <dgm:cxn modelId="{32069EE0-7837-4ADB-82EE-D759AF0B11E8}" type="presOf" srcId="{FF56C114-7BE3-414A-B4A5-3A1FADEDACF6}" destId="{73EE69E9-D782-4FF0-B3AA-1EDF4C219955}" srcOrd="0" destOrd="0" presId="urn:microsoft.com/office/officeart/2005/8/layout/hierarchy2"/>
    <dgm:cxn modelId="{27688FE1-1840-41FA-9FFB-C1A4369C509B}" type="presOf" srcId="{E0E203BA-E624-4E03-A245-DA526A12763F}" destId="{07EE3D15-C0B4-43D6-B2F1-992FE0423539}" srcOrd="0" destOrd="0" presId="urn:microsoft.com/office/officeart/2005/8/layout/hierarchy2"/>
    <dgm:cxn modelId="{8B0962E2-8EF0-409D-B37E-93E1CBE4B0E7}" type="presOf" srcId="{71DD7269-0783-4DA6-982B-CAF526A5D851}" destId="{9984DA95-3B92-48EA-88FF-21597DC8CABA}" srcOrd="0" destOrd="0" presId="urn:microsoft.com/office/officeart/2005/8/layout/hierarchy2"/>
    <dgm:cxn modelId="{D747CEF0-D919-41FE-A4D6-DC435F47F5A4}" type="presOf" srcId="{B142DE5A-FA8D-4DC0-B763-924588DAD55C}" destId="{20236E79-56DA-4F43-903C-926E00BB0B87}" srcOrd="1" destOrd="0" presId="urn:microsoft.com/office/officeart/2005/8/layout/hierarchy2"/>
    <dgm:cxn modelId="{1D5B4FF5-0A95-4F6E-A9B4-0C0C99E05579}" type="presOf" srcId="{E07FDF92-2A8B-4198-82FE-98BC6B485763}" destId="{04EE52D7-9D2F-429C-9795-3F405736ACC3}" srcOrd="1" destOrd="0" presId="urn:microsoft.com/office/officeart/2005/8/layout/hierarchy2"/>
    <dgm:cxn modelId="{94BE2CFD-30E7-4322-8BE1-56098C06CDC2}" type="presOf" srcId="{D0A183FE-AAEA-478A-BEC4-CD1F0DDAD75B}" destId="{707D3887-6DFE-45CF-B4E9-236AC384F232}" srcOrd="0" destOrd="0" presId="urn:microsoft.com/office/officeart/2005/8/layout/hierarchy2"/>
    <dgm:cxn modelId="{C108160F-847C-49AA-BBE4-E2A566C3FE74}" type="presParOf" srcId="{07EE3D15-C0B4-43D6-B2F1-992FE0423539}" destId="{F5EB1D47-35E0-49FF-8C88-C89509788ABF}" srcOrd="0" destOrd="0" presId="urn:microsoft.com/office/officeart/2005/8/layout/hierarchy2"/>
    <dgm:cxn modelId="{294FB01F-9600-45B5-BDCA-3CAEF7D449BE}" type="presParOf" srcId="{F5EB1D47-35E0-49FF-8C88-C89509788ABF}" destId="{9984DA95-3B92-48EA-88FF-21597DC8CABA}" srcOrd="0" destOrd="0" presId="urn:microsoft.com/office/officeart/2005/8/layout/hierarchy2"/>
    <dgm:cxn modelId="{9A334E5B-BCA2-49F7-BBFF-9130BFBC6B09}" type="presParOf" srcId="{F5EB1D47-35E0-49FF-8C88-C89509788ABF}" destId="{5FF44732-88CC-46FF-9FEF-54DAAA41229D}" srcOrd="1" destOrd="0" presId="urn:microsoft.com/office/officeart/2005/8/layout/hierarchy2"/>
    <dgm:cxn modelId="{4AD3087D-6DB8-4B36-8054-D366313A6B47}" type="presParOf" srcId="{5FF44732-88CC-46FF-9FEF-54DAAA41229D}" destId="{D7051A6A-F896-4D82-BB76-09DC310ED7CB}" srcOrd="0" destOrd="0" presId="urn:microsoft.com/office/officeart/2005/8/layout/hierarchy2"/>
    <dgm:cxn modelId="{DD9A9E26-E2A2-4F9C-872D-A4E4D32BAE8C}" type="presParOf" srcId="{D7051A6A-F896-4D82-BB76-09DC310ED7CB}" destId="{04EE52D7-9D2F-429C-9795-3F405736ACC3}" srcOrd="0" destOrd="0" presId="urn:microsoft.com/office/officeart/2005/8/layout/hierarchy2"/>
    <dgm:cxn modelId="{AD100456-054C-4114-BF53-27B2F71F8ECA}" type="presParOf" srcId="{5FF44732-88CC-46FF-9FEF-54DAAA41229D}" destId="{D60847F5-08CD-40A3-BDE1-1FFF798189FD}" srcOrd="1" destOrd="0" presId="urn:microsoft.com/office/officeart/2005/8/layout/hierarchy2"/>
    <dgm:cxn modelId="{DA0AF4F3-44B3-4B40-BC6A-66FA99BFA57C}" type="presParOf" srcId="{D60847F5-08CD-40A3-BDE1-1FFF798189FD}" destId="{618C3884-0CD4-466F-8927-A2256E34F7B1}" srcOrd="0" destOrd="0" presId="urn:microsoft.com/office/officeart/2005/8/layout/hierarchy2"/>
    <dgm:cxn modelId="{3F9B2EAB-487F-489A-9FCA-DAB1E7991A8D}" type="presParOf" srcId="{D60847F5-08CD-40A3-BDE1-1FFF798189FD}" destId="{F7FCF43F-0283-4C74-997C-B2F8FD216B2F}" srcOrd="1" destOrd="0" presId="urn:microsoft.com/office/officeart/2005/8/layout/hierarchy2"/>
    <dgm:cxn modelId="{C6938EDD-0F7C-4AF9-BEB2-63433604E4A2}" type="presParOf" srcId="{F7FCF43F-0283-4C74-997C-B2F8FD216B2F}" destId="{11B3A155-D8C2-49D6-9CC2-058ABA8BEADA}" srcOrd="0" destOrd="0" presId="urn:microsoft.com/office/officeart/2005/8/layout/hierarchy2"/>
    <dgm:cxn modelId="{B1F1E8C9-E295-4340-BD51-58E3F8B88A66}" type="presParOf" srcId="{11B3A155-D8C2-49D6-9CC2-058ABA8BEADA}" destId="{087D17D5-BB81-408A-91D3-C92E64A294EA}" srcOrd="0" destOrd="0" presId="urn:microsoft.com/office/officeart/2005/8/layout/hierarchy2"/>
    <dgm:cxn modelId="{142EBFBC-EDED-4AD7-A85D-AFAF2CF7FCA9}" type="presParOf" srcId="{F7FCF43F-0283-4C74-997C-B2F8FD216B2F}" destId="{9C8D1C38-AAD9-44C5-9504-786DA7DDD2A4}" srcOrd="1" destOrd="0" presId="urn:microsoft.com/office/officeart/2005/8/layout/hierarchy2"/>
    <dgm:cxn modelId="{3AFCAAC4-F30E-48EB-838D-93A7E4039542}" type="presParOf" srcId="{9C8D1C38-AAD9-44C5-9504-786DA7DDD2A4}" destId="{2FBDC882-D5E7-4C75-AEFB-ECF262F27511}" srcOrd="0" destOrd="0" presId="urn:microsoft.com/office/officeart/2005/8/layout/hierarchy2"/>
    <dgm:cxn modelId="{9651D22E-60CF-4380-9FC1-76696198C3DA}" type="presParOf" srcId="{9C8D1C38-AAD9-44C5-9504-786DA7DDD2A4}" destId="{DD8834E9-2E5D-4484-B904-EB4E96111A27}" srcOrd="1" destOrd="0" presId="urn:microsoft.com/office/officeart/2005/8/layout/hierarchy2"/>
    <dgm:cxn modelId="{B94602A4-34E0-4061-B559-ED0DF6702F5A}" type="presParOf" srcId="{5FF44732-88CC-46FF-9FEF-54DAAA41229D}" destId="{0B9D770A-1C38-4898-A1A8-EEA8E096F824}" srcOrd="2" destOrd="0" presId="urn:microsoft.com/office/officeart/2005/8/layout/hierarchy2"/>
    <dgm:cxn modelId="{A9644890-F376-4D62-B7A6-BA37AC52CD4D}" type="presParOf" srcId="{0B9D770A-1C38-4898-A1A8-EEA8E096F824}" destId="{03DB4B8F-2891-4CC4-9570-168E974AC72F}" srcOrd="0" destOrd="0" presId="urn:microsoft.com/office/officeart/2005/8/layout/hierarchy2"/>
    <dgm:cxn modelId="{791D0942-07B3-4B97-B330-E5EBFD6FE852}" type="presParOf" srcId="{5FF44732-88CC-46FF-9FEF-54DAAA41229D}" destId="{A5126452-7ECD-4CC3-9F25-D03C321DF34C}" srcOrd="3" destOrd="0" presId="urn:microsoft.com/office/officeart/2005/8/layout/hierarchy2"/>
    <dgm:cxn modelId="{40087B74-5ECE-4EF9-A78C-6977B23B9082}" type="presParOf" srcId="{A5126452-7ECD-4CC3-9F25-D03C321DF34C}" destId="{ED6799FE-701A-4F74-B6F8-CA260B99B892}" srcOrd="0" destOrd="0" presId="urn:microsoft.com/office/officeart/2005/8/layout/hierarchy2"/>
    <dgm:cxn modelId="{0B850211-2CC6-47C6-A2F4-10E73CC226A8}" type="presParOf" srcId="{A5126452-7ECD-4CC3-9F25-D03C321DF34C}" destId="{FADDDBE8-575C-468C-85C4-35FBA8D30352}" srcOrd="1" destOrd="0" presId="urn:microsoft.com/office/officeart/2005/8/layout/hierarchy2"/>
    <dgm:cxn modelId="{1CB161D6-A76B-4F72-9BB7-8FEE6212B725}" type="presParOf" srcId="{FADDDBE8-575C-468C-85C4-35FBA8D30352}" destId="{C5162FD8-163A-47F5-B41E-C9A541136FDB}" srcOrd="0" destOrd="0" presId="urn:microsoft.com/office/officeart/2005/8/layout/hierarchy2"/>
    <dgm:cxn modelId="{CD2DEFE7-0BD0-4C1C-97FF-CA20FD36A5E7}" type="presParOf" srcId="{C5162FD8-163A-47F5-B41E-C9A541136FDB}" destId="{296BFBC7-D7CA-4945-AE9F-AA0B6DBAD9B1}" srcOrd="0" destOrd="0" presId="urn:microsoft.com/office/officeart/2005/8/layout/hierarchy2"/>
    <dgm:cxn modelId="{080E149D-BB32-4032-AC7A-D498C853173E}" type="presParOf" srcId="{FADDDBE8-575C-468C-85C4-35FBA8D30352}" destId="{0896EF3C-85EE-45E2-9A95-77AC1DFB2DBC}" srcOrd="1" destOrd="0" presId="urn:microsoft.com/office/officeart/2005/8/layout/hierarchy2"/>
    <dgm:cxn modelId="{653C4DBF-2AE0-4225-BEA5-A0BF8E8CA6AB}" type="presParOf" srcId="{0896EF3C-85EE-45E2-9A95-77AC1DFB2DBC}" destId="{FDF08FCE-F596-48EB-B621-82F1A5B74745}" srcOrd="0" destOrd="0" presId="urn:microsoft.com/office/officeart/2005/8/layout/hierarchy2"/>
    <dgm:cxn modelId="{60413D06-D3C1-468D-88CD-80498E6542B2}" type="presParOf" srcId="{0896EF3C-85EE-45E2-9A95-77AC1DFB2DBC}" destId="{A3346702-CAF7-43F4-A7CD-F747994D5AE7}" srcOrd="1" destOrd="0" presId="urn:microsoft.com/office/officeart/2005/8/layout/hierarchy2"/>
    <dgm:cxn modelId="{8CAC2586-4355-49A0-85E8-A0502A0AC55A}" type="presParOf" srcId="{5FF44732-88CC-46FF-9FEF-54DAAA41229D}" destId="{434CB4AD-571D-4E05-8664-9653FD35D371}" srcOrd="4" destOrd="0" presId="urn:microsoft.com/office/officeart/2005/8/layout/hierarchy2"/>
    <dgm:cxn modelId="{43D563FD-E739-4C2E-921D-85D5EB718A3F}" type="presParOf" srcId="{434CB4AD-571D-4E05-8664-9653FD35D371}" destId="{DBF489AB-5765-41CE-9E03-41BDF95C751C}" srcOrd="0" destOrd="0" presId="urn:microsoft.com/office/officeart/2005/8/layout/hierarchy2"/>
    <dgm:cxn modelId="{FCC25D6A-BD0F-4AC0-9EDC-42A296C7A29C}" type="presParOf" srcId="{5FF44732-88CC-46FF-9FEF-54DAAA41229D}" destId="{BFF6637E-6F14-4C75-976A-9BF41F3F4296}" srcOrd="5" destOrd="0" presId="urn:microsoft.com/office/officeart/2005/8/layout/hierarchy2"/>
    <dgm:cxn modelId="{D45334BA-CFF9-4955-9A2E-0CD07E360D4D}" type="presParOf" srcId="{BFF6637E-6F14-4C75-976A-9BF41F3F4296}" destId="{73EE69E9-D782-4FF0-B3AA-1EDF4C219955}" srcOrd="0" destOrd="0" presId="urn:microsoft.com/office/officeart/2005/8/layout/hierarchy2"/>
    <dgm:cxn modelId="{6308BCE3-2FB4-447D-BE92-F05A9D87697C}" type="presParOf" srcId="{BFF6637E-6F14-4C75-976A-9BF41F3F4296}" destId="{E434C3E1-79BF-4FD5-977A-E85C414EC566}" srcOrd="1" destOrd="0" presId="urn:microsoft.com/office/officeart/2005/8/layout/hierarchy2"/>
    <dgm:cxn modelId="{83175E26-EBE7-4691-9E08-513F4E820A7B}" type="presParOf" srcId="{E434C3E1-79BF-4FD5-977A-E85C414EC566}" destId="{1A702B66-D774-4CB8-871B-A25F75AA1B44}" srcOrd="0" destOrd="0" presId="urn:microsoft.com/office/officeart/2005/8/layout/hierarchy2"/>
    <dgm:cxn modelId="{63B07D13-C6F6-4320-AF6B-454F3E0E9BFF}" type="presParOf" srcId="{1A702B66-D774-4CB8-871B-A25F75AA1B44}" destId="{20236E79-56DA-4F43-903C-926E00BB0B87}" srcOrd="0" destOrd="0" presId="urn:microsoft.com/office/officeart/2005/8/layout/hierarchy2"/>
    <dgm:cxn modelId="{43630F88-C4A1-4165-908A-E03711EBD7F0}" type="presParOf" srcId="{E434C3E1-79BF-4FD5-977A-E85C414EC566}" destId="{A72EE895-F704-444D-BCF6-28BA21C77379}" srcOrd="1" destOrd="0" presId="urn:microsoft.com/office/officeart/2005/8/layout/hierarchy2"/>
    <dgm:cxn modelId="{3F819561-2217-4CA6-A14C-468FAC6732BF}" type="presParOf" srcId="{A72EE895-F704-444D-BCF6-28BA21C77379}" destId="{707D3887-6DFE-45CF-B4E9-236AC384F232}" srcOrd="0" destOrd="0" presId="urn:microsoft.com/office/officeart/2005/8/layout/hierarchy2"/>
    <dgm:cxn modelId="{FF6DD25B-6742-4A67-B1BC-9C942696C3A4}" type="presParOf" srcId="{A72EE895-F704-444D-BCF6-28BA21C77379}" destId="{F2AB59FC-E82E-4A47-9B0F-7E495842E8E4}" srcOrd="1" destOrd="0" presId="urn:microsoft.com/office/officeart/2005/8/layout/hierarchy2"/>
  </dgm:cxnLst>
  <dgm:bg/>
  <dgm:whole>
    <a:ln w="28575"/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C58A52-403D-4970-AA9D-58B32272B0B6}" type="doc">
      <dgm:prSet loTypeId="urn:microsoft.com/office/officeart/2005/8/layout/cycle3" loCatId="cycle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hr-HR"/>
        </a:p>
      </dgm:t>
    </dgm:pt>
    <dgm:pt modelId="{D494458C-EF45-4454-8450-6D467F8DAF3A}">
      <dgm:prSet phldrT="[Tekst]"/>
      <dgm:spPr/>
      <dgm:t>
        <a:bodyPr/>
        <a:lstStyle/>
        <a:p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ideja</a:t>
          </a:r>
          <a:endParaRPr lang="hr-HR" dirty="0"/>
        </a:p>
      </dgm:t>
    </dgm:pt>
    <dgm:pt modelId="{526A59EC-61F2-4E1A-A8C1-4C1D31F08D72}" type="parTrans" cxnId="{C71FDB9B-0D6A-4AD0-8AF2-F05B4652D42D}">
      <dgm:prSet/>
      <dgm:spPr/>
      <dgm:t>
        <a:bodyPr/>
        <a:lstStyle/>
        <a:p>
          <a:endParaRPr lang="hr-HR"/>
        </a:p>
      </dgm:t>
    </dgm:pt>
    <dgm:pt modelId="{8C030BAF-AA1F-4DC2-9985-68F47DBC65CA}" type="sibTrans" cxnId="{C71FDB9B-0D6A-4AD0-8AF2-F05B4652D42D}">
      <dgm:prSet/>
      <dgm:spPr/>
      <dgm:t>
        <a:bodyPr/>
        <a:lstStyle/>
        <a:p>
          <a:endParaRPr lang="hr-HR"/>
        </a:p>
      </dgm:t>
    </dgm:pt>
    <dgm:pt modelId="{4AF8DDAA-502A-4D1B-B6F0-99602B6CE219}">
      <dgm:prSet phldrT="[Tekst]"/>
      <dgm:spPr/>
      <dgm:t>
        <a:bodyPr/>
        <a:lstStyle/>
        <a:p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ishodi</a:t>
          </a:r>
          <a:endParaRPr lang="hr-HR" dirty="0"/>
        </a:p>
      </dgm:t>
    </dgm:pt>
    <dgm:pt modelId="{67A98FA8-34B5-41EB-892D-0ACE4C22BBCF}" type="parTrans" cxnId="{39831FD0-414D-42CC-A0A3-BC8024F44DF4}">
      <dgm:prSet/>
      <dgm:spPr/>
      <dgm:t>
        <a:bodyPr/>
        <a:lstStyle/>
        <a:p>
          <a:endParaRPr lang="hr-HR"/>
        </a:p>
      </dgm:t>
    </dgm:pt>
    <dgm:pt modelId="{02559BFB-A30D-4E0B-A95A-7051C2AF4178}" type="sibTrans" cxnId="{39831FD0-414D-42CC-A0A3-BC8024F44DF4}">
      <dgm:prSet/>
      <dgm:spPr/>
      <dgm:t>
        <a:bodyPr/>
        <a:lstStyle/>
        <a:p>
          <a:endParaRPr lang="hr-HR"/>
        </a:p>
      </dgm:t>
    </dgm:pt>
    <dgm:pt modelId="{5D7B4133-891C-4430-ACDA-D35FD445AD2B}">
      <dgm:prSet/>
      <dgm:spPr/>
      <dgm:t>
        <a:bodyPr/>
        <a:lstStyle/>
        <a:p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prikupljanje sadržaja</a:t>
          </a:r>
          <a:endParaRPr lang="hr-HR" dirty="0"/>
        </a:p>
      </dgm:t>
    </dgm:pt>
    <dgm:pt modelId="{6C5A2182-6768-48C8-A866-9119E8015DEF}" type="parTrans" cxnId="{FC40E405-3843-4DC5-A566-5F4BC151F881}">
      <dgm:prSet/>
      <dgm:spPr/>
      <dgm:t>
        <a:bodyPr/>
        <a:lstStyle/>
        <a:p>
          <a:endParaRPr lang="hr-HR"/>
        </a:p>
      </dgm:t>
    </dgm:pt>
    <dgm:pt modelId="{9D9206F7-DEFC-44BE-9AF9-F326B599C119}" type="sibTrans" cxnId="{FC40E405-3843-4DC5-A566-5F4BC151F881}">
      <dgm:prSet/>
      <dgm:spPr/>
      <dgm:t>
        <a:bodyPr/>
        <a:lstStyle/>
        <a:p>
          <a:endParaRPr lang="hr-HR"/>
        </a:p>
      </dgm:t>
    </dgm:pt>
    <dgm:pt modelId="{E3C4F3AD-4F98-4800-9D4C-BBED4AA041FB}">
      <dgm:prSet/>
      <dgm:spPr/>
      <dgm:t>
        <a:bodyPr/>
        <a:lstStyle/>
        <a:p>
          <a:r>
            <a:rPr lang="hr-HR">
              <a:latin typeface="Arial" panose="020B0604020202020204" pitchFamily="34" charset="0"/>
              <a:cs typeface="Arial" panose="020B0604020202020204" pitchFamily="34" charset="0"/>
            </a:rPr>
            <a:t>plan</a:t>
          </a:r>
          <a:endParaRPr lang="hr-HR"/>
        </a:p>
      </dgm:t>
    </dgm:pt>
    <dgm:pt modelId="{317E5B0C-AEC8-4BC8-ADCE-0918295A5C09}" type="parTrans" cxnId="{840038C0-6F2E-4B72-82F8-53E782C2A640}">
      <dgm:prSet/>
      <dgm:spPr/>
      <dgm:t>
        <a:bodyPr/>
        <a:lstStyle/>
        <a:p>
          <a:endParaRPr lang="hr-HR"/>
        </a:p>
      </dgm:t>
    </dgm:pt>
    <dgm:pt modelId="{2B5EAE6B-5DDB-4AEE-94FC-020222D636C2}" type="sibTrans" cxnId="{840038C0-6F2E-4B72-82F8-53E782C2A640}">
      <dgm:prSet/>
      <dgm:spPr/>
      <dgm:t>
        <a:bodyPr/>
        <a:lstStyle/>
        <a:p>
          <a:endParaRPr lang="hr-HR"/>
        </a:p>
      </dgm:t>
    </dgm:pt>
    <dgm:pt modelId="{0E6C7870-F09D-49A2-9AF2-274123E02C03}">
      <dgm:prSet/>
      <dgm:spPr/>
      <dgm:t>
        <a:bodyPr/>
        <a:lstStyle/>
        <a:p>
          <a:r>
            <a:rPr lang="hr-HR">
              <a:latin typeface="Arial" panose="020B0604020202020204" pitchFamily="34" charset="0"/>
              <a:cs typeface="Arial" panose="020B0604020202020204" pitchFamily="34" charset="0"/>
            </a:rPr>
            <a:t>izrada</a:t>
          </a:r>
          <a:endParaRPr lang="hr-HR"/>
        </a:p>
      </dgm:t>
    </dgm:pt>
    <dgm:pt modelId="{E1BE87FE-D5C2-4779-8047-E31C6FAAA8C3}" type="parTrans" cxnId="{45388947-FDD3-4116-AC14-941E52419E24}">
      <dgm:prSet/>
      <dgm:spPr/>
      <dgm:t>
        <a:bodyPr/>
        <a:lstStyle/>
        <a:p>
          <a:endParaRPr lang="hr-HR"/>
        </a:p>
      </dgm:t>
    </dgm:pt>
    <dgm:pt modelId="{96DFC070-C467-404F-986D-429F3F20918A}" type="sibTrans" cxnId="{45388947-FDD3-4116-AC14-941E52419E24}">
      <dgm:prSet/>
      <dgm:spPr/>
      <dgm:t>
        <a:bodyPr/>
        <a:lstStyle/>
        <a:p>
          <a:endParaRPr lang="hr-HR"/>
        </a:p>
      </dgm:t>
    </dgm:pt>
    <dgm:pt modelId="{5214A9EE-455B-488C-BFD3-6AF6EF45AC13}">
      <dgm:prSet/>
      <dgm:spPr/>
      <dgm:t>
        <a:bodyPr/>
        <a:lstStyle/>
        <a:p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vrednovanje</a:t>
          </a:r>
        </a:p>
      </dgm:t>
    </dgm:pt>
    <dgm:pt modelId="{AEB55DFC-29D5-4032-9194-72E33E086C2C}" type="parTrans" cxnId="{F5CA73AF-D280-4AEB-8C19-671F1E21DD96}">
      <dgm:prSet/>
      <dgm:spPr/>
      <dgm:t>
        <a:bodyPr/>
        <a:lstStyle/>
        <a:p>
          <a:endParaRPr lang="hr-HR"/>
        </a:p>
      </dgm:t>
    </dgm:pt>
    <dgm:pt modelId="{5D4C866C-1BE1-4285-8C37-2F272630BA2D}" type="sibTrans" cxnId="{F5CA73AF-D280-4AEB-8C19-671F1E21DD96}">
      <dgm:prSet/>
      <dgm:spPr/>
      <dgm:t>
        <a:bodyPr/>
        <a:lstStyle/>
        <a:p>
          <a:endParaRPr lang="hr-HR"/>
        </a:p>
      </dgm:t>
    </dgm:pt>
    <dgm:pt modelId="{081CD3A3-B23B-4987-8CFB-3570F8EDAD19}">
      <dgm:prSet/>
      <dgm:spPr/>
      <dgm:t>
        <a:bodyPr/>
        <a:lstStyle/>
        <a:p>
          <a:r>
            <a:rPr lang="hr-HR" dirty="0" err="1">
              <a:latin typeface="Arial" panose="020B0604020202020204" pitchFamily="34" charset="0"/>
              <a:cs typeface="Arial" panose="020B0604020202020204" pitchFamily="34" charset="0"/>
            </a:rPr>
            <a:t>brainstorm</a:t>
          </a:r>
          <a:endParaRPr lang="hr-H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E94686-035E-4F3B-9A6E-0C0CF9950086}" type="parTrans" cxnId="{B0532B24-4543-44F9-AF10-645A2AA1B4E8}">
      <dgm:prSet/>
      <dgm:spPr/>
      <dgm:t>
        <a:bodyPr/>
        <a:lstStyle/>
        <a:p>
          <a:endParaRPr lang="hr-HR"/>
        </a:p>
      </dgm:t>
    </dgm:pt>
    <dgm:pt modelId="{0E6C0CD5-41A3-4224-9C6F-17D53156ECAF}" type="sibTrans" cxnId="{B0532B24-4543-44F9-AF10-645A2AA1B4E8}">
      <dgm:prSet/>
      <dgm:spPr/>
      <dgm:t>
        <a:bodyPr/>
        <a:lstStyle/>
        <a:p>
          <a:endParaRPr lang="hr-HR"/>
        </a:p>
      </dgm:t>
    </dgm:pt>
    <dgm:pt modelId="{F82E66D2-8709-436B-95BC-1911D106C2B6}">
      <dgm:prSet/>
      <dgm:spPr/>
      <dgm:t>
        <a:bodyPr/>
        <a:lstStyle/>
        <a:p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refleksija</a:t>
          </a:r>
        </a:p>
      </dgm:t>
    </dgm:pt>
    <dgm:pt modelId="{24215669-87B7-49E6-B477-3C18A975A98F}" type="parTrans" cxnId="{D3FC374C-11FC-4A88-8152-1671AE61E064}">
      <dgm:prSet/>
      <dgm:spPr/>
      <dgm:t>
        <a:bodyPr/>
        <a:lstStyle/>
        <a:p>
          <a:endParaRPr lang="hr-HR"/>
        </a:p>
      </dgm:t>
    </dgm:pt>
    <dgm:pt modelId="{9AF86E08-87A8-4C1F-8C0B-B09965437F75}" type="sibTrans" cxnId="{D3FC374C-11FC-4A88-8152-1671AE61E064}">
      <dgm:prSet/>
      <dgm:spPr/>
      <dgm:t>
        <a:bodyPr/>
        <a:lstStyle/>
        <a:p>
          <a:endParaRPr lang="hr-HR"/>
        </a:p>
      </dgm:t>
    </dgm:pt>
    <dgm:pt modelId="{7DE58268-3B4E-4164-AE54-76FE883B91AF}" type="pres">
      <dgm:prSet presAssocID="{72C58A52-403D-4970-AA9D-58B32272B0B6}" presName="Name0" presStyleCnt="0">
        <dgm:presLayoutVars>
          <dgm:dir val="rev"/>
          <dgm:resizeHandles val="exact"/>
        </dgm:presLayoutVars>
      </dgm:prSet>
      <dgm:spPr/>
    </dgm:pt>
    <dgm:pt modelId="{D65E4125-8B82-4CFC-9357-5BDD746E8604}" type="pres">
      <dgm:prSet presAssocID="{72C58A52-403D-4970-AA9D-58B32272B0B6}" presName="cycle" presStyleCnt="0"/>
      <dgm:spPr/>
    </dgm:pt>
    <dgm:pt modelId="{981EE889-EECE-438A-B667-4F37B2DB6137}" type="pres">
      <dgm:prSet presAssocID="{D494458C-EF45-4454-8450-6D467F8DAF3A}" presName="nodeFirstNode" presStyleLbl="node1" presStyleIdx="0" presStyleCnt="8">
        <dgm:presLayoutVars>
          <dgm:bulletEnabled val="1"/>
        </dgm:presLayoutVars>
      </dgm:prSet>
      <dgm:spPr/>
    </dgm:pt>
    <dgm:pt modelId="{E9D93B93-4809-4143-9F9D-979483F8E8CC}" type="pres">
      <dgm:prSet presAssocID="{8C030BAF-AA1F-4DC2-9985-68F47DBC65CA}" presName="sibTransFirstNode" presStyleLbl="bgShp" presStyleIdx="0" presStyleCnt="1"/>
      <dgm:spPr/>
    </dgm:pt>
    <dgm:pt modelId="{2349E258-BFB2-4FEB-A708-5057DDAC05D2}" type="pres">
      <dgm:prSet presAssocID="{4AF8DDAA-502A-4D1B-B6F0-99602B6CE219}" presName="nodeFollowingNodes" presStyleLbl="node1" presStyleIdx="1" presStyleCnt="8">
        <dgm:presLayoutVars>
          <dgm:bulletEnabled val="1"/>
        </dgm:presLayoutVars>
      </dgm:prSet>
      <dgm:spPr/>
    </dgm:pt>
    <dgm:pt modelId="{BFEC0B3C-965C-43D8-AA07-F604556F9AD5}" type="pres">
      <dgm:prSet presAssocID="{E3C4F3AD-4F98-4800-9D4C-BBED4AA041FB}" presName="nodeFollowingNodes" presStyleLbl="node1" presStyleIdx="2" presStyleCnt="8">
        <dgm:presLayoutVars>
          <dgm:bulletEnabled val="1"/>
        </dgm:presLayoutVars>
      </dgm:prSet>
      <dgm:spPr/>
    </dgm:pt>
    <dgm:pt modelId="{03B3A329-23AA-4F0D-84AD-8A82D2277AF8}" type="pres">
      <dgm:prSet presAssocID="{5D7B4133-891C-4430-ACDA-D35FD445AD2B}" presName="nodeFollowingNodes" presStyleLbl="node1" presStyleIdx="3" presStyleCnt="8">
        <dgm:presLayoutVars>
          <dgm:bulletEnabled val="1"/>
        </dgm:presLayoutVars>
      </dgm:prSet>
      <dgm:spPr/>
    </dgm:pt>
    <dgm:pt modelId="{6270DECB-0C97-479B-9C30-8F148C0AA74F}" type="pres">
      <dgm:prSet presAssocID="{0E6C7870-F09D-49A2-9AF2-274123E02C03}" presName="nodeFollowingNodes" presStyleLbl="node1" presStyleIdx="4" presStyleCnt="8">
        <dgm:presLayoutVars>
          <dgm:bulletEnabled val="1"/>
        </dgm:presLayoutVars>
      </dgm:prSet>
      <dgm:spPr/>
    </dgm:pt>
    <dgm:pt modelId="{D4802BBE-C9CA-48C9-BF62-085443F49E3F}" type="pres">
      <dgm:prSet presAssocID="{5214A9EE-455B-488C-BFD3-6AF6EF45AC13}" presName="nodeFollowingNodes" presStyleLbl="node1" presStyleIdx="5" presStyleCnt="8">
        <dgm:presLayoutVars>
          <dgm:bulletEnabled val="1"/>
        </dgm:presLayoutVars>
      </dgm:prSet>
      <dgm:spPr/>
    </dgm:pt>
    <dgm:pt modelId="{8B4863FE-20BC-434F-9871-9F5964C32845}" type="pres">
      <dgm:prSet presAssocID="{F82E66D2-8709-436B-95BC-1911D106C2B6}" presName="nodeFollowingNodes" presStyleLbl="node1" presStyleIdx="6" presStyleCnt="8">
        <dgm:presLayoutVars>
          <dgm:bulletEnabled val="1"/>
        </dgm:presLayoutVars>
      </dgm:prSet>
      <dgm:spPr/>
    </dgm:pt>
    <dgm:pt modelId="{F1A6FFB7-EE2C-4C24-B3BE-916D7DDA9AF6}" type="pres">
      <dgm:prSet presAssocID="{081CD3A3-B23B-4987-8CFB-3570F8EDAD19}" presName="nodeFollowingNodes" presStyleLbl="node1" presStyleIdx="7" presStyleCnt="8">
        <dgm:presLayoutVars>
          <dgm:bulletEnabled val="1"/>
        </dgm:presLayoutVars>
      </dgm:prSet>
      <dgm:spPr/>
    </dgm:pt>
  </dgm:ptLst>
  <dgm:cxnLst>
    <dgm:cxn modelId="{FC40E405-3843-4DC5-A566-5F4BC151F881}" srcId="{72C58A52-403D-4970-AA9D-58B32272B0B6}" destId="{5D7B4133-891C-4430-ACDA-D35FD445AD2B}" srcOrd="3" destOrd="0" parTransId="{6C5A2182-6768-48C8-A866-9119E8015DEF}" sibTransId="{9D9206F7-DEFC-44BE-9AF9-F326B599C119}"/>
    <dgm:cxn modelId="{B5E9BA07-8E6D-4BD9-A80D-2342B52E6BDC}" type="presOf" srcId="{72C58A52-403D-4970-AA9D-58B32272B0B6}" destId="{7DE58268-3B4E-4164-AE54-76FE883B91AF}" srcOrd="0" destOrd="0" presId="urn:microsoft.com/office/officeart/2005/8/layout/cycle3"/>
    <dgm:cxn modelId="{18C9C607-8238-4A24-99C1-85864CE10094}" type="presOf" srcId="{0E6C7870-F09D-49A2-9AF2-274123E02C03}" destId="{6270DECB-0C97-479B-9C30-8F148C0AA74F}" srcOrd="0" destOrd="0" presId="urn:microsoft.com/office/officeart/2005/8/layout/cycle3"/>
    <dgm:cxn modelId="{B0532B24-4543-44F9-AF10-645A2AA1B4E8}" srcId="{72C58A52-403D-4970-AA9D-58B32272B0B6}" destId="{081CD3A3-B23B-4987-8CFB-3570F8EDAD19}" srcOrd="7" destOrd="0" parTransId="{F0E94686-035E-4F3B-9A6E-0C0CF9950086}" sibTransId="{0E6C0CD5-41A3-4224-9C6F-17D53156ECAF}"/>
    <dgm:cxn modelId="{73349025-F9BE-4847-A5B1-2A5791257E95}" type="presOf" srcId="{8C030BAF-AA1F-4DC2-9985-68F47DBC65CA}" destId="{E9D93B93-4809-4143-9F9D-979483F8E8CC}" srcOrd="0" destOrd="0" presId="urn:microsoft.com/office/officeart/2005/8/layout/cycle3"/>
    <dgm:cxn modelId="{D722E231-CA04-41E9-A1A3-A82B485D1E6A}" type="presOf" srcId="{F82E66D2-8709-436B-95BC-1911D106C2B6}" destId="{8B4863FE-20BC-434F-9871-9F5964C32845}" srcOrd="0" destOrd="0" presId="urn:microsoft.com/office/officeart/2005/8/layout/cycle3"/>
    <dgm:cxn modelId="{45388947-FDD3-4116-AC14-941E52419E24}" srcId="{72C58A52-403D-4970-AA9D-58B32272B0B6}" destId="{0E6C7870-F09D-49A2-9AF2-274123E02C03}" srcOrd="4" destOrd="0" parTransId="{E1BE87FE-D5C2-4779-8047-E31C6FAAA8C3}" sibTransId="{96DFC070-C467-404F-986D-429F3F20918A}"/>
    <dgm:cxn modelId="{226D144A-DDD4-4765-A055-0F89B12B8CB5}" type="presOf" srcId="{4AF8DDAA-502A-4D1B-B6F0-99602B6CE219}" destId="{2349E258-BFB2-4FEB-A708-5057DDAC05D2}" srcOrd="0" destOrd="0" presId="urn:microsoft.com/office/officeart/2005/8/layout/cycle3"/>
    <dgm:cxn modelId="{D3FC374C-11FC-4A88-8152-1671AE61E064}" srcId="{72C58A52-403D-4970-AA9D-58B32272B0B6}" destId="{F82E66D2-8709-436B-95BC-1911D106C2B6}" srcOrd="6" destOrd="0" parTransId="{24215669-87B7-49E6-B477-3C18A975A98F}" sibTransId="{9AF86E08-87A8-4C1F-8C0B-B09965437F75}"/>
    <dgm:cxn modelId="{3272298C-8847-462B-8423-FBB92AACFB12}" type="presOf" srcId="{5214A9EE-455B-488C-BFD3-6AF6EF45AC13}" destId="{D4802BBE-C9CA-48C9-BF62-085443F49E3F}" srcOrd="0" destOrd="0" presId="urn:microsoft.com/office/officeart/2005/8/layout/cycle3"/>
    <dgm:cxn modelId="{D1D00895-0A5A-4CBB-AE33-751364D51473}" type="presOf" srcId="{D494458C-EF45-4454-8450-6D467F8DAF3A}" destId="{981EE889-EECE-438A-B667-4F37B2DB6137}" srcOrd="0" destOrd="0" presId="urn:microsoft.com/office/officeart/2005/8/layout/cycle3"/>
    <dgm:cxn modelId="{C71FDB9B-0D6A-4AD0-8AF2-F05B4652D42D}" srcId="{72C58A52-403D-4970-AA9D-58B32272B0B6}" destId="{D494458C-EF45-4454-8450-6D467F8DAF3A}" srcOrd="0" destOrd="0" parTransId="{526A59EC-61F2-4E1A-A8C1-4C1D31F08D72}" sibTransId="{8C030BAF-AA1F-4DC2-9985-68F47DBC65CA}"/>
    <dgm:cxn modelId="{8221F1A0-916F-4B8C-935D-C022F390679E}" type="presOf" srcId="{E3C4F3AD-4F98-4800-9D4C-BBED4AA041FB}" destId="{BFEC0B3C-965C-43D8-AA07-F604556F9AD5}" srcOrd="0" destOrd="0" presId="urn:microsoft.com/office/officeart/2005/8/layout/cycle3"/>
    <dgm:cxn modelId="{F5CA73AF-D280-4AEB-8C19-671F1E21DD96}" srcId="{72C58A52-403D-4970-AA9D-58B32272B0B6}" destId="{5214A9EE-455B-488C-BFD3-6AF6EF45AC13}" srcOrd="5" destOrd="0" parTransId="{AEB55DFC-29D5-4032-9194-72E33E086C2C}" sibTransId="{5D4C866C-1BE1-4285-8C37-2F272630BA2D}"/>
    <dgm:cxn modelId="{9A23D0B9-F832-4E0F-8B93-123F42FF7610}" type="presOf" srcId="{5D7B4133-891C-4430-ACDA-D35FD445AD2B}" destId="{03B3A329-23AA-4F0D-84AD-8A82D2277AF8}" srcOrd="0" destOrd="0" presId="urn:microsoft.com/office/officeart/2005/8/layout/cycle3"/>
    <dgm:cxn modelId="{840038C0-6F2E-4B72-82F8-53E782C2A640}" srcId="{72C58A52-403D-4970-AA9D-58B32272B0B6}" destId="{E3C4F3AD-4F98-4800-9D4C-BBED4AA041FB}" srcOrd="2" destOrd="0" parTransId="{317E5B0C-AEC8-4BC8-ADCE-0918295A5C09}" sibTransId="{2B5EAE6B-5DDB-4AEE-94FC-020222D636C2}"/>
    <dgm:cxn modelId="{39831FD0-414D-42CC-A0A3-BC8024F44DF4}" srcId="{72C58A52-403D-4970-AA9D-58B32272B0B6}" destId="{4AF8DDAA-502A-4D1B-B6F0-99602B6CE219}" srcOrd="1" destOrd="0" parTransId="{67A98FA8-34B5-41EB-892D-0ACE4C22BBCF}" sibTransId="{02559BFB-A30D-4E0B-A95A-7051C2AF4178}"/>
    <dgm:cxn modelId="{EE36ACE1-BB50-4C29-8790-17DC816BDF12}" type="presOf" srcId="{081CD3A3-B23B-4987-8CFB-3570F8EDAD19}" destId="{F1A6FFB7-EE2C-4C24-B3BE-916D7DDA9AF6}" srcOrd="0" destOrd="0" presId="urn:microsoft.com/office/officeart/2005/8/layout/cycle3"/>
    <dgm:cxn modelId="{4538A3D3-8F25-41EB-BE17-3B4AF451C0B5}" type="presParOf" srcId="{7DE58268-3B4E-4164-AE54-76FE883B91AF}" destId="{D65E4125-8B82-4CFC-9357-5BDD746E8604}" srcOrd="0" destOrd="0" presId="urn:microsoft.com/office/officeart/2005/8/layout/cycle3"/>
    <dgm:cxn modelId="{91C4C780-EFDB-4CFF-805B-8DE99780D1D1}" type="presParOf" srcId="{D65E4125-8B82-4CFC-9357-5BDD746E8604}" destId="{981EE889-EECE-438A-B667-4F37B2DB6137}" srcOrd="0" destOrd="0" presId="urn:microsoft.com/office/officeart/2005/8/layout/cycle3"/>
    <dgm:cxn modelId="{48612798-53B6-402A-A42F-59AD7C401CAC}" type="presParOf" srcId="{D65E4125-8B82-4CFC-9357-5BDD746E8604}" destId="{E9D93B93-4809-4143-9F9D-979483F8E8CC}" srcOrd="1" destOrd="0" presId="urn:microsoft.com/office/officeart/2005/8/layout/cycle3"/>
    <dgm:cxn modelId="{3EA962A4-D4B7-4B4D-9D90-947FE9FDA518}" type="presParOf" srcId="{D65E4125-8B82-4CFC-9357-5BDD746E8604}" destId="{2349E258-BFB2-4FEB-A708-5057DDAC05D2}" srcOrd="2" destOrd="0" presId="urn:microsoft.com/office/officeart/2005/8/layout/cycle3"/>
    <dgm:cxn modelId="{4AA7C619-1AB8-48CB-96F7-973BC15143D2}" type="presParOf" srcId="{D65E4125-8B82-4CFC-9357-5BDD746E8604}" destId="{BFEC0B3C-965C-43D8-AA07-F604556F9AD5}" srcOrd="3" destOrd="0" presId="urn:microsoft.com/office/officeart/2005/8/layout/cycle3"/>
    <dgm:cxn modelId="{16FB7286-C3EB-484A-AEFE-0530B8ADFCE3}" type="presParOf" srcId="{D65E4125-8B82-4CFC-9357-5BDD746E8604}" destId="{03B3A329-23AA-4F0D-84AD-8A82D2277AF8}" srcOrd="4" destOrd="0" presId="urn:microsoft.com/office/officeart/2005/8/layout/cycle3"/>
    <dgm:cxn modelId="{1142E2BD-EE2C-4D05-AAAD-FCE83FF3F434}" type="presParOf" srcId="{D65E4125-8B82-4CFC-9357-5BDD746E8604}" destId="{6270DECB-0C97-479B-9C30-8F148C0AA74F}" srcOrd="5" destOrd="0" presId="urn:microsoft.com/office/officeart/2005/8/layout/cycle3"/>
    <dgm:cxn modelId="{9FCD5DFC-093D-4C40-A7F8-DFA0CD2D6105}" type="presParOf" srcId="{D65E4125-8B82-4CFC-9357-5BDD746E8604}" destId="{D4802BBE-C9CA-48C9-BF62-085443F49E3F}" srcOrd="6" destOrd="0" presId="urn:microsoft.com/office/officeart/2005/8/layout/cycle3"/>
    <dgm:cxn modelId="{09C31E62-0C6A-479C-834E-57E32B945253}" type="presParOf" srcId="{D65E4125-8B82-4CFC-9357-5BDD746E8604}" destId="{8B4863FE-20BC-434F-9871-9F5964C32845}" srcOrd="7" destOrd="0" presId="urn:microsoft.com/office/officeart/2005/8/layout/cycle3"/>
    <dgm:cxn modelId="{7F2B3F4F-27E6-455E-A383-13221BDCF405}" type="presParOf" srcId="{D65E4125-8B82-4CFC-9357-5BDD746E8604}" destId="{F1A6FFB7-EE2C-4C24-B3BE-916D7DDA9AF6}" srcOrd="8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FCB5CA7-57C4-4054-ABA5-F6899090D287}" type="doc">
      <dgm:prSet loTypeId="urn:microsoft.com/office/officeart/2005/8/layout/cycle1" loCatId="cycle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hr-HR"/>
        </a:p>
      </dgm:t>
    </dgm:pt>
    <dgm:pt modelId="{938A40BF-B0BE-4398-91B6-5358BC4854A2}">
      <dgm:prSet phldrT="[Tekst]" phldr="1"/>
      <dgm:spPr/>
      <dgm:t>
        <a:bodyPr/>
        <a:lstStyle/>
        <a:p>
          <a:endParaRPr lang="hr-HR"/>
        </a:p>
      </dgm:t>
    </dgm:pt>
    <dgm:pt modelId="{A547940B-CFEC-4C45-9861-390B60187FDB}" type="parTrans" cxnId="{E4F4025E-D76C-444B-A679-4DCC09155824}">
      <dgm:prSet/>
      <dgm:spPr/>
      <dgm:t>
        <a:bodyPr/>
        <a:lstStyle/>
        <a:p>
          <a:endParaRPr lang="hr-HR"/>
        </a:p>
      </dgm:t>
    </dgm:pt>
    <dgm:pt modelId="{9B719B64-7BE1-4B07-8718-D706F518D20A}" type="sibTrans" cxnId="{E4F4025E-D76C-444B-A679-4DCC09155824}">
      <dgm:prSet/>
      <dgm:spPr/>
      <dgm:t>
        <a:bodyPr/>
        <a:lstStyle/>
        <a:p>
          <a:endParaRPr lang="hr-HR"/>
        </a:p>
      </dgm:t>
    </dgm:pt>
    <dgm:pt modelId="{CC98BF6F-15ED-41D8-8C7B-A119C60EA1B4}">
      <dgm:prSet phldrT="[Tekst]" phldr="1"/>
      <dgm:spPr/>
      <dgm:t>
        <a:bodyPr/>
        <a:lstStyle/>
        <a:p>
          <a:endParaRPr lang="hr-HR"/>
        </a:p>
      </dgm:t>
    </dgm:pt>
    <dgm:pt modelId="{19385550-AAF3-4CE2-957A-7FF360C6E3A2}" type="parTrans" cxnId="{894BFB53-1A6E-419A-A62D-5FBBD942ABC7}">
      <dgm:prSet/>
      <dgm:spPr/>
      <dgm:t>
        <a:bodyPr/>
        <a:lstStyle/>
        <a:p>
          <a:endParaRPr lang="hr-HR"/>
        </a:p>
      </dgm:t>
    </dgm:pt>
    <dgm:pt modelId="{58021C75-804A-4ECA-9CB0-D07761880F0D}" type="sibTrans" cxnId="{894BFB53-1A6E-419A-A62D-5FBBD942ABC7}">
      <dgm:prSet/>
      <dgm:spPr/>
      <dgm:t>
        <a:bodyPr/>
        <a:lstStyle/>
        <a:p>
          <a:endParaRPr lang="hr-HR"/>
        </a:p>
      </dgm:t>
    </dgm:pt>
    <dgm:pt modelId="{3E02EE8F-5607-4AD1-859F-988324473D4C}">
      <dgm:prSet phldrT="[Tekst]" phldr="1"/>
      <dgm:spPr/>
      <dgm:t>
        <a:bodyPr/>
        <a:lstStyle/>
        <a:p>
          <a:endParaRPr lang="hr-HR" dirty="0"/>
        </a:p>
      </dgm:t>
    </dgm:pt>
    <dgm:pt modelId="{A153F9AC-BCEB-4F06-8DDB-BAC65A4A8114}" type="parTrans" cxnId="{02EE3EE2-6050-427F-89E0-8508E53709A7}">
      <dgm:prSet/>
      <dgm:spPr/>
      <dgm:t>
        <a:bodyPr/>
        <a:lstStyle/>
        <a:p>
          <a:endParaRPr lang="hr-HR"/>
        </a:p>
      </dgm:t>
    </dgm:pt>
    <dgm:pt modelId="{793258E1-85CA-409C-AACF-2AC1DAD23536}" type="sibTrans" cxnId="{02EE3EE2-6050-427F-89E0-8508E53709A7}">
      <dgm:prSet/>
      <dgm:spPr/>
      <dgm:t>
        <a:bodyPr/>
        <a:lstStyle/>
        <a:p>
          <a:endParaRPr lang="hr-HR"/>
        </a:p>
      </dgm:t>
    </dgm:pt>
    <dgm:pt modelId="{DC4CA64D-DD6F-41BE-B8AB-46DF15BD2319}">
      <dgm:prSet phldrT="[Tekst]" phldr="1"/>
      <dgm:spPr/>
      <dgm:t>
        <a:bodyPr/>
        <a:lstStyle/>
        <a:p>
          <a:endParaRPr lang="hr-HR" dirty="0"/>
        </a:p>
      </dgm:t>
    </dgm:pt>
    <dgm:pt modelId="{109ACCC7-522D-4888-B361-1227BB3D05CC}" type="parTrans" cxnId="{3028CEEC-876C-4B55-A695-26151B72D50A}">
      <dgm:prSet/>
      <dgm:spPr/>
      <dgm:t>
        <a:bodyPr/>
        <a:lstStyle/>
        <a:p>
          <a:endParaRPr lang="hr-HR"/>
        </a:p>
      </dgm:t>
    </dgm:pt>
    <dgm:pt modelId="{A39B20E7-8D49-4E51-9263-CB16D6A7D2A6}" type="sibTrans" cxnId="{3028CEEC-876C-4B55-A695-26151B72D50A}">
      <dgm:prSet/>
      <dgm:spPr/>
      <dgm:t>
        <a:bodyPr/>
        <a:lstStyle/>
        <a:p>
          <a:endParaRPr lang="hr-HR"/>
        </a:p>
      </dgm:t>
    </dgm:pt>
    <dgm:pt modelId="{0B23156A-DF4E-4254-ADED-230D7CD76D14}">
      <dgm:prSet phldrT="[Tekst]" phldr="1"/>
      <dgm:spPr/>
      <dgm:t>
        <a:bodyPr/>
        <a:lstStyle/>
        <a:p>
          <a:endParaRPr lang="hr-HR" dirty="0"/>
        </a:p>
      </dgm:t>
    </dgm:pt>
    <dgm:pt modelId="{D3E144D2-9125-4895-BEBB-06E422354675}" type="sibTrans" cxnId="{6AA4227B-2F2E-418D-9136-E3AD9A20450A}">
      <dgm:prSet/>
      <dgm:spPr/>
      <dgm:t>
        <a:bodyPr/>
        <a:lstStyle/>
        <a:p>
          <a:endParaRPr lang="hr-HR"/>
        </a:p>
      </dgm:t>
    </dgm:pt>
    <dgm:pt modelId="{1A149EAF-86B9-44D6-AF19-C88693C9ECDA}" type="parTrans" cxnId="{6AA4227B-2F2E-418D-9136-E3AD9A20450A}">
      <dgm:prSet/>
      <dgm:spPr/>
      <dgm:t>
        <a:bodyPr/>
        <a:lstStyle/>
        <a:p>
          <a:endParaRPr lang="hr-HR"/>
        </a:p>
      </dgm:t>
    </dgm:pt>
    <dgm:pt modelId="{B8AA2263-55A2-4A86-B759-E63EBE3D90D2}">
      <dgm:prSet phldrT="[Tekst]" phldr="1"/>
      <dgm:spPr/>
      <dgm:t>
        <a:bodyPr/>
        <a:lstStyle/>
        <a:p>
          <a:endParaRPr lang="hr-HR" dirty="0"/>
        </a:p>
      </dgm:t>
    </dgm:pt>
    <dgm:pt modelId="{82D6C6EF-B3B0-4C6A-9D72-ADA1160397E1}" type="parTrans" cxnId="{7FBC7121-3421-45D6-BFB8-0AD1B0EE47F4}">
      <dgm:prSet/>
      <dgm:spPr/>
      <dgm:t>
        <a:bodyPr/>
        <a:lstStyle/>
        <a:p>
          <a:endParaRPr lang="hr-HR"/>
        </a:p>
      </dgm:t>
    </dgm:pt>
    <dgm:pt modelId="{E45D92C6-57E8-45AF-9107-5B71B2707C65}" type="sibTrans" cxnId="{7FBC7121-3421-45D6-BFB8-0AD1B0EE47F4}">
      <dgm:prSet/>
      <dgm:spPr/>
      <dgm:t>
        <a:bodyPr/>
        <a:lstStyle/>
        <a:p>
          <a:endParaRPr lang="hr-HR"/>
        </a:p>
      </dgm:t>
    </dgm:pt>
    <dgm:pt modelId="{B6108D92-3EA9-4731-856F-A46FAF3D14A4}">
      <dgm:prSet phldrT="[Tekst]" phldr="1"/>
      <dgm:spPr/>
      <dgm:t>
        <a:bodyPr/>
        <a:lstStyle/>
        <a:p>
          <a:endParaRPr lang="hr-HR" dirty="0"/>
        </a:p>
      </dgm:t>
    </dgm:pt>
    <dgm:pt modelId="{59D3404B-78DE-49A5-8D4D-785145665C28}" type="parTrans" cxnId="{94BBE2B7-473F-4C85-9149-2B396D66C024}">
      <dgm:prSet/>
      <dgm:spPr/>
      <dgm:t>
        <a:bodyPr/>
        <a:lstStyle/>
        <a:p>
          <a:endParaRPr lang="hr-HR"/>
        </a:p>
      </dgm:t>
    </dgm:pt>
    <dgm:pt modelId="{A3F4A49C-B2EB-444E-975F-8BCDA253003D}" type="sibTrans" cxnId="{94BBE2B7-473F-4C85-9149-2B396D66C024}">
      <dgm:prSet/>
      <dgm:spPr/>
      <dgm:t>
        <a:bodyPr/>
        <a:lstStyle/>
        <a:p>
          <a:endParaRPr lang="hr-HR"/>
        </a:p>
      </dgm:t>
    </dgm:pt>
    <dgm:pt modelId="{9884D6A9-9E7E-4CF7-B809-927899333603}">
      <dgm:prSet phldrT="[Tekst]" phldr="1"/>
      <dgm:spPr/>
      <dgm:t>
        <a:bodyPr/>
        <a:lstStyle/>
        <a:p>
          <a:endParaRPr lang="hr-HR" dirty="0"/>
        </a:p>
      </dgm:t>
    </dgm:pt>
    <dgm:pt modelId="{42E84730-23C9-47F6-A297-91942B4D0301}" type="parTrans" cxnId="{0D9B8C9D-E404-428B-9D24-561948901F08}">
      <dgm:prSet/>
      <dgm:spPr/>
      <dgm:t>
        <a:bodyPr/>
        <a:lstStyle/>
        <a:p>
          <a:endParaRPr lang="hr-HR"/>
        </a:p>
      </dgm:t>
    </dgm:pt>
    <dgm:pt modelId="{55566E85-3C69-4966-8CDC-F4827AB03C30}" type="sibTrans" cxnId="{0D9B8C9D-E404-428B-9D24-561948901F08}">
      <dgm:prSet/>
      <dgm:spPr/>
      <dgm:t>
        <a:bodyPr/>
        <a:lstStyle/>
        <a:p>
          <a:endParaRPr lang="hr-HR"/>
        </a:p>
      </dgm:t>
    </dgm:pt>
    <dgm:pt modelId="{AD324264-2857-4678-A8AC-F63EAA2015C1}" type="pres">
      <dgm:prSet presAssocID="{4FCB5CA7-57C4-4054-ABA5-F6899090D287}" presName="cycle" presStyleCnt="0">
        <dgm:presLayoutVars>
          <dgm:dir val="rev"/>
          <dgm:resizeHandles val="exact"/>
        </dgm:presLayoutVars>
      </dgm:prSet>
      <dgm:spPr/>
    </dgm:pt>
    <dgm:pt modelId="{F76A67E1-8078-4772-94D1-79156111C431}" type="pres">
      <dgm:prSet presAssocID="{938A40BF-B0BE-4398-91B6-5358BC4854A2}" presName="dummy" presStyleCnt="0"/>
      <dgm:spPr/>
    </dgm:pt>
    <dgm:pt modelId="{7330F367-8F62-4200-9AF8-8E751C076A22}" type="pres">
      <dgm:prSet presAssocID="{938A40BF-B0BE-4398-91B6-5358BC4854A2}" presName="node" presStyleLbl="revTx" presStyleIdx="0" presStyleCnt="8">
        <dgm:presLayoutVars>
          <dgm:bulletEnabled val="1"/>
        </dgm:presLayoutVars>
      </dgm:prSet>
      <dgm:spPr/>
    </dgm:pt>
    <dgm:pt modelId="{353F11A1-1D14-406F-A217-ACA54EEE8317}" type="pres">
      <dgm:prSet presAssocID="{9B719B64-7BE1-4B07-8718-D706F518D20A}" presName="sibTrans" presStyleLbl="node1" presStyleIdx="0" presStyleCnt="8"/>
      <dgm:spPr/>
    </dgm:pt>
    <dgm:pt modelId="{F9211D95-0183-4E52-AB0F-92ED314B4240}" type="pres">
      <dgm:prSet presAssocID="{CC98BF6F-15ED-41D8-8C7B-A119C60EA1B4}" presName="dummy" presStyleCnt="0"/>
      <dgm:spPr/>
    </dgm:pt>
    <dgm:pt modelId="{BAB26C49-DFD8-43E0-9D4B-144315CD51E3}" type="pres">
      <dgm:prSet presAssocID="{CC98BF6F-15ED-41D8-8C7B-A119C60EA1B4}" presName="node" presStyleLbl="revTx" presStyleIdx="1" presStyleCnt="8">
        <dgm:presLayoutVars>
          <dgm:bulletEnabled val="1"/>
        </dgm:presLayoutVars>
      </dgm:prSet>
      <dgm:spPr/>
    </dgm:pt>
    <dgm:pt modelId="{37F38F60-E919-4AA9-858A-7EF9EC3EDBE5}" type="pres">
      <dgm:prSet presAssocID="{58021C75-804A-4ECA-9CB0-D07761880F0D}" presName="sibTrans" presStyleLbl="node1" presStyleIdx="1" presStyleCnt="8"/>
      <dgm:spPr/>
    </dgm:pt>
    <dgm:pt modelId="{0292820C-D5AF-4F8E-A5EC-1970C83095BF}" type="pres">
      <dgm:prSet presAssocID="{3E02EE8F-5607-4AD1-859F-988324473D4C}" presName="dummy" presStyleCnt="0"/>
      <dgm:spPr/>
    </dgm:pt>
    <dgm:pt modelId="{C249B559-E4C5-4B25-BC5E-41945A4CBA06}" type="pres">
      <dgm:prSet presAssocID="{3E02EE8F-5607-4AD1-859F-988324473D4C}" presName="node" presStyleLbl="revTx" presStyleIdx="2" presStyleCnt="8">
        <dgm:presLayoutVars>
          <dgm:bulletEnabled val="1"/>
        </dgm:presLayoutVars>
      </dgm:prSet>
      <dgm:spPr/>
    </dgm:pt>
    <dgm:pt modelId="{58B6A9BE-FB59-4FB8-AF99-B0B7D724EA22}" type="pres">
      <dgm:prSet presAssocID="{793258E1-85CA-409C-AACF-2AC1DAD23536}" presName="sibTrans" presStyleLbl="node1" presStyleIdx="2" presStyleCnt="8" custLinFactNeighborX="299" custLinFactNeighborY="-17"/>
      <dgm:spPr/>
    </dgm:pt>
    <dgm:pt modelId="{CA9B56E4-6439-4D5A-8FDB-D016D4EC5A21}" type="pres">
      <dgm:prSet presAssocID="{0B23156A-DF4E-4254-ADED-230D7CD76D14}" presName="dummy" presStyleCnt="0"/>
      <dgm:spPr/>
    </dgm:pt>
    <dgm:pt modelId="{8B16921C-D9EF-4A37-8164-331BE9CECF39}" type="pres">
      <dgm:prSet presAssocID="{0B23156A-DF4E-4254-ADED-230D7CD76D14}" presName="node" presStyleLbl="revTx" presStyleIdx="3" presStyleCnt="8" custRadScaleRad="99599" custRadScaleInc="856">
        <dgm:presLayoutVars>
          <dgm:bulletEnabled val="1"/>
        </dgm:presLayoutVars>
      </dgm:prSet>
      <dgm:spPr/>
    </dgm:pt>
    <dgm:pt modelId="{EE96FB17-A99C-4D44-ABB3-CFA4FF3364FF}" type="pres">
      <dgm:prSet presAssocID="{D3E144D2-9125-4895-BEBB-06E422354675}" presName="sibTrans" presStyleLbl="node1" presStyleIdx="3" presStyleCnt="8"/>
      <dgm:spPr/>
    </dgm:pt>
    <dgm:pt modelId="{F754939A-7A76-419C-9A3A-506CA0E0F5EE}" type="pres">
      <dgm:prSet presAssocID="{B8AA2263-55A2-4A86-B759-E63EBE3D90D2}" presName="dummy" presStyleCnt="0"/>
      <dgm:spPr/>
    </dgm:pt>
    <dgm:pt modelId="{8169CE72-CBFA-467A-BFE2-B1DD98CCC7FB}" type="pres">
      <dgm:prSet presAssocID="{B8AA2263-55A2-4A86-B759-E63EBE3D90D2}" presName="node" presStyleLbl="revTx" presStyleIdx="4" presStyleCnt="8" custRadScaleRad="99599" custRadScaleInc="856">
        <dgm:presLayoutVars>
          <dgm:bulletEnabled val="1"/>
        </dgm:presLayoutVars>
      </dgm:prSet>
      <dgm:spPr/>
    </dgm:pt>
    <dgm:pt modelId="{D3FDA85D-AA9A-4E63-B4CD-D0B0C07B46D7}" type="pres">
      <dgm:prSet presAssocID="{E45D92C6-57E8-45AF-9107-5B71B2707C65}" presName="sibTrans" presStyleLbl="node1" presStyleIdx="4" presStyleCnt="8"/>
      <dgm:spPr/>
    </dgm:pt>
    <dgm:pt modelId="{6C6E30EB-FAAC-4CE6-B1D4-5DA66F87FA39}" type="pres">
      <dgm:prSet presAssocID="{B6108D92-3EA9-4731-856F-A46FAF3D14A4}" presName="dummy" presStyleCnt="0"/>
      <dgm:spPr/>
    </dgm:pt>
    <dgm:pt modelId="{FDAE50BD-ADFF-488A-B8E1-8796AA24A3F5}" type="pres">
      <dgm:prSet presAssocID="{B6108D92-3EA9-4731-856F-A46FAF3D14A4}" presName="node" presStyleLbl="revTx" presStyleIdx="5" presStyleCnt="8" custRadScaleRad="99599" custRadScaleInc="856">
        <dgm:presLayoutVars>
          <dgm:bulletEnabled val="1"/>
        </dgm:presLayoutVars>
      </dgm:prSet>
      <dgm:spPr/>
    </dgm:pt>
    <dgm:pt modelId="{0810C050-13C3-40C1-940C-DB17DF9289C2}" type="pres">
      <dgm:prSet presAssocID="{A3F4A49C-B2EB-444E-975F-8BCDA253003D}" presName="sibTrans" presStyleLbl="node1" presStyleIdx="5" presStyleCnt="8"/>
      <dgm:spPr/>
    </dgm:pt>
    <dgm:pt modelId="{697B8448-FC6E-4642-8A7C-FEA9A2E84A7F}" type="pres">
      <dgm:prSet presAssocID="{9884D6A9-9E7E-4CF7-B809-927899333603}" presName="dummy" presStyleCnt="0"/>
      <dgm:spPr/>
    </dgm:pt>
    <dgm:pt modelId="{891F507F-7416-4F30-9404-82F69F86E538}" type="pres">
      <dgm:prSet presAssocID="{9884D6A9-9E7E-4CF7-B809-927899333603}" presName="node" presStyleLbl="revTx" presStyleIdx="6" presStyleCnt="8" custRadScaleRad="98670" custRadScaleInc="9852">
        <dgm:presLayoutVars>
          <dgm:bulletEnabled val="1"/>
        </dgm:presLayoutVars>
      </dgm:prSet>
      <dgm:spPr/>
    </dgm:pt>
    <dgm:pt modelId="{362E2DBF-A0BD-48B7-A1A4-074B82CE230C}" type="pres">
      <dgm:prSet presAssocID="{55566E85-3C69-4966-8CDC-F4827AB03C30}" presName="sibTrans" presStyleLbl="node1" presStyleIdx="6" presStyleCnt="8"/>
      <dgm:spPr/>
    </dgm:pt>
    <dgm:pt modelId="{6D1CBAC3-1A91-47B0-9FE3-2320DB9957C3}" type="pres">
      <dgm:prSet presAssocID="{DC4CA64D-DD6F-41BE-B8AB-46DF15BD2319}" presName="dummy" presStyleCnt="0"/>
      <dgm:spPr/>
    </dgm:pt>
    <dgm:pt modelId="{460588CD-1582-471E-91B3-C8AE85CCF517}" type="pres">
      <dgm:prSet presAssocID="{DC4CA64D-DD6F-41BE-B8AB-46DF15BD2319}" presName="node" presStyleLbl="revTx" presStyleIdx="7" presStyleCnt="8">
        <dgm:presLayoutVars>
          <dgm:bulletEnabled val="1"/>
        </dgm:presLayoutVars>
      </dgm:prSet>
      <dgm:spPr/>
    </dgm:pt>
    <dgm:pt modelId="{62907150-AC0A-4FF2-BB36-862EEDFD48A0}" type="pres">
      <dgm:prSet presAssocID="{A39B20E7-8D49-4E51-9263-CB16D6A7D2A6}" presName="sibTrans" presStyleLbl="node1" presStyleIdx="7" presStyleCnt="8"/>
      <dgm:spPr/>
    </dgm:pt>
  </dgm:ptLst>
  <dgm:cxnLst>
    <dgm:cxn modelId="{0B4F9001-C371-43A6-8823-4AAB17D170C2}" type="presOf" srcId="{4FCB5CA7-57C4-4054-ABA5-F6899090D287}" destId="{AD324264-2857-4678-A8AC-F63EAA2015C1}" srcOrd="0" destOrd="0" presId="urn:microsoft.com/office/officeart/2005/8/layout/cycle1"/>
    <dgm:cxn modelId="{7052D50C-229F-467F-BD77-474363310DDF}" type="presOf" srcId="{9B719B64-7BE1-4B07-8718-D706F518D20A}" destId="{353F11A1-1D14-406F-A217-ACA54EEE8317}" srcOrd="0" destOrd="0" presId="urn:microsoft.com/office/officeart/2005/8/layout/cycle1"/>
    <dgm:cxn modelId="{4E31FE12-65CE-4142-B845-7139DE34956E}" type="presOf" srcId="{A3F4A49C-B2EB-444E-975F-8BCDA253003D}" destId="{0810C050-13C3-40C1-940C-DB17DF9289C2}" srcOrd="0" destOrd="0" presId="urn:microsoft.com/office/officeart/2005/8/layout/cycle1"/>
    <dgm:cxn modelId="{233B5B15-C2E3-40D1-ACA7-BF9EC07F14EC}" type="presOf" srcId="{58021C75-804A-4ECA-9CB0-D07761880F0D}" destId="{37F38F60-E919-4AA9-858A-7EF9EC3EDBE5}" srcOrd="0" destOrd="0" presId="urn:microsoft.com/office/officeart/2005/8/layout/cycle1"/>
    <dgm:cxn modelId="{9F3EA31E-CBF2-43B6-B6A1-7BC58339019B}" type="presOf" srcId="{E45D92C6-57E8-45AF-9107-5B71B2707C65}" destId="{D3FDA85D-AA9A-4E63-B4CD-D0B0C07B46D7}" srcOrd="0" destOrd="0" presId="urn:microsoft.com/office/officeart/2005/8/layout/cycle1"/>
    <dgm:cxn modelId="{7B38A81E-66DF-4BF5-9093-8A675212BEF6}" type="presOf" srcId="{3E02EE8F-5607-4AD1-859F-988324473D4C}" destId="{C249B559-E4C5-4B25-BC5E-41945A4CBA06}" srcOrd="0" destOrd="0" presId="urn:microsoft.com/office/officeart/2005/8/layout/cycle1"/>
    <dgm:cxn modelId="{7FBC7121-3421-45D6-BFB8-0AD1B0EE47F4}" srcId="{4FCB5CA7-57C4-4054-ABA5-F6899090D287}" destId="{B8AA2263-55A2-4A86-B759-E63EBE3D90D2}" srcOrd="4" destOrd="0" parTransId="{82D6C6EF-B3B0-4C6A-9D72-ADA1160397E1}" sibTransId="{E45D92C6-57E8-45AF-9107-5B71B2707C65}"/>
    <dgm:cxn modelId="{C664FB25-846F-4CE3-A104-0A15236995FA}" type="presOf" srcId="{0B23156A-DF4E-4254-ADED-230D7CD76D14}" destId="{8B16921C-D9EF-4A37-8164-331BE9CECF39}" srcOrd="0" destOrd="0" presId="urn:microsoft.com/office/officeart/2005/8/layout/cycle1"/>
    <dgm:cxn modelId="{8CECFF3D-969E-4F52-9DC2-E14A3405F130}" type="presOf" srcId="{55566E85-3C69-4966-8CDC-F4827AB03C30}" destId="{362E2DBF-A0BD-48B7-A1A4-074B82CE230C}" srcOrd="0" destOrd="0" presId="urn:microsoft.com/office/officeart/2005/8/layout/cycle1"/>
    <dgm:cxn modelId="{B79A275C-0C23-4C86-A045-D186519BFFDE}" type="presOf" srcId="{B8AA2263-55A2-4A86-B759-E63EBE3D90D2}" destId="{8169CE72-CBFA-467A-BFE2-B1DD98CCC7FB}" srcOrd="0" destOrd="0" presId="urn:microsoft.com/office/officeart/2005/8/layout/cycle1"/>
    <dgm:cxn modelId="{E4F4025E-D76C-444B-A679-4DCC09155824}" srcId="{4FCB5CA7-57C4-4054-ABA5-F6899090D287}" destId="{938A40BF-B0BE-4398-91B6-5358BC4854A2}" srcOrd="0" destOrd="0" parTransId="{A547940B-CFEC-4C45-9861-390B60187FDB}" sibTransId="{9B719B64-7BE1-4B07-8718-D706F518D20A}"/>
    <dgm:cxn modelId="{39895049-E5EC-48D2-BE8E-736FB547028A}" type="presOf" srcId="{793258E1-85CA-409C-AACF-2AC1DAD23536}" destId="{58B6A9BE-FB59-4FB8-AF99-B0B7D724EA22}" srcOrd="0" destOrd="0" presId="urn:microsoft.com/office/officeart/2005/8/layout/cycle1"/>
    <dgm:cxn modelId="{674AAA6A-6CD4-4804-914A-B48A9BFD1C74}" type="presOf" srcId="{DC4CA64D-DD6F-41BE-B8AB-46DF15BD2319}" destId="{460588CD-1582-471E-91B3-C8AE85CCF517}" srcOrd="0" destOrd="0" presId="urn:microsoft.com/office/officeart/2005/8/layout/cycle1"/>
    <dgm:cxn modelId="{48581351-4655-42FF-921D-D0A09DAEE754}" type="presOf" srcId="{9884D6A9-9E7E-4CF7-B809-927899333603}" destId="{891F507F-7416-4F30-9404-82F69F86E538}" srcOrd="0" destOrd="0" presId="urn:microsoft.com/office/officeart/2005/8/layout/cycle1"/>
    <dgm:cxn modelId="{894BFB53-1A6E-419A-A62D-5FBBD942ABC7}" srcId="{4FCB5CA7-57C4-4054-ABA5-F6899090D287}" destId="{CC98BF6F-15ED-41D8-8C7B-A119C60EA1B4}" srcOrd="1" destOrd="0" parTransId="{19385550-AAF3-4CE2-957A-7FF360C6E3A2}" sibTransId="{58021C75-804A-4ECA-9CB0-D07761880F0D}"/>
    <dgm:cxn modelId="{D1DFCE57-1014-4F57-A9B1-04D30DA57241}" type="presOf" srcId="{CC98BF6F-15ED-41D8-8C7B-A119C60EA1B4}" destId="{BAB26C49-DFD8-43E0-9D4B-144315CD51E3}" srcOrd="0" destOrd="0" presId="urn:microsoft.com/office/officeart/2005/8/layout/cycle1"/>
    <dgm:cxn modelId="{6AA4227B-2F2E-418D-9136-E3AD9A20450A}" srcId="{4FCB5CA7-57C4-4054-ABA5-F6899090D287}" destId="{0B23156A-DF4E-4254-ADED-230D7CD76D14}" srcOrd="3" destOrd="0" parTransId="{1A149EAF-86B9-44D6-AF19-C88693C9ECDA}" sibTransId="{D3E144D2-9125-4895-BEBB-06E422354675}"/>
    <dgm:cxn modelId="{52924A84-D79A-4FC8-AECF-4C9750E67508}" type="presOf" srcId="{D3E144D2-9125-4895-BEBB-06E422354675}" destId="{EE96FB17-A99C-4D44-ABB3-CFA4FF3364FF}" srcOrd="0" destOrd="0" presId="urn:microsoft.com/office/officeart/2005/8/layout/cycle1"/>
    <dgm:cxn modelId="{64D44492-5C2F-4018-B115-35B216AE3262}" type="presOf" srcId="{A39B20E7-8D49-4E51-9263-CB16D6A7D2A6}" destId="{62907150-AC0A-4FF2-BB36-862EEDFD48A0}" srcOrd="0" destOrd="0" presId="urn:microsoft.com/office/officeart/2005/8/layout/cycle1"/>
    <dgm:cxn modelId="{0D9B8C9D-E404-428B-9D24-561948901F08}" srcId="{4FCB5CA7-57C4-4054-ABA5-F6899090D287}" destId="{9884D6A9-9E7E-4CF7-B809-927899333603}" srcOrd="6" destOrd="0" parTransId="{42E84730-23C9-47F6-A297-91942B4D0301}" sibTransId="{55566E85-3C69-4966-8CDC-F4827AB03C30}"/>
    <dgm:cxn modelId="{91C951A3-702F-4D0F-A71E-A0975442EE0E}" type="presOf" srcId="{938A40BF-B0BE-4398-91B6-5358BC4854A2}" destId="{7330F367-8F62-4200-9AF8-8E751C076A22}" srcOrd="0" destOrd="0" presId="urn:microsoft.com/office/officeart/2005/8/layout/cycle1"/>
    <dgm:cxn modelId="{94BBE2B7-473F-4C85-9149-2B396D66C024}" srcId="{4FCB5CA7-57C4-4054-ABA5-F6899090D287}" destId="{B6108D92-3EA9-4731-856F-A46FAF3D14A4}" srcOrd="5" destOrd="0" parTransId="{59D3404B-78DE-49A5-8D4D-785145665C28}" sibTransId="{A3F4A49C-B2EB-444E-975F-8BCDA253003D}"/>
    <dgm:cxn modelId="{8D795FDE-585E-409E-8748-AD0061002F20}" type="presOf" srcId="{B6108D92-3EA9-4731-856F-A46FAF3D14A4}" destId="{FDAE50BD-ADFF-488A-B8E1-8796AA24A3F5}" srcOrd="0" destOrd="0" presId="urn:microsoft.com/office/officeart/2005/8/layout/cycle1"/>
    <dgm:cxn modelId="{02EE3EE2-6050-427F-89E0-8508E53709A7}" srcId="{4FCB5CA7-57C4-4054-ABA5-F6899090D287}" destId="{3E02EE8F-5607-4AD1-859F-988324473D4C}" srcOrd="2" destOrd="0" parTransId="{A153F9AC-BCEB-4F06-8DDB-BAC65A4A8114}" sibTransId="{793258E1-85CA-409C-AACF-2AC1DAD23536}"/>
    <dgm:cxn modelId="{3028CEEC-876C-4B55-A695-26151B72D50A}" srcId="{4FCB5CA7-57C4-4054-ABA5-F6899090D287}" destId="{DC4CA64D-DD6F-41BE-B8AB-46DF15BD2319}" srcOrd="7" destOrd="0" parTransId="{109ACCC7-522D-4888-B361-1227BB3D05CC}" sibTransId="{A39B20E7-8D49-4E51-9263-CB16D6A7D2A6}"/>
    <dgm:cxn modelId="{595DF7FE-1E42-490C-B49A-CEDC08D3B1DE}" type="presParOf" srcId="{AD324264-2857-4678-A8AC-F63EAA2015C1}" destId="{F76A67E1-8078-4772-94D1-79156111C431}" srcOrd="0" destOrd="0" presId="urn:microsoft.com/office/officeart/2005/8/layout/cycle1"/>
    <dgm:cxn modelId="{4B8D45E2-6376-4D9F-B085-0576A66A70A8}" type="presParOf" srcId="{AD324264-2857-4678-A8AC-F63EAA2015C1}" destId="{7330F367-8F62-4200-9AF8-8E751C076A22}" srcOrd="1" destOrd="0" presId="urn:microsoft.com/office/officeart/2005/8/layout/cycle1"/>
    <dgm:cxn modelId="{E489356F-DA1E-42E2-87A5-7B7C6BD84602}" type="presParOf" srcId="{AD324264-2857-4678-A8AC-F63EAA2015C1}" destId="{353F11A1-1D14-406F-A217-ACA54EEE8317}" srcOrd="2" destOrd="0" presId="urn:microsoft.com/office/officeart/2005/8/layout/cycle1"/>
    <dgm:cxn modelId="{E615D2F2-8980-409B-8637-CA806D0BAD82}" type="presParOf" srcId="{AD324264-2857-4678-A8AC-F63EAA2015C1}" destId="{F9211D95-0183-4E52-AB0F-92ED314B4240}" srcOrd="3" destOrd="0" presId="urn:microsoft.com/office/officeart/2005/8/layout/cycle1"/>
    <dgm:cxn modelId="{957CD8D3-D4DB-4B41-94B2-139131211D59}" type="presParOf" srcId="{AD324264-2857-4678-A8AC-F63EAA2015C1}" destId="{BAB26C49-DFD8-43E0-9D4B-144315CD51E3}" srcOrd="4" destOrd="0" presId="urn:microsoft.com/office/officeart/2005/8/layout/cycle1"/>
    <dgm:cxn modelId="{15B88FAF-9B53-480F-8242-897029144B1A}" type="presParOf" srcId="{AD324264-2857-4678-A8AC-F63EAA2015C1}" destId="{37F38F60-E919-4AA9-858A-7EF9EC3EDBE5}" srcOrd="5" destOrd="0" presId="urn:microsoft.com/office/officeart/2005/8/layout/cycle1"/>
    <dgm:cxn modelId="{F2911FA5-C816-4FF8-8B1A-581A1E79842C}" type="presParOf" srcId="{AD324264-2857-4678-A8AC-F63EAA2015C1}" destId="{0292820C-D5AF-4F8E-A5EC-1970C83095BF}" srcOrd="6" destOrd="0" presId="urn:microsoft.com/office/officeart/2005/8/layout/cycle1"/>
    <dgm:cxn modelId="{46F4EC59-B3F6-46AD-8ADA-54CB002DC29E}" type="presParOf" srcId="{AD324264-2857-4678-A8AC-F63EAA2015C1}" destId="{C249B559-E4C5-4B25-BC5E-41945A4CBA06}" srcOrd="7" destOrd="0" presId="urn:microsoft.com/office/officeart/2005/8/layout/cycle1"/>
    <dgm:cxn modelId="{B9F6B67D-8C94-4568-AA62-0A8CFCA95911}" type="presParOf" srcId="{AD324264-2857-4678-A8AC-F63EAA2015C1}" destId="{58B6A9BE-FB59-4FB8-AF99-B0B7D724EA22}" srcOrd="8" destOrd="0" presId="urn:microsoft.com/office/officeart/2005/8/layout/cycle1"/>
    <dgm:cxn modelId="{38C13AEB-EDD3-41CB-B7A2-3C3C827A2812}" type="presParOf" srcId="{AD324264-2857-4678-A8AC-F63EAA2015C1}" destId="{CA9B56E4-6439-4D5A-8FDB-D016D4EC5A21}" srcOrd="9" destOrd="0" presId="urn:microsoft.com/office/officeart/2005/8/layout/cycle1"/>
    <dgm:cxn modelId="{D7C3A758-41D2-4066-B57B-F9BAFB0ACD61}" type="presParOf" srcId="{AD324264-2857-4678-A8AC-F63EAA2015C1}" destId="{8B16921C-D9EF-4A37-8164-331BE9CECF39}" srcOrd="10" destOrd="0" presId="urn:microsoft.com/office/officeart/2005/8/layout/cycle1"/>
    <dgm:cxn modelId="{01CDA5A5-9238-4CF0-8847-9D945EFD5A44}" type="presParOf" srcId="{AD324264-2857-4678-A8AC-F63EAA2015C1}" destId="{EE96FB17-A99C-4D44-ABB3-CFA4FF3364FF}" srcOrd="11" destOrd="0" presId="urn:microsoft.com/office/officeart/2005/8/layout/cycle1"/>
    <dgm:cxn modelId="{C571DA34-A875-4723-B78E-3FFE21EE11BA}" type="presParOf" srcId="{AD324264-2857-4678-A8AC-F63EAA2015C1}" destId="{F754939A-7A76-419C-9A3A-506CA0E0F5EE}" srcOrd="12" destOrd="0" presId="urn:microsoft.com/office/officeart/2005/8/layout/cycle1"/>
    <dgm:cxn modelId="{32EC4AAD-904E-4EFE-8C8B-1C28395B6ED5}" type="presParOf" srcId="{AD324264-2857-4678-A8AC-F63EAA2015C1}" destId="{8169CE72-CBFA-467A-BFE2-B1DD98CCC7FB}" srcOrd="13" destOrd="0" presId="urn:microsoft.com/office/officeart/2005/8/layout/cycle1"/>
    <dgm:cxn modelId="{4F08C786-F515-4E96-AB11-312CB4460796}" type="presParOf" srcId="{AD324264-2857-4678-A8AC-F63EAA2015C1}" destId="{D3FDA85D-AA9A-4E63-B4CD-D0B0C07B46D7}" srcOrd="14" destOrd="0" presId="urn:microsoft.com/office/officeart/2005/8/layout/cycle1"/>
    <dgm:cxn modelId="{2486FE66-F6B4-4815-8C54-555DCC488E8D}" type="presParOf" srcId="{AD324264-2857-4678-A8AC-F63EAA2015C1}" destId="{6C6E30EB-FAAC-4CE6-B1D4-5DA66F87FA39}" srcOrd="15" destOrd="0" presId="urn:microsoft.com/office/officeart/2005/8/layout/cycle1"/>
    <dgm:cxn modelId="{FA0C0570-2162-49B0-BA92-006A544EAE5B}" type="presParOf" srcId="{AD324264-2857-4678-A8AC-F63EAA2015C1}" destId="{FDAE50BD-ADFF-488A-B8E1-8796AA24A3F5}" srcOrd="16" destOrd="0" presId="urn:microsoft.com/office/officeart/2005/8/layout/cycle1"/>
    <dgm:cxn modelId="{747AED68-56EF-4EB3-A50A-554AB8E7151C}" type="presParOf" srcId="{AD324264-2857-4678-A8AC-F63EAA2015C1}" destId="{0810C050-13C3-40C1-940C-DB17DF9289C2}" srcOrd="17" destOrd="0" presId="urn:microsoft.com/office/officeart/2005/8/layout/cycle1"/>
    <dgm:cxn modelId="{A35B55FE-1726-4C48-97FA-3B481C1B416E}" type="presParOf" srcId="{AD324264-2857-4678-A8AC-F63EAA2015C1}" destId="{697B8448-FC6E-4642-8A7C-FEA9A2E84A7F}" srcOrd="18" destOrd="0" presId="urn:microsoft.com/office/officeart/2005/8/layout/cycle1"/>
    <dgm:cxn modelId="{63C17AAB-9C73-47EA-8EB0-A31655DACBEA}" type="presParOf" srcId="{AD324264-2857-4678-A8AC-F63EAA2015C1}" destId="{891F507F-7416-4F30-9404-82F69F86E538}" srcOrd="19" destOrd="0" presId="urn:microsoft.com/office/officeart/2005/8/layout/cycle1"/>
    <dgm:cxn modelId="{773EBB94-34DE-4A33-B00B-C1F176CE7AD6}" type="presParOf" srcId="{AD324264-2857-4678-A8AC-F63EAA2015C1}" destId="{362E2DBF-A0BD-48B7-A1A4-074B82CE230C}" srcOrd="20" destOrd="0" presId="urn:microsoft.com/office/officeart/2005/8/layout/cycle1"/>
    <dgm:cxn modelId="{918800A4-2B96-4975-B6F0-2EA9EB84F19A}" type="presParOf" srcId="{AD324264-2857-4678-A8AC-F63EAA2015C1}" destId="{6D1CBAC3-1A91-47B0-9FE3-2320DB9957C3}" srcOrd="21" destOrd="0" presId="urn:microsoft.com/office/officeart/2005/8/layout/cycle1"/>
    <dgm:cxn modelId="{6F47C71A-91C6-42BE-A585-2883FADCCE8F}" type="presParOf" srcId="{AD324264-2857-4678-A8AC-F63EAA2015C1}" destId="{460588CD-1582-471E-91B3-C8AE85CCF517}" srcOrd="22" destOrd="0" presId="urn:microsoft.com/office/officeart/2005/8/layout/cycle1"/>
    <dgm:cxn modelId="{DF87EA78-E5F8-441C-9922-8A64C50A9779}" type="presParOf" srcId="{AD324264-2857-4678-A8AC-F63EAA2015C1}" destId="{62907150-AC0A-4FF2-BB36-862EEDFD48A0}" srcOrd="23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84DA95-3B92-48EA-88FF-21597DC8CABA}">
      <dsp:nvSpPr>
        <dsp:cNvPr id="0" name=""/>
        <dsp:cNvSpPr/>
      </dsp:nvSpPr>
      <dsp:spPr>
        <a:xfrm>
          <a:off x="0" y="3617846"/>
          <a:ext cx="2178016" cy="108900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700" kern="1200"/>
        </a:p>
      </dsp:txBody>
      <dsp:txXfrm>
        <a:off x="31896" y="3649742"/>
        <a:ext cx="2114224" cy="1025216"/>
      </dsp:txXfrm>
    </dsp:sp>
    <dsp:sp modelId="{D7051A6A-F896-4D82-BB76-09DC310ED7CB}">
      <dsp:nvSpPr>
        <dsp:cNvPr id="0" name=""/>
        <dsp:cNvSpPr/>
      </dsp:nvSpPr>
      <dsp:spPr>
        <a:xfrm rot="17657352">
          <a:off x="1209994" y="2647787"/>
          <a:ext cx="3288912" cy="31346"/>
        </a:xfrm>
        <a:custGeom>
          <a:avLst/>
          <a:gdLst/>
          <a:ahLst/>
          <a:cxnLst/>
          <a:rect l="0" t="0" r="0" b="0"/>
          <a:pathLst>
            <a:path>
              <a:moveTo>
                <a:pt x="0" y="15673"/>
              </a:moveTo>
              <a:lnTo>
                <a:pt x="3288912" y="1567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100" kern="1200"/>
        </a:p>
      </dsp:txBody>
      <dsp:txXfrm>
        <a:off x="2772228" y="2581237"/>
        <a:ext cx="164445" cy="164445"/>
      </dsp:txXfrm>
    </dsp:sp>
    <dsp:sp modelId="{618C3884-0CD4-466F-8927-A2256E34F7B1}">
      <dsp:nvSpPr>
        <dsp:cNvPr id="0" name=""/>
        <dsp:cNvSpPr/>
      </dsp:nvSpPr>
      <dsp:spPr>
        <a:xfrm>
          <a:off x="3530885" y="620066"/>
          <a:ext cx="2178016" cy="108900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RAZVOJNI</a:t>
          </a:r>
          <a:endParaRPr lang="hr-HR" sz="24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/>
            <a:ea typeface="+mn-ea"/>
            <a:cs typeface="+mn-cs"/>
          </a:endParaRPr>
        </a:p>
      </dsp:txBody>
      <dsp:txXfrm>
        <a:off x="3562781" y="651962"/>
        <a:ext cx="2114224" cy="1025216"/>
      </dsp:txXfrm>
    </dsp:sp>
    <dsp:sp modelId="{11B3A155-D8C2-49D6-9CC2-058ABA8BEADA}">
      <dsp:nvSpPr>
        <dsp:cNvPr id="0" name=""/>
        <dsp:cNvSpPr/>
      </dsp:nvSpPr>
      <dsp:spPr>
        <a:xfrm rot="41176">
          <a:off x="5708869" y="1154333"/>
          <a:ext cx="907747" cy="31346"/>
        </a:xfrm>
        <a:custGeom>
          <a:avLst/>
          <a:gdLst/>
          <a:ahLst/>
          <a:cxnLst/>
          <a:rect l="0" t="0" r="0" b="0"/>
          <a:pathLst>
            <a:path>
              <a:moveTo>
                <a:pt x="0" y="15673"/>
              </a:moveTo>
              <a:lnTo>
                <a:pt x="907747" y="15673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00" kern="1200"/>
        </a:p>
      </dsp:txBody>
      <dsp:txXfrm>
        <a:off x="6140049" y="1147312"/>
        <a:ext cx="45387" cy="45387"/>
      </dsp:txXfrm>
    </dsp:sp>
    <dsp:sp modelId="{2FBDC882-D5E7-4C75-AEFB-ECF262F27511}">
      <dsp:nvSpPr>
        <dsp:cNvPr id="0" name=""/>
        <dsp:cNvSpPr/>
      </dsp:nvSpPr>
      <dsp:spPr>
        <a:xfrm>
          <a:off x="6616584" y="0"/>
          <a:ext cx="2111913" cy="2350885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hr-HR" sz="1800" b="0" kern="1200" dirty="0">
              <a:solidFill>
                <a:schemeClr val="bg1"/>
              </a:solidFill>
              <a:latin typeface="+mj-lt"/>
            </a:rPr>
            <a:t> - </a:t>
          </a:r>
          <a:r>
            <a:rPr lang="hr-HR" sz="1800" b="0" kern="1200" dirty="0">
              <a:solidFill>
                <a:schemeClr val="bg1"/>
              </a:solidFill>
              <a:latin typeface="+mj-lt"/>
              <a:ea typeface="+mn-ea"/>
              <a:cs typeface="+mn-cs"/>
            </a:rPr>
            <a:t>kronološki prikaz</a:t>
          </a:r>
          <a:br>
            <a:rPr lang="hr-HR" sz="1800" b="0" kern="1200" dirty="0">
              <a:solidFill>
                <a:schemeClr val="bg1"/>
              </a:solidFill>
              <a:latin typeface="+mj-lt"/>
              <a:ea typeface="+mn-ea"/>
              <a:cs typeface="+mn-cs"/>
            </a:rPr>
          </a:br>
          <a:r>
            <a:rPr lang="hr-HR" sz="1800" b="0" kern="1200" dirty="0">
              <a:solidFill>
                <a:schemeClr val="bg1"/>
              </a:solidFill>
              <a:latin typeface="+mj-lt"/>
              <a:ea typeface="+mn-ea"/>
              <a:cs typeface="+mn-cs"/>
            </a:rPr>
            <a:t>   svih radova (ne</a:t>
          </a:r>
          <a:br>
            <a:rPr lang="hr-HR" sz="1800" b="0" kern="1200" dirty="0">
              <a:solidFill>
                <a:schemeClr val="bg1"/>
              </a:solidFill>
              <a:latin typeface="+mj-lt"/>
              <a:ea typeface="+mn-ea"/>
              <a:cs typeface="+mn-cs"/>
            </a:rPr>
          </a:br>
          <a:r>
            <a:rPr lang="hr-HR" sz="1800" b="0" kern="1200" dirty="0">
              <a:solidFill>
                <a:schemeClr val="bg1"/>
              </a:solidFill>
              <a:latin typeface="+mj-lt"/>
              <a:ea typeface="+mn-ea"/>
              <a:cs typeface="+mn-cs"/>
            </a:rPr>
            <a:t>   samo najboljih)</a:t>
          </a:r>
          <a:endParaRPr lang="hr-HR" sz="1800" b="0" kern="1200" dirty="0">
            <a:solidFill>
              <a:schemeClr val="bg1"/>
            </a:solidFill>
            <a:latin typeface="+mj-lt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hr-HR" sz="1800" b="0" kern="1200" dirty="0">
              <a:solidFill>
                <a:schemeClr val="bg1"/>
              </a:solidFill>
              <a:latin typeface="+mj-lt"/>
            </a:rPr>
            <a:t> - prikaz razvoja</a:t>
          </a:r>
          <a:br>
            <a:rPr lang="hr-HR" sz="1800" b="0" kern="1200" dirty="0">
              <a:solidFill>
                <a:schemeClr val="bg1"/>
              </a:solidFill>
              <a:latin typeface="+mj-lt"/>
            </a:rPr>
          </a:br>
          <a:r>
            <a:rPr lang="hr-HR" sz="1800" b="0" kern="1200" dirty="0">
              <a:solidFill>
                <a:schemeClr val="bg1"/>
              </a:solidFill>
              <a:latin typeface="+mj-lt"/>
            </a:rPr>
            <a:t>   vještina učenika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hr-HR" sz="1800" b="0" kern="1200" dirty="0">
              <a:solidFill>
                <a:schemeClr val="bg1"/>
              </a:solidFill>
              <a:latin typeface="+mj-lt"/>
            </a:rPr>
            <a:t> - prikaz procesa</a:t>
          </a:r>
          <a:br>
            <a:rPr lang="hr-HR" sz="1800" b="0" kern="1200" dirty="0">
              <a:solidFill>
                <a:schemeClr val="bg1"/>
              </a:solidFill>
              <a:latin typeface="+mj-lt"/>
            </a:rPr>
          </a:br>
          <a:r>
            <a:rPr lang="hr-HR" sz="1800" b="0" kern="1200" dirty="0">
              <a:solidFill>
                <a:schemeClr val="bg1"/>
              </a:solidFill>
              <a:latin typeface="+mj-lt"/>
            </a:rPr>
            <a:t>   učenja</a:t>
          </a:r>
        </a:p>
      </dsp:txBody>
      <dsp:txXfrm>
        <a:off x="6678440" y="61856"/>
        <a:ext cx="1988201" cy="2227173"/>
      </dsp:txXfrm>
    </dsp:sp>
    <dsp:sp modelId="{0B9D770A-1C38-4898-A1A8-EEA8E096F824}">
      <dsp:nvSpPr>
        <dsp:cNvPr id="0" name=""/>
        <dsp:cNvSpPr/>
      </dsp:nvSpPr>
      <dsp:spPr>
        <a:xfrm rot="19011126">
          <a:off x="1958601" y="3591761"/>
          <a:ext cx="1622837" cy="31346"/>
        </a:xfrm>
        <a:custGeom>
          <a:avLst/>
          <a:gdLst/>
          <a:ahLst/>
          <a:cxnLst/>
          <a:rect l="0" t="0" r="0" b="0"/>
          <a:pathLst>
            <a:path>
              <a:moveTo>
                <a:pt x="0" y="15673"/>
              </a:moveTo>
              <a:lnTo>
                <a:pt x="1622837" y="1567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00" kern="1200"/>
        </a:p>
      </dsp:txBody>
      <dsp:txXfrm>
        <a:off x="2729449" y="3566863"/>
        <a:ext cx="81141" cy="81141"/>
      </dsp:txXfrm>
    </dsp:sp>
    <dsp:sp modelId="{ED6799FE-701A-4F74-B6F8-CA260B99B892}">
      <dsp:nvSpPr>
        <dsp:cNvPr id="0" name=""/>
        <dsp:cNvSpPr/>
      </dsp:nvSpPr>
      <dsp:spPr>
        <a:xfrm>
          <a:off x="3362023" y="2508014"/>
          <a:ext cx="2614033" cy="108900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PREZENTACIJSKI</a:t>
          </a:r>
          <a:endParaRPr lang="hr-HR" sz="2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3393919" y="2539910"/>
        <a:ext cx="2550241" cy="1025216"/>
      </dsp:txXfrm>
    </dsp:sp>
    <dsp:sp modelId="{C5162FD8-163A-47F5-B41E-C9A541136FDB}">
      <dsp:nvSpPr>
        <dsp:cNvPr id="0" name=""/>
        <dsp:cNvSpPr/>
      </dsp:nvSpPr>
      <dsp:spPr>
        <a:xfrm rot="651953">
          <a:off x="5970813" y="3091976"/>
          <a:ext cx="584911" cy="31346"/>
        </a:xfrm>
        <a:custGeom>
          <a:avLst/>
          <a:gdLst/>
          <a:ahLst/>
          <a:cxnLst/>
          <a:rect l="0" t="0" r="0" b="0"/>
          <a:pathLst>
            <a:path>
              <a:moveTo>
                <a:pt x="0" y="15673"/>
              </a:moveTo>
              <a:lnTo>
                <a:pt x="584911" y="15673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00" kern="1200"/>
        </a:p>
      </dsp:txBody>
      <dsp:txXfrm>
        <a:off x="6248646" y="3093026"/>
        <a:ext cx="29245" cy="29245"/>
      </dsp:txXfrm>
    </dsp:sp>
    <dsp:sp modelId="{FDF08FCE-F596-48EB-B621-82F1A5B74745}">
      <dsp:nvSpPr>
        <dsp:cNvPr id="0" name=""/>
        <dsp:cNvSpPr/>
      </dsp:nvSpPr>
      <dsp:spPr>
        <a:xfrm>
          <a:off x="6550481" y="2589395"/>
          <a:ext cx="2178016" cy="1146769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b="0" kern="1200" dirty="0">
              <a:latin typeface="+mj-lt"/>
            </a:rPr>
            <a:t>- osobno predstavljanje</a:t>
          </a:r>
          <a:br>
            <a:rPr lang="hr-HR" sz="1700" b="0" kern="1200" dirty="0">
              <a:latin typeface="+mj-lt"/>
            </a:rPr>
          </a:br>
          <a:r>
            <a:rPr lang="hr-HR" sz="1700" b="0" kern="1200" dirty="0">
              <a:latin typeface="+mj-lt"/>
            </a:rPr>
            <a:t>- javno predstavljanje </a:t>
          </a:r>
          <a:br>
            <a:rPr lang="hr-HR" sz="1700" b="0" kern="1200" dirty="0">
              <a:latin typeface="+mj-lt"/>
            </a:rPr>
          </a:br>
          <a:r>
            <a:rPr lang="hr-HR" sz="1700" b="0" kern="1200" dirty="0">
              <a:latin typeface="+mj-lt"/>
            </a:rPr>
            <a:t>  svojih radova, ideja,</a:t>
          </a:r>
          <a:br>
            <a:rPr lang="hr-HR" sz="1700" b="0" kern="1200" dirty="0">
              <a:latin typeface="+mj-lt"/>
            </a:rPr>
          </a:br>
          <a:r>
            <a:rPr lang="hr-HR" sz="1700" b="0" kern="1200" dirty="0">
              <a:latin typeface="+mj-lt"/>
            </a:rPr>
            <a:t>  projekata</a:t>
          </a:r>
        </a:p>
      </dsp:txBody>
      <dsp:txXfrm>
        <a:off x="6584069" y="2622983"/>
        <a:ext cx="2110840" cy="1079593"/>
      </dsp:txXfrm>
    </dsp:sp>
    <dsp:sp modelId="{434CB4AD-571D-4E05-8664-9653FD35D371}">
      <dsp:nvSpPr>
        <dsp:cNvPr id="0" name=""/>
        <dsp:cNvSpPr/>
      </dsp:nvSpPr>
      <dsp:spPr>
        <a:xfrm rot="2417399">
          <a:off x="1964016" y="4730039"/>
          <a:ext cx="1804238" cy="31346"/>
        </a:xfrm>
        <a:custGeom>
          <a:avLst/>
          <a:gdLst/>
          <a:ahLst/>
          <a:cxnLst/>
          <a:rect l="0" t="0" r="0" b="0"/>
          <a:pathLst>
            <a:path>
              <a:moveTo>
                <a:pt x="0" y="15673"/>
              </a:moveTo>
              <a:lnTo>
                <a:pt x="1804238" y="1567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600" kern="1200"/>
        </a:p>
      </dsp:txBody>
      <dsp:txXfrm>
        <a:off x="2821029" y="4700606"/>
        <a:ext cx="90211" cy="90211"/>
      </dsp:txXfrm>
    </dsp:sp>
    <dsp:sp modelId="{73EE69E9-D782-4FF0-B3AA-1EDF4C219955}">
      <dsp:nvSpPr>
        <dsp:cNvPr id="0" name=""/>
        <dsp:cNvSpPr/>
      </dsp:nvSpPr>
      <dsp:spPr>
        <a:xfrm>
          <a:off x="3554255" y="4784569"/>
          <a:ext cx="2178016" cy="108900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ZA</a:t>
          </a:r>
          <a:r>
            <a:rPr lang="hr-HR" sz="2400" kern="1200" dirty="0">
              <a:latin typeface="+mn-lt"/>
            </a:rPr>
            <a:t> </a:t>
          </a:r>
          <a:r>
            <a:rPr lang="hr-HR" sz="24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VREDNOVANJE</a:t>
          </a:r>
        </a:p>
      </dsp:txBody>
      <dsp:txXfrm>
        <a:off x="3586151" y="4816465"/>
        <a:ext cx="2114224" cy="1025216"/>
      </dsp:txXfrm>
    </dsp:sp>
    <dsp:sp modelId="{1A702B66-D774-4CB8-871B-A25F75AA1B44}">
      <dsp:nvSpPr>
        <dsp:cNvPr id="0" name=""/>
        <dsp:cNvSpPr/>
      </dsp:nvSpPr>
      <dsp:spPr>
        <a:xfrm rot="20573904">
          <a:off x="5713346" y="5187530"/>
          <a:ext cx="856060" cy="31346"/>
        </a:xfrm>
        <a:custGeom>
          <a:avLst/>
          <a:gdLst/>
          <a:ahLst/>
          <a:cxnLst/>
          <a:rect l="0" t="0" r="0" b="0"/>
          <a:pathLst>
            <a:path>
              <a:moveTo>
                <a:pt x="0" y="15673"/>
              </a:moveTo>
              <a:lnTo>
                <a:pt x="856060" y="15673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00" kern="1200"/>
        </a:p>
      </dsp:txBody>
      <dsp:txXfrm>
        <a:off x="6119975" y="5181802"/>
        <a:ext cx="42803" cy="42803"/>
      </dsp:txXfrm>
    </dsp:sp>
    <dsp:sp modelId="{707D3887-6DFE-45CF-B4E9-236AC384F232}">
      <dsp:nvSpPr>
        <dsp:cNvPr id="0" name=""/>
        <dsp:cNvSpPr/>
      </dsp:nvSpPr>
      <dsp:spPr>
        <a:xfrm>
          <a:off x="6550481" y="3901254"/>
          <a:ext cx="2178016" cy="2352159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-HR" sz="1700" kern="1200" dirty="0">
              <a:latin typeface="+mj-lt"/>
            </a:rPr>
            <a:t>- Vrednovanje za</a:t>
          </a:r>
          <a:br>
            <a:rPr lang="hr-HR" sz="1700" kern="1200" dirty="0">
              <a:latin typeface="+mj-lt"/>
            </a:rPr>
          </a:br>
          <a:r>
            <a:rPr lang="hr-HR" sz="1700" kern="1200" dirty="0">
              <a:latin typeface="+mj-lt"/>
            </a:rPr>
            <a:t>   učenje </a:t>
          </a:r>
          <a:br>
            <a:rPr lang="hr-HR" sz="1700" kern="1200" dirty="0">
              <a:latin typeface="+mj-lt"/>
            </a:rPr>
          </a:br>
          <a:r>
            <a:rPr lang="hr-HR" sz="1700" kern="1200" dirty="0">
              <a:latin typeface="+mj-lt"/>
            </a:rPr>
            <a:t>  (</a:t>
          </a:r>
          <a:r>
            <a:rPr lang="hr-HR" sz="1700" b="1" kern="1200" dirty="0" err="1">
              <a:latin typeface="+mj-lt"/>
            </a:rPr>
            <a:t>samovrednovanje</a:t>
          </a:r>
          <a:r>
            <a:rPr lang="hr-HR" sz="1700" kern="1200" dirty="0">
              <a:latin typeface="+mj-lt"/>
            </a:rPr>
            <a:t>)</a:t>
          </a:r>
          <a:br>
            <a:rPr lang="hr-HR" sz="1700" kern="1200" dirty="0">
              <a:latin typeface="+mj-lt"/>
            </a:rPr>
          </a:br>
          <a:r>
            <a:rPr lang="hr-HR" sz="1700" kern="1200" dirty="0">
              <a:latin typeface="+mj-lt"/>
            </a:rPr>
            <a:t>- Vrednovanje kao</a:t>
          </a:r>
          <a:br>
            <a:rPr lang="hr-HR" sz="1700" kern="1200" dirty="0">
              <a:latin typeface="+mj-lt"/>
            </a:rPr>
          </a:br>
          <a:r>
            <a:rPr lang="hr-HR" sz="1700" kern="1200" dirty="0">
              <a:latin typeface="+mj-lt"/>
            </a:rPr>
            <a:t>  učenje (</a:t>
          </a:r>
          <a:r>
            <a:rPr lang="hr-HR" sz="1700" b="1" kern="1200" dirty="0">
              <a:latin typeface="+mj-lt"/>
            </a:rPr>
            <a:t>vršnjačko</a:t>
          </a:r>
          <a:br>
            <a:rPr lang="hr-HR" sz="1700" b="1" kern="1200" dirty="0">
              <a:latin typeface="+mj-lt"/>
            </a:rPr>
          </a:br>
          <a:r>
            <a:rPr lang="hr-HR" sz="1700" b="1" kern="1200" dirty="0">
              <a:latin typeface="+mj-lt"/>
            </a:rPr>
            <a:t>  vrednovanje</a:t>
          </a:r>
          <a:r>
            <a:rPr lang="hr-HR" sz="1700" kern="1200" dirty="0">
              <a:latin typeface="+mj-lt"/>
            </a:rPr>
            <a:t>)</a:t>
          </a:r>
          <a:br>
            <a:rPr lang="hr-HR" sz="1700" kern="1200" dirty="0">
              <a:latin typeface="+mj-lt"/>
            </a:rPr>
          </a:br>
          <a:r>
            <a:rPr lang="hr-HR" sz="1700" kern="1200" dirty="0">
              <a:latin typeface="+mj-lt"/>
            </a:rPr>
            <a:t>- Vrednovanje</a:t>
          </a:r>
          <a:br>
            <a:rPr lang="hr-HR" sz="1700" kern="1200" dirty="0">
              <a:latin typeface="+mj-lt"/>
            </a:rPr>
          </a:br>
          <a:r>
            <a:rPr lang="hr-HR" sz="1700" kern="1200" dirty="0">
              <a:latin typeface="+mj-lt"/>
            </a:rPr>
            <a:t>   naučenog</a:t>
          </a:r>
          <a:br>
            <a:rPr lang="hr-HR" sz="1700" kern="1200" dirty="0">
              <a:latin typeface="+mj-lt"/>
            </a:rPr>
          </a:br>
          <a:r>
            <a:rPr lang="hr-HR" sz="1700" kern="1200" dirty="0">
              <a:latin typeface="+mj-lt"/>
            </a:rPr>
            <a:t>  (</a:t>
          </a:r>
          <a:r>
            <a:rPr lang="hr-HR" sz="1700" b="1" kern="1200" dirty="0" err="1">
              <a:latin typeface="+mj-lt"/>
            </a:rPr>
            <a:t>sumativno</a:t>
          </a:r>
          <a:r>
            <a:rPr lang="hr-HR" sz="1700" kern="1200" dirty="0">
              <a:latin typeface="+mj-lt"/>
            </a:rPr>
            <a:t>)</a:t>
          </a:r>
        </a:p>
      </dsp:txBody>
      <dsp:txXfrm>
        <a:off x="6614273" y="3965046"/>
        <a:ext cx="2050432" cy="22245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D93B93-4809-4143-9F9D-979483F8E8CC}">
      <dsp:nvSpPr>
        <dsp:cNvPr id="0" name=""/>
        <dsp:cNvSpPr/>
      </dsp:nvSpPr>
      <dsp:spPr>
        <a:xfrm>
          <a:off x="1324011" y="-54349"/>
          <a:ext cx="6857033" cy="6857033"/>
        </a:xfrm>
        <a:prstGeom prst="leftCircularArrow">
          <a:avLst>
            <a:gd name="adj1" fmla="val 5544"/>
            <a:gd name="adj2" fmla="val 330680"/>
            <a:gd name="adj3" fmla="val 17771517"/>
            <a:gd name="adj4" fmla="val 15513984"/>
            <a:gd name="adj5" fmla="val 5757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1EE889-EECE-438A-B667-4F37B2DB6137}">
      <dsp:nvSpPr>
        <dsp:cNvPr id="0" name=""/>
        <dsp:cNvSpPr/>
      </dsp:nvSpPr>
      <dsp:spPr>
        <a:xfrm>
          <a:off x="3770926" y="5071"/>
          <a:ext cx="1963202" cy="98160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latin typeface="Arial" panose="020B0604020202020204" pitchFamily="34" charset="0"/>
              <a:cs typeface="Arial" panose="020B0604020202020204" pitchFamily="34" charset="0"/>
            </a:rPr>
            <a:t>ideja</a:t>
          </a:r>
          <a:endParaRPr lang="hr-HR" sz="2400" kern="1200" dirty="0"/>
        </a:p>
      </dsp:txBody>
      <dsp:txXfrm>
        <a:off x="3818844" y="52989"/>
        <a:ext cx="1867366" cy="885765"/>
      </dsp:txXfrm>
    </dsp:sp>
    <dsp:sp modelId="{2349E258-BFB2-4FEB-A708-5057DDAC05D2}">
      <dsp:nvSpPr>
        <dsp:cNvPr id="0" name=""/>
        <dsp:cNvSpPr/>
      </dsp:nvSpPr>
      <dsp:spPr>
        <a:xfrm>
          <a:off x="1703270" y="861523"/>
          <a:ext cx="1963202" cy="981601"/>
        </a:xfrm>
        <a:prstGeom prst="roundRect">
          <a:avLst/>
        </a:prstGeom>
        <a:solidFill>
          <a:schemeClr val="accent5">
            <a:hueOff val="-965506"/>
            <a:satOff val="-2488"/>
            <a:lumOff val="-168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latin typeface="Arial" panose="020B0604020202020204" pitchFamily="34" charset="0"/>
              <a:cs typeface="Arial" panose="020B0604020202020204" pitchFamily="34" charset="0"/>
            </a:rPr>
            <a:t>ishodi</a:t>
          </a:r>
          <a:endParaRPr lang="hr-HR" sz="2400" kern="1200" dirty="0"/>
        </a:p>
      </dsp:txBody>
      <dsp:txXfrm>
        <a:off x="1751188" y="909441"/>
        <a:ext cx="1867366" cy="885765"/>
      </dsp:txXfrm>
    </dsp:sp>
    <dsp:sp modelId="{BFEC0B3C-965C-43D8-AA07-F604556F9AD5}">
      <dsp:nvSpPr>
        <dsp:cNvPr id="0" name=""/>
        <dsp:cNvSpPr/>
      </dsp:nvSpPr>
      <dsp:spPr>
        <a:xfrm>
          <a:off x="846818" y="2929179"/>
          <a:ext cx="1963202" cy="981601"/>
        </a:xfrm>
        <a:prstGeom prst="roundRect">
          <a:avLst/>
        </a:prstGeom>
        <a:solidFill>
          <a:schemeClr val="accent5">
            <a:hueOff val="-1931012"/>
            <a:satOff val="-4977"/>
            <a:lumOff val="-336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>
              <a:latin typeface="Arial" panose="020B0604020202020204" pitchFamily="34" charset="0"/>
              <a:cs typeface="Arial" panose="020B0604020202020204" pitchFamily="34" charset="0"/>
            </a:rPr>
            <a:t>plan</a:t>
          </a:r>
          <a:endParaRPr lang="hr-HR" sz="2400" kern="1200"/>
        </a:p>
      </dsp:txBody>
      <dsp:txXfrm>
        <a:off x="894736" y="2977097"/>
        <a:ext cx="1867366" cy="885765"/>
      </dsp:txXfrm>
    </dsp:sp>
    <dsp:sp modelId="{03B3A329-23AA-4F0D-84AD-8A82D2277AF8}">
      <dsp:nvSpPr>
        <dsp:cNvPr id="0" name=""/>
        <dsp:cNvSpPr/>
      </dsp:nvSpPr>
      <dsp:spPr>
        <a:xfrm>
          <a:off x="1703270" y="4996836"/>
          <a:ext cx="1963202" cy="981601"/>
        </a:xfrm>
        <a:prstGeom prst="roundRect">
          <a:avLst/>
        </a:prstGeom>
        <a:solidFill>
          <a:schemeClr val="accent5">
            <a:hueOff val="-2896518"/>
            <a:satOff val="-7465"/>
            <a:lumOff val="-504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latin typeface="Arial" panose="020B0604020202020204" pitchFamily="34" charset="0"/>
              <a:cs typeface="Arial" panose="020B0604020202020204" pitchFamily="34" charset="0"/>
            </a:rPr>
            <a:t>prikupljanje sadržaja</a:t>
          </a:r>
          <a:endParaRPr lang="hr-HR" sz="2400" kern="1200" dirty="0"/>
        </a:p>
      </dsp:txBody>
      <dsp:txXfrm>
        <a:off x="1751188" y="5044754"/>
        <a:ext cx="1867366" cy="885765"/>
      </dsp:txXfrm>
    </dsp:sp>
    <dsp:sp modelId="{6270DECB-0C97-479B-9C30-8F148C0AA74F}">
      <dsp:nvSpPr>
        <dsp:cNvPr id="0" name=""/>
        <dsp:cNvSpPr/>
      </dsp:nvSpPr>
      <dsp:spPr>
        <a:xfrm>
          <a:off x="3770926" y="5853288"/>
          <a:ext cx="1963202" cy="981601"/>
        </a:xfrm>
        <a:prstGeom prst="roundRect">
          <a:avLst/>
        </a:prstGeom>
        <a:solidFill>
          <a:schemeClr val="accent5">
            <a:hueOff val="-3862025"/>
            <a:satOff val="-9954"/>
            <a:lumOff val="-672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>
              <a:latin typeface="Arial" panose="020B0604020202020204" pitchFamily="34" charset="0"/>
              <a:cs typeface="Arial" panose="020B0604020202020204" pitchFamily="34" charset="0"/>
            </a:rPr>
            <a:t>izrada</a:t>
          </a:r>
          <a:endParaRPr lang="hr-HR" sz="2400" kern="1200"/>
        </a:p>
      </dsp:txBody>
      <dsp:txXfrm>
        <a:off x="3818844" y="5901206"/>
        <a:ext cx="1867366" cy="885765"/>
      </dsp:txXfrm>
    </dsp:sp>
    <dsp:sp modelId="{D4802BBE-C9CA-48C9-BF62-085443F49E3F}">
      <dsp:nvSpPr>
        <dsp:cNvPr id="0" name=""/>
        <dsp:cNvSpPr/>
      </dsp:nvSpPr>
      <dsp:spPr>
        <a:xfrm>
          <a:off x="5838583" y="4996836"/>
          <a:ext cx="1963202" cy="981601"/>
        </a:xfrm>
        <a:prstGeom prst="roundRect">
          <a:avLst/>
        </a:prstGeom>
        <a:solidFill>
          <a:schemeClr val="accent5">
            <a:hueOff val="-4827531"/>
            <a:satOff val="-12442"/>
            <a:lumOff val="-840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latin typeface="Arial" panose="020B0604020202020204" pitchFamily="34" charset="0"/>
              <a:cs typeface="Arial" panose="020B0604020202020204" pitchFamily="34" charset="0"/>
            </a:rPr>
            <a:t>vrednovanje</a:t>
          </a:r>
        </a:p>
      </dsp:txBody>
      <dsp:txXfrm>
        <a:off x="5886501" y="5044754"/>
        <a:ext cx="1867366" cy="885765"/>
      </dsp:txXfrm>
    </dsp:sp>
    <dsp:sp modelId="{8B4863FE-20BC-434F-9871-9F5964C32845}">
      <dsp:nvSpPr>
        <dsp:cNvPr id="0" name=""/>
        <dsp:cNvSpPr/>
      </dsp:nvSpPr>
      <dsp:spPr>
        <a:xfrm>
          <a:off x="6695034" y="2929179"/>
          <a:ext cx="1963202" cy="981601"/>
        </a:xfrm>
        <a:prstGeom prst="roundRect">
          <a:avLst/>
        </a:prstGeom>
        <a:solidFill>
          <a:schemeClr val="accent5">
            <a:hueOff val="-5793037"/>
            <a:satOff val="-14931"/>
            <a:lumOff val="-1008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latin typeface="Arial" panose="020B0604020202020204" pitchFamily="34" charset="0"/>
              <a:cs typeface="Arial" panose="020B0604020202020204" pitchFamily="34" charset="0"/>
            </a:rPr>
            <a:t>refleksija</a:t>
          </a:r>
        </a:p>
      </dsp:txBody>
      <dsp:txXfrm>
        <a:off x="6742952" y="2977097"/>
        <a:ext cx="1867366" cy="885765"/>
      </dsp:txXfrm>
    </dsp:sp>
    <dsp:sp modelId="{F1A6FFB7-EE2C-4C24-B3BE-916D7DDA9AF6}">
      <dsp:nvSpPr>
        <dsp:cNvPr id="0" name=""/>
        <dsp:cNvSpPr/>
      </dsp:nvSpPr>
      <dsp:spPr>
        <a:xfrm>
          <a:off x="5838583" y="861523"/>
          <a:ext cx="1963202" cy="981601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brainstorm</a:t>
          </a:r>
          <a:endParaRPr lang="hr-HR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86501" y="909441"/>
        <a:ext cx="1867366" cy="8857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30F367-8F62-4200-9AF8-8E751C076A22}">
      <dsp:nvSpPr>
        <dsp:cNvPr id="0" name=""/>
        <dsp:cNvSpPr/>
      </dsp:nvSpPr>
      <dsp:spPr>
        <a:xfrm>
          <a:off x="1626272" y="136"/>
          <a:ext cx="687836" cy="687836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800" kern="1200"/>
        </a:p>
      </dsp:txBody>
      <dsp:txXfrm>
        <a:off x="1626272" y="136"/>
        <a:ext cx="687836" cy="687836"/>
      </dsp:txXfrm>
    </dsp:sp>
    <dsp:sp modelId="{353F11A1-1D14-406F-A217-ACA54EEE8317}">
      <dsp:nvSpPr>
        <dsp:cNvPr id="0" name=""/>
        <dsp:cNvSpPr/>
      </dsp:nvSpPr>
      <dsp:spPr>
        <a:xfrm>
          <a:off x="731634" y="63941"/>
          <a:ext cx="3832556" cy="3832556"/>
        </a:xfrm>
        <a:prstGeom prst="leftCircularArrow">
          <a:avLst>
            <a:gd name="adj1" fmla="val 3500"/>
            <a:gd name="adj2" fmla="val 217007"/>
            <a:gd name="adj3" fmla="val 13130894"/>
            <a:gd name="adj4" fmla="val 14086112"/>
            <a:gd name="adj5" fmla="val 4083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B26C49-DFD8-43E0-9D4B-144315CD51E3}">
      <dsp:nvSpPr>
        <dsp:cNvPr id="0" name=""/>
        <dsp:cNvSpPr/>
      </dsp:nvSpPr>
      <dsp:spPr>
        <a:xfrm>
          <a:off x="667829" y="958579"/>
          <a:ext cx="687836" cy="687836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800" kern="1200"/>
        </a:p>
      </dsp:txBody>
      <dsp:txXfrm>
        <a:off x="667829" y="958579"/>
        <a:ext cx="687836" cy="687836"/>
      </dsp:txXfrm>
    </dsp:sp>
    <dsp:sp modelId="{37F38F60-E919-4AA9-858A-7EF9EC3EDBE5}">
      <dsp:nvSpPr>
        <dsp:cNvPr id="0" name=""/>
        <dsp:cNvSpPr/>
      </dsp:nvSpPr>
      <dsp:spPr>
        <a:xfrm>
          <a:off x="731634" y="63941"/>
          <a:ext cx="3832556" cy="3832556"/>
        </a:xfrm>
        <a:prstGeom prst="leftCircularArrow">
          <a:avLst>
            <a:gd name="adj1" fmla="val 3500"/>
            <a:gd name="adj2" fmla="val 217007"/>
            <a:gd name="adj3" fmla="val 10365140"/>
            <a:gd name="adj4" fmla="val 11451866"/>
            <a:gd name="adj5" fmla="val 4083"/>
          </a:avLst>
        </a:prstGeom>
        <a:solidFill>
          <a:schemeClr val="accent4">
            <a:hueOff val="1400127"/>
            <a:satOff val="-5825"/>
            <a:lumOff val="137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49B559-E4C5-4B25-BC5E-41945A4CBA06}">
      <dsp:nvSpPr>
        <dsp:cNvPr id="0" name=""/>
        <dsp:cNvSpPr/>
      </dsp:nvSpPr>
      <dsp:spPr>
        <a:xfrm>
          <a:off x="667829" y="2314023"/>
          <a:ext cx="687836" cy="687836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800" kern="1200" dirty="0"/>
        </a:p>
      </dsp:txBody>
      <dsp:txXfrm>
        <a:off x="667829" y="2314023"/>
        <a:ext cx="687836" cy="687836"/>
      </dsp:txXfrm>
    </dsp:sp>
    <dsp:sp modelId="{58B6A9BE-FB59-4FB8-AF99-B0B7D724EA22}">
      <dsp:nvSpPr>
        <dsp:cNvPr id="0" name=""/>
        <dsp:cNvSpPr/>
      </dsp:nvSpPr>
      <dsp:spPr>
        <a:xfrm>
          <a:off x="730604" y="45830"/>
          <a:ext cx="3832556" cy="3832556"/>
        </a:xfrm>
        <a:prstGeom prst="leftCircularArrow">
          <a:avLst>
            <a:gd name="adj1" fmla="val 3500"/>
            <a:gd name="adj2" fmla="val 217007"/>
            <a:gd name="adj3" fmla="val 7703505"/>
            <a:gd name="adj4" fmla="val 8644441"/>
            <a:gd name="adj5" fmla="val 4083"/>
          </a:avLst>
        </a:prstGeom>
        <a:solidFill>
          <a:schemeClr val="accent4">
            <a:hueOff val="2800255"/>
            <a:satOff val="-11651"/>
            <a:lumOff val="274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B16921C-D9EF-4A37-8164-331BE9CECF39}">
      <dsp:nvSpPr>
        <dsp:cNvPr id="0" name=""/>
        <dsp:cNvSpPr/>
      </dsp:nvSpPr>
      <dsp:spPr>
        <a:xfrm>
          <a:off x="1625340" y="3264389"/>
          <a:ext cx="687836" cy="687836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800" kern="1200" dirty="0"/>
        </a:p>
      </dsp:txBody>
      <dsp:txXfrm>
        <a:off x="1625340" y="3264389"/>
        <a:ext cx="687836" cy="687836"/>
      </dsp:txXfrm>
    </dsp:sp>
    <dsp:sp modelId="{EE96FB17-A99C-4D44-ABB3-CFA4FF3364FF}">
      <dsp:nvSpPr>
        <dsp:cNvPr id="0" name=""/>
        <dsp:cNvSpPr/>
      </dsp:nvSpPr>
      <dsp:spPr>
        <a:xfrm>
          <a:off x="731650" y="56712"/>
          <a:ext cx="3832556" cy="3832556"/>
        </a:xfrm>
        <a:prstGeom prst="leftCircularArrow">
          <a:avLst>
            <a:gd name="adj1" fmla="val 3500"/>
            <a:gd name="adj2" fmla="val 217007"/>
            <a:gd name="adj3" fmla="val 4977759"/>
            <a:gd name="adj4" fmla="val 6053740"/>
            <a:gd name="adj5" fmla="val 4083"/>
          </a:avLst>
        </a:prstGeom>
        <a:solidFill>
          <a:schemeClr val="accent4">
            <a:hueOff val="4200382"/>
            <a:satOff val="-17476"/>
            <a:lumOff val="411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69CE72-CBFA-467A-BFE2-B1DD98CCC7FB}">
      <dsp:nvSpPr>
        <dsp:cNvPr id="0" name=""/>
        <dsp:cNvSpPr/>
      </dsp:nvSpPr>
      <dsp:spPr>
        <a:xfrm>
          <a:off x="2975345" y="3267414"/>
          <a:ext cx="687836" cy="687836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800" kern="1200" dirty="0"/>
        </a:p>
      </dsp:txBody>
      <dsp:txXfrm>
        <a:off x="2975345" y="3267414"/>
        <a:ext cx="687836" cy="687836"/>
      </dsp:txXfrm>
    </dsp:sp>
    <dsp:sp modelId="{D3FDA85D-AA9A-4E63-B4CD-D0B0C07B46D7}">
      <dsp:nvSpPr>
        <dsp:cNvPr id="0" name=""/>
        <dsp:cNvSpPr/>
      </dsp:nvSpPr>
      <dsp:spPr>
        <a:xfrm>
          <a:off x="726553" y="58834"/>
          <a:ext cx="3832556" cy="3832556"/>
        </a:xfrm>
        <a:prstGeom prst="leftCircularArrow">
          <a:avLst>
            <a:gd name="adj1" fmla="val 3500"/>
            <a:gd name="adj2" fmla="val 217007"/>
            <a:gd name="adj3" fmla="val 2345269"/>
            <a:gd name="adj4" fmla="val 3289177"/>
            <a:gd name="adj5" fmla="val 4083"/>
          </a:avLst>
        </a:prstGeom>
        <a:solidFill>
          <a:schemeClr val="accent4">
            <a:hueOff val="5600509"/>
            <a:satOff val="-23301"/>
            <a:lumOff val="549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AE50BD-ADFF-488A-B8E1-8796AA24A3F5}">
      <dsp:nvSpPr>
        <dsp:cNvPr id="0" name=""/>
        <dsp:cNvSpPr/>
      </dsp:nvSpPr>
      <dsp:spPr>
        <a:xfrm>
          <a:off x="3932082" y="2314956"/>
          <a:ext cx="687836" cy="687836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800" kern="1200" dirty="0"/>
        </a:p>
      </dsp:txBody>
      <dsp:txXfrm>
        <a:off x="3932082" y="2314956"/>
        <a:ext cx="687836" cy="687836"/>
      </dsp:txXfrm>
    </dsp:sp>
    <dsp:sp modelId="{0810C050-13C3-40C1-940C-DB17DF9289C2}">
      <dsp:nvSpPr>
        <dsp:cNvPr id="0" name=""/>
        <dsp:cNvSpPr/>
      </dsp:nvSpPr>
      <dsp:spPr>
        <a:xfrm>
          <a:off x="716018" y="110894"/>
          <a:ext cx="3832556" cy="3832556"/>
        </a:xfrm>
        <a:prstGeom prst="leftCircularArrow">
          <a:avLst>
            <a:gd name="adj1" fmla="val 3500"/>
            <a:gd name="adj2" fmla="val 217007"/>
            <a:gd name="adj3" fmla="val 21172884"/>
            <a:gd name="adj4" fmla="val 561124"/>
            <a:gd name="adj5" fmla="val 4083"/>
          </a:avLst>
        </a:prstGeom>
        <a:solidFill>
          <a:schemeClr val="accent4">
            <a:hueOff val="7000636"/>
            <a:satOff val="-29126"/>
            <a:lumOff val="686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91F507F-7416-4F30-9404-82F69F86E538}">
      <dsp:nvSpPr>
        <dsp:cNvPr id="0" name=""/>
        <dsp:cNvSpPr/>
      </dsp:nvSpPr>
      <dsp:spPr>
        <a:xfrm>
          <a:off x="3935107" y="1009450"/>
          <a:ext cx="687836" cy="687836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800" kern="1200" dirty="0"/>
        </a:p>
      </dsp:txBody>
      <dsp:txXfrm>
        <a:off x="3935107" y="1009450"/>
        <a:ext cx="687836" cy="687836"/>
      </dsp:txXfrm>
    </dsp:sp>
    <dsp:sp modelId="{362E2DBF-A0BD-48B7-A1A4-074B82CE230C}">
      <dsp:nvSpPr>
        <dsp:cNvPr id="0" name=""/>
        <dsp:cNvSpPr/>
      </dsp:nvSpPr>
      <dsp:spPr>
        <a:xfrm>
          <a:off x="678565" y="24963"/>
          <a:ext cx="3832556" cy="3832556"/>
        </a:xfrm>
        <a:prstGeom prst="leftCircularArrow">
          <a:avLst>
            <a:gd name="adj1" fmla="val 3500"/>
            <a:gd name="adj2" fmla="val 217007"/>
            <a:gd name="adj3" fmla="val 18658719"/>
            <a:gd name="adj4" fmla="val 19695273"/>
            <a:gd name="adj5" fmla="val 4083"/>
          </a:avLst>
        </a:prstGeom>
        <a:solidFill>
          <a:schemeClr val="accent4">
            <a:hueOff val="8400764"/>
            <a:satOff val="-34952"/>
            <a:lumOff val="823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0588CD-1582-471E-91B3-C8AE85CCF517}">
      <dsp:nvSpPr>
        <dsp:cNvPr id="0" name=""/>
        <dsp:cNvSpPr/>
      </dsp:nvSpPr>
      <dsp:spPr>
        <a:xfrm>
          <a:off x="2981716" y="136"/>
          <a:ext cx="687836" cy="687836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800" kern="1200" dirty="0"/>
        </a:p>
      </dsp:txBody>
      <dsp:txXfrm>
        <a:off x="2981716" y="136"/>
        <a:ext cx="687836" cy="687836"/>
      </dsp:txXfrm>
    </dsp:sp>
    <dsp:sp modelId="{62907150-AC0A-4FF2-BB36-862EEDFD48A0}">
      <dsp:nvSpPr>
        <dsp:cNvPr id="0" name=""/>
        <dsp:cNvSpPr/>
      </dsp:nvSpPr>
      <dsp:spPr>
        <a:xfrm>
          <a:off x="731634" y="63941"/>
          <a:ext cx="3832556" cy="3832556"/>
        </a:xfrm>
        <a:prstGeom prst="leftCircularArrow">
          <a:avLst>
            <a:gd name="adj1" fmla="val 3500"/>
            <a:gd name="adj2" fmla="val 217007"/>
            <a:gd name="adj3" fmla="val 15765140"/>
            <a:gd name="adj4" fmla="val 16851866"/>
            <a:gd name="adj5" fmla="val 4083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8A542-588B-419F-929B-6FDC8BEDD094}" type="datetimeFigureOut">
              <a:rPr lang="en-US" smtClean="0"/>
              <a:t>11/6/2019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62586-8D28-4411-A2C3-426E24CA05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152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2586-8D28-4411-A2C3-426E24CA05E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340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62586-8D28-4411-A2C3-426E24CA05E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637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>
                <a:solidFill>
                  <a:srgbClr val="201F1E"/>
                </a:solidFill>
                <a:latin typeface="Calibri" panose="020F0502020204030204" pitchFamily="34" charset="0"/>
              </a:rPr>
              <a:t>E-portfolio </a:t>
            </a:r>
            <a:r>
              <a:rPr lang="hr-HR" dirty="0" err="1">
                <a:solidFill>
                  <a:srgbClr val="201F1E"/>
                </a:solidFill>
                <a:latin typeface="Calibri" panose="020F0502020204030204" pitchFamily="34" charset="0"/>
              </a:rPr>
              <a:t>maože</a:t>
            </a:r>
            <a:r>
              <a:rPr lang="hr-HR" dirty="0">
                <a:solidFill>
                  <a:srgbClr val="201F1E"/>
                </a:solidFill>
                <a:latin typeface="Calibri" panose="020F0502020204030204" pitchFamily="34" charset="0"/>
              </a:rPr>
              <a:t> biti u različitim oblicima, spremljen na različitim fizičkim medijima za pohranu podataka,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dirty="0">
              <a:solidFill>
                <a:srgbClr val="201F1E"/>
              </a:solidFill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>
                <a:solidFill>
                  <a:srgbClr val="201F1E"/>
                </a:solidFill>
                <a:latin typeface="Calibri" panose="020F0502020204030204" pitchFamily="34" charset="0"/>
              </a:rPr>
              <a:t>Sve češće se PORTFOLIO pohranjuje na nekom od servisa za pohranu podataka na internetu – kao takav ga nazivamo </a:t>
            </a:r>
            <a:r>
              <a:rPr lang="hr-HR" dirty="0" err="1">
                <a:solidFill>
                  <a:srgbClr val="201F1E"/>
                </a:solidFill>
                <a:latin typeface="Calibri" panose="020F0502020204030204" pitchFamily="34" charset="0"/>
              </a:rPr>
              <a:t>webfolio</a:t>
            </a:r>
            <a:r>
              <a:rPr lang="hr-HR" dirty="0">
                <a:solidFill>
                  <a:srgbClr val="201F1E"/>
                </a:solidFill>
                <a:latin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000" u="sng" kern="1200" dirty="0">
                <a:solidFill>
                  <a:srgbClr val="201F1E"/>
                </a:solidFill>
                <a:latin typeface="+mn-lt"/>
                <a:ea typeface="+mn-ea"/>
                <a:cs typeface="+mn-cs"/>
              </a:rPr>
              <a:t>Primjeri</a:t>
            </a:r>
            <a:r>
              <a:rPr lang="hr-HR" sz="1000" kern="1200" dirty="0">
                <a:solidFill>
                  <a:srgbClr val="201F1E"/>
                </a:solidFill>
                <a:latin typeface="+mn-lt"/>
                <a:ea typeface="+mn-ea"/>
                <a:cs typeface="+mn-cs"/>
              </a:rPr>
              <a:t>: </a:t>
            </a:r>
            <a:r>
              <a:rPr lang="hr-HR" sz="1000" kern="1200" dirty="0">
                <a:solidFill>
                  <a:srgbClr val="0070C0"/>
                </a:solidFill>
                <a:latin typeface="+mn-lt"/>
                <a:ea typeface="+mn-ea"/>
                <a:cs typeface="Arial" panose="020B0604020202020204" pitchFamily="34" charset="0"/>
              </a:rPr>
              <a:t>osobne web stranice</a:t>
            </a:r>
            <a:r>
              <a:rPr lang="hr-HR" sz="10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, </a:t>
            </a:r>
            <a:r>
              <a:rPr lang="hr-HR" sz="1000" kern="1200" dirty="0" err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Mahara</a:t>
            </a:r>
            <a:r>
              <a:rPr lang="hr-HR" sz="10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, </a:t>
            </a:r>
            <a:r>
              <a:rPr lang="hr-HR" sz="1000" kern="1200" dirty="0">
                <a:solidFill>
                  <a:srgbClr val="00B0F0"/>
                </a:solidFill>
                <a:latin typeface="+mn-lt"/>
                <a:ea typeface="+mn-ea"/>
                <a:cs typeface="Arial" panose="020B0604020202020204" pitchFamily="34" charset="0"/>
              </a:rPr>
              <a:t>blogovi</a:t>
            </a:r>
            <a:r>
              <a:rPr lang="hr-HR" sz="10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, </a:t>
            </a:r>
            <a:r>
              <a:rPr lang="hr-HR" sz="1000" kern="1200" dirty="0">
                <a:solidFill>
                  <a:srgbClr val="92D050"/>
                </a:solidFill>
                <a:latin typeface="+mn-lt"/>
                <a:ea typeface="+mn-ea"/>
                <a:cs typeface="Arial" panose="020B0604020202020204" pitchFamily="34" charset="0"/>
              </a:rPr>
              <a:t>zbirke fotografija pohranjenih na nekoj  društvenoj mreži ili oblaku</a:t>
            </a:r>
            <a:r>
              <a:rPr lang="hr-HR" sz="10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, </a:t>
            </a:r>
            <a:r>
              <a:rPr lang="hr-HR" sz="1000" kern="1200" dirty="0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kanali na </a:t>
            </a:r>
            <a:r>
              <a:rPr lang="hr-HR" sz="1000" kern="1200" dirty="0" err="1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Youtube</a:t>
            </a:r>
            <a:r>
              <a:rPr lang="hr-HR" sz="1000" kern="1200" dirty="0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,</a:t>
            </a:r>
            <a:r>
              <a:rPr lang="hr-HR" sz="10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hr-HR" sz="1000" kern="1200" dirty="0">
                <a:solidFill>
                  <a:srgbClr val="FF0000"/>
                </a:solidFill>
                <a:latin typeface="+mn-lt"/>
                <a:ea typeface="+mn-ea"/>
                <a:cs typeface="Arial" panose="020B0604020202020204" pitchFamily="34" charset="0"/>
              </a:rPr>
              <a:t>forumi i društvene mreže </a:t>
            </a:r>
            <a:r>
              <a:rPr lang="hr-HR" sz="10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na kojima objavljuje svoje radove i razmišljanja...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dirty="0">
              <a:solidFill>
                <a:srgbClr val="201F1E"/>
              </a:solidFill>
              <a:latin typeface="Calibri" panose="020F0502020204030204" pitchFamily="34" charset="0"/>
            </a:endParaRP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62586-8D28-4411-A2C3-426E24CA05E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537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hr-HR" sz="12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br>
              <a:rPr lang="hr-HR" sz="12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62586-8D28-4411-A2C3-426E24CA05E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002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62586-8D28-4411-A2C3-426E24CA05E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647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>
                <a:solidFill>
                  <a:srgbClr val="202020"/>
                </a:solidFill>
                <a:latin typeface="Open Sans"/>
              </a:rPr>
              <a:t>Preokrenute učionice funkcioniraju zato što učenici provode većinu vremena stvarajući, ocjenjujući i analizirajući. 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62586-8D28-4411-A2C3-426E24CA05E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709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62586-8D28-4411-A2C3-426E24CA05E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639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62586-8D28-4411-A2C3-426E24CA05E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5401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2586-8D28-4411-A2C3-426E24CA05E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142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247FE66-974B-40A5-BBA0-DCB6CF647A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AF0720B-E06A-42DA-8962-931ADB5969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9030B73-AA2D-489E-A17B-9ADF24FEC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77EE-D460-4486-9722-139733D5AC4D}" type="datetimeFigureOut">
              <a:rPr lang="en-US" smtClean="0"/>
              <a:t>11/6/2019</a:t>
            </a:fld>
            <a:endParaRPr lang="en-US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C77746C-BD66-4380-BD36-3AFE90BE7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843557D-543D-4E94-B1A4-EFC12C4CD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BA886-454A-433D-B5B3-3CD00C4D37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70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895AD33-EF1D-4EEF-A2A9-2ED760384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2435C174-0D8E-41B5-BBD5-5C858A60E9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5EC789C-D148-40D8-B6D2-1D6C38A24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77EE-D460-4486-9722-139733D5AC4D}" type="datetimeFigureOut">
              <a:rPr lang="en-US" smtClean="0"/>
              <a:t>11/6/2019</a:t>
            </a:fld>
            <a:endParaRPr lang="en-US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23DED6D-AB48-421C-B18D-716CE5EB7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54FC62E-9D61-444C-8308-90A4F0A70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BA886-454A-433D-B5B3-3CD00C4D37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70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539EC8ED-7F44-46D2-9DD1-8064F832DF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4FB8D47D-11FF-4074-A3F2-A1AC3B6F9B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D77B184-EC4A-4ED1-9DCB-B211BFDCC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77EE-D460-4486-9722-139733D5AC4D}" type="datetimeFigureOut">
              <a:rPr lang="en-US" smtClean="0"/>
              <a:t>11/6/2019</a:t>
            </a:fld>
            <a:endParaRPr lang="en-US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2CA85FB-A351-49B9-A9ED-4A840C01A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3F0D775-F9D7-4DFE-AF0F-A6A307C4C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BA886-454A-433D-B5B3-3CD00C4D37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10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ED7E40-D44D-4E44-B7C7-5840EE0D5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4CFA4D5-EC48-4EC2-B0F6-263652119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8A40CF6-72D7-4BBA-81EC-71FA875B9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77EE-D460-4486-9722-139733D5AC4D}" type="datetimeFigureOut">
              <a:rPr lang="en-US" smtClean="0"/>
              <a:t>11/6/2019</a:t>
            </a:fld>
            <a:endParaRPr lang="en-US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D1AE8DB-B19B-4599-AA34-AE66EFD30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2A630E5-C2B9-44E6-B3B1-E216D35EB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BA886-454A-433D-B5B3-3CD00C4D37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87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00FD244-982F-4D67-BC82-0D30AB9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C7A7A33-3B37-4F2F-94AF-3B8A873A25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FB368F2-71F6-433E-A856-50F995243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77EE-D460-4486-9722-139733D5AC4D}" type="datetimeFigureOut">
              <a:rPr lang="en-US" smtClean="0"/>
              <a:t>11/6/2019</a:t>
            </a:fld>
            <a:endParaRPr lang="en-US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465D9D4-58B4-49B9-AC56-64424D6C8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0F679B5-253A-4D30-BA1A-03FE7DCA0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BA886-454A-433D-B5B3-3CD00C4D37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80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06011D4-3861-4ED2-BF0F-6CA029CEB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FB9A9F8-3612-444B-8008-D23D01EC1F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0949F078-BB9A-493B-951E-C809A9C504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380CCBFF-04D9-4773-9818-81B53F34E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77EE-D460-4486-9722-139733D5AC4D}" type="datetimeFigureOut">
              <a:rPr lang="en-US" smtClean="0"/>
              <a:t>11/6/2019</a:t>
            </a:fld>
            <a:endParaRPr lang="en-US" dirty="0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47F032F0-58F3-4E1B-A94D-F54D10E60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DD89195-2A3B-475F-9832-274E5BE87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BA886-454A-433D-B5B3-3CD00C4D37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97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F402736-D9FF-4266-BF95-BCE9735B1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8CDE61B-3AF3-4D53-86AA-285038121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35746755-59DB-4444-BCE4-2B5726CDCA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38F282F3-23B8-4C4F-A6C2-5B2F68775D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B6E0F42A-1885-4E22-9063-558CAEF02D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091E4552-D6DE-41A3-97F6-53A601B83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77EE-D460-4486-9722-139733D5AC4D}" type="datetimeFigureOut">
              <a:rPr lang="en-US" smtClean="0"/>
              <a:t>11/6/2019</a:t>
            </a:fld>
            <a:endParaRPr lang="en-US" dirty="0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F4E32C22-7608-4273-ABB3-DAE7B07EA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35A4EE81-2208-421B-868E-A69A19F91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BA886-454A-433D-B5B3-3CD00C4D37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81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03A9B91-D24F-4280-B273-4429E0144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A36D39C4-2992-4D5C-9491-1BD0E6C21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77EE-D460-4486-9722-139733D5AC4D}" type="datetimeFigureOut">
              <a:rPr lang="en-US" smtClean="0"/>
              <a:t>11/6/2019</a:t>
            </a:fld>
            <a:endParaRPr lang="en-US" dirty="0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10804C15-5508-45A4-87C2-BF737F824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A3342F09-255A-40A5-893B-EF85BAACC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BA886-454A-433D-B5B3-3CD00C4D37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4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38863871-5C35-49C4-93F8-36030F527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77EE-D460-4486-9722-139733D5AC4D}" type="datetimeFigureOut">
              <a:rPr lang="en-US" smtClean="0"/>
              <a:t>11/6/2019</a:t>
            </a:fld>
            <a:endParaRPr lang="en-US" dirty="0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EABAF973-9055-494A-9644-A74AC6B22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8831C1A-F7E6-4177-B522-A20140712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BA886-454A-433D-B5B3-3CD00C4D37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41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D560AB8-7CE8-47C2-AB1C-7EDFAEAF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7A37F1E-EB5C-4D47-9D3B-AB2101A74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60E8D779-A5E7-4C98-B18C-AFF2863BEE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8EF98CAB-BCEC-4BEB-BCB0-45670477F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77EE-D460-4486-9722-139733D5AC4D}" type="datetimeFigureOut">
              <a:rPr lang="en-US" smtClean="0"/>
              <a:t>11/6/2019</a:t>
            </a:fld>
            <a:endParaRPr lang="en-US" dirty="0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EAD18B4-164F-4622-9021-92E14EBC6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55D88E4-E7BD-4C96-9E55-58CB96801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BA886-454A-433D-B5B3-3CD00C4D37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65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27CA536-C560-4344-8F35-D79C0DF5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B1AA9CE9-1093-4C0A-9C0D-9790573378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 dirty="0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DAD4EB1-67E0-405B-957D-30E2A52163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27B689EC-C8FC-4CF1-989F-03BB4B2E6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77EE-D460-4486-9722-139733D5AC4D}" type="datetimeFigureOut">
              <a:rPr lang="en-US" smtClean="0"/>
              <a:t>11/6/2019</a:t>
            </a:fld>
            <a:endParaRPr lang="en-US" dirty="0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7DF783E5-4E16-44FD-A7B5-80ADB45AD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DCEC143A-67A8-4BEF-9CE4-FEC52F868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BA886-454A-433D-B5B3-3CD00C4D37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14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4CA4E980-BBC2-4E1B-B63A-86B2A2E1B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7ADD152-EE1E-446F-8EBB-DA135E54F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F970B40-B5FA-45FE-9B54-20405DAC9C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D77EE-D460-4486-9722-139733D5AC4D}" type="datetimeFigureOut">
              <a:rPr lang="en-US" smtClean="0"/>
              <a:t>11/6/2019</a:t>
            </a:fld>
            <a:endParaRPr lang="en-US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5FDDD36-47A8-4A89-9CA0-402DFDEE94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2359A02-F703-4195-88C7-AC54F7CC82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BA886-454A-433D-B5B3-3CD00C4D37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649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bit.ly/zastosway" TargetMode="External"/><Relationship Id="rId5" Type="http://schemas.openxmlformats.org/officeDocument/2006/relationships/hyperlink" Target="https://sway.office.com/pOAvpxDC7LjO6TSf?ref=Link" TargetMode="Externa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bit.ly/uc_radovi" TargetMode="External"/><Relationship Id="rId3" Type="http://schemas.openxmlformats.org/officeDocument/2006/relationships/image" Target="../media/image26.png"/><Relationship Id="rId7" Type="http://schemas.openxmlformats.org/officeDocument/2006/relationships/hyperlink" Target="http://bit.ly/uc_portfolio" TargetMode="External"/><Relationship Id="rId2" Type="http://schemas.openxmlformats.org/officeDocument/2006/relationships/hyperlink" Target="https://sway.office.com/dkjrfmxuUMS9EoOY?ref=Link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7.png"/><Relationship Id="rId4" Type="http://schemas.openxmlformats.org/officeDocument/2006/relationships/hyperlink" Target="https://padlet.com/vjera_barbir_alavanja/e_portfolio" TargetMode="External"/><Relationship Id="rId9" Type="http://schemas.openxmlformats.org/officeDocument/2006/relationships/hyperlink" Target="http://bit.ly/zastosway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nti.com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microsoft.com/office/2007/relationships/hdphoto" Target="../media/hdphoto1.wdp"/><Relationship Id="rId4" Type="http://schemas.openxmlformats.org/officeDocument/2006/relationships/diagramData" Target="../diagrams/data1.xml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17.jpe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znak, sat&#10;&#10;Opis je automatski generiran">
            <a:extLst>
              <a:ext uri="{FF2B5EF4-FFF2-40B4-BE49-F238E27FC236}">
                <a16:creationId xmlns:a16="http://schemas.microsoft.com/office/drawing/2014/main" id="{4FB21900-9E95-4FB9-BE32-D3CC283161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57693"/>
            <a:ext cx="6742614" cy="67426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-41477"/>
            <a:ext cx="12192000" cy="6899477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40000"/>
                </a:srgb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pic>
        <p:nvPicPr>
          <p:cNvPr id="9" name="Slika 8" descr="Slika na kojoj se prikazuje boca, znak, crno, ljudi&#10;&#10;Opis je automatski generiran">
            <a:extLst>
              <a:ext uri="{FF2B5EF4-FFF2-40B4-BE49-F238E27FC236}">
                <a16:creationId xmlns:a16="http://schemas.microsoft.com/office/drawing/2014/main" id="{5C730BF7-7C03-41EF-A3A3-EB28418C0C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92" y="581642"/>
            <a:ext cx="2343056" cy="1595273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02DA4976-BFB0-4D6A-AA4A-6E8FFB550B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93" y="5267654"/>
            <a:ext cx="2563193" cy="1301113"/>
          </a:xfrm>
          <a:prstGeom prst="rect">
            <a:avLst/>
          </a:prstGeom>
        </p:spPr>
      </p:pic>
      <p:sp>
        <p:nvSpPr>
          <p:cNvPr id="15" name="Naslov 4">
            <a:extLst>
              <a:ext uri="{FF2B5EF4-FFF2-40B4-BE49-F238E27FC236}">
                <a16:creationId xmlns:a16="http://schemas.microsoft.com/office/drawing/2014/main" id="{1B4A931A-9326-47E4-AFD8-C1A52204183C}"/>
              </a:ext>
            </a:extLst>
          </p:cNvPr>
          <p:cNvSpPr txBox="1">
            <a:spLocks/>
          </p:cNvSpPr>
          <p:nvPr/>
        </p:nvSpPr>
        <p:spPr>
          <a:xfrm>
            <a:off x="8860824" y="1959123"/>
            <a:ext cx="3221386" cy="923715"/>
          </a:xfrm>
          <a:prstGeom prst="rect">
            <a:avLst/>
          </a:prstGeom>
        </p:spPr>
        <p:txBody>
          <a:bodyPr vert="horz" lIns="91440" tIns="45721" rIns="91440" bIns="45721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hr-HR" sz="60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Učenički</a:t>
            </a:r>
          </a:p>
        </p:txBody>
      </p:sp>
      <p:sp>
        <p:nvSpPr>
          <p:cNvPr id="10" name="Naslov 4">
            <a:extLst>
              <a:ext uri="{FF2B5EF4-FFF2-40B4-BE49-F238E27FC236}">
                <a16:creationId xmlns:a16="http://schemas.microsoft.com/office/drawing/2014/main" id="{DDEFD22A-786E-4608-8764-CA6BB97008FB}"/>
              </a:ext>
            </a:extLst>
          </p:cNvPr>
          <p:cNvSpPr txBox="1">
            <a:spLocks/>
          </p:cNvSpPr>
          <p:nvPr/>
        </p:nvSpPr>
        <p:spPr>
          <a:xfrm>
            <a:off x="8750548" y="3021413"/>
            <a:ext cx="3331662" cy="923715"/>
          </a:xfrm>
          <a:prstGeom prst="rect">
            <a:avLst/>
          </a:prstGeom>
        </p:spPr>
        <p:txBody>
          <a:bodyPr vert="horz" lIns="91440" tIns="45721" rIns="91440" bIns="45721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hr-HR" sz="60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razvojni</a:t>
            </a:r>
          </a:p>
        </p:txBody>
      </p:sp>
      <p:sp>
        <p:nvSpPr>
          <p:cNvPr id="11" name="Naslov 4">
            <a:extLst>
              <a:ext uri="{FF2B5EF4-FFF2-40B4-BE49-F238E27FC236}">
                <a16:creationId xmlns:a16="http://schemas.microsoft.com/office/drawing/2014/main" id="{8333A611-ED6A-4CA4-99F5-8B78937CCF4F}"/>
              </a:ext>
            </a:extLst>
          </p:cNvPr>
          <p:cNvSpPr txBox="1">
            <a:spLocks/>
          </p:cNvSpPr>
          <p:nvPr/>
        </p:nvSpPr>
        <p:spPr>
          <a:xfrm>
            <a:off x="7878606" y="4222278"/>
            <a:ext cx="4359280" cy="923715"/>
          </a:xfrm>
          <a:prstGeom prst="rect">
            <a:avLst/>
          </a:prstGeom>
        </p:spPr>
        <p:txBody>
          <a:bodyPr vert="horz" lIns="91440" tIns="45721" rIns="91440" bIns="45721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hr-HR" sz="60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e-portfolio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D912373-29DF-4143-AAED-8316B76B64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320" y="5786648"/>
            <a:ext cx="3164098" cy="1042506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58F93431-4E1A-4240-B188-101FDB9ECE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418" y="5770870"/>
            <a:ext cx="3645724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50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crtež&#10;&#10;Opis je automatski generiran">
            <a:extLst>
              <a:ext uri="{FF2B5EF4-FFF2-40B4-BE49-F238E27FC236}">
                <a16:creationId xmlns:a16="http://schemas.microsoft.com/office/drawing/2014/main" id="{BD5348CB-A0BA-4F1A-BBE5-3A4054B39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624" y="2680117"/>
            <a:ext cx="4693750" cy="1497766"/>
          </a:xfrm>
          <a:prstGeom prst="rect">
            <a:avLst/>
          </a:prstGeom>
        </p:spPr>
      </p:pic>
      <p:sp>
        <p:nvSpPr>
          <p:cNvPr id="2" name="Pravokutnik 1">
            <a:extLst>
              <a:ext uri="{FF2B5EF4-FFF2-40B4-BE49-F238E27FC236}">
                <a16:creationId xmlns:a16="http://schemas.microsoft.com/office/drawing/2014/main" id="{FAA29984-A339-40E2-B828-3C60A33F8BF4}"/>
              </a:ext>
            </a:extLst>
          </p:cNvPr>
          <p:cNvSpPr/>
          <p:nvPr/>
        </p:nvSpPr>
        <p:spPr>
          <a:xfrm>
            <a:off x="8463289" y="322860"/>
            <a:ext cx="28935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r-HR" sz="4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ISHODI</a:t>
            </a:r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5F370F1C-D12D-424F-98CF-F896EB40A4AE}"/>
              </a:ext>
            </a:extLst>
          </p:cNvPr>
          <p:cNvSpPr/>
          <p:nvPr/>
        </p:nvSpPr>
        <p:spPr>
          <a:xfrm>
            <a:off x="835161" y="1056717"/>
            <a:ext cx="972108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5. razred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Domena: </a:t>
            </a:r>
            <a:r>
              <a:rPr lang="hr-HR" i="1" dirty="0">
                <a:latin typeface="Arial" panose="020B0604020202020204" pitchFamily="34" charset="0"/>
                <a:cs typeface="Arial" panose="020B0604020202020204" pitchFamily="34" charset="0"/>
              </a:rPr>
              <a:t>Digitalna pismenost i komunikacija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Ishod C.5.3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Osmišljava plan izrade digitalnoga rada, izrađuje </a:t>
            </a:r>
            <a:r>
              <a:rPr lang="hr-HR" altLang="sr-Latn-RS" dirty="0">
                <a:latin typeface="Arial" panose="020B0604020202020204" pitchFamily="34" charset="0"/>
                <a:cs typeface="Arial" panose="020B0604020202020204" pitchFamily="34" charset="0"/>
              </a:rPr>
              <a:t>autentičan digitalni sadržaj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, pohranjuje u mapu digitalnih radova (e-portfolio) i vrednuje ga</a:t>
            </a:r>
            <a:r>
              <a:rPr lang="hr-HR" altLang="sr-Latn-R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Ishod C.5.4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Upotrebljava multimedijske programe za ostvarivanje složenijih ideja u komunikacijskome ili suradničkome okruženju</a:t>
            </a:r>
          </a:p>
          <a:p>
            <a:pPr>
              <a:spcAft>
                <a:spcPts val="600"/>
              </a:spcAft>
            </a:pP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Tema: </a:t>
            </a:r>
            <a:r>
              <a:rPr lang="hr-HR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Znam i ja kako napraviti svoj e-portfolio!</a:t>
            </a:r>
            <a:br>
              <a:rPr lang="hr-HR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r-HR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6. razred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Domena: </a:t>
            </a:r>
            <a:r>
              <a:rPr lang="hr-HR" i="1" dirty="0">
                <a:latin typeface="Arial" panose="020B0604020202020204" pitchFamily="34" charset="0"/>
                <a:cs typeface="Arial" panose="020B0604020202020204" pitchFamily="34" charset="0"/>
              </a:rPr>
              <a:t>Digitalna pismenost i komunikacija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Ishod C.6.1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Izrađuje, objavljuje te predstavlja digitalne sadržaje s pomoću nekoga online i/ili offline programa pri čemu poštuje uvjete korištenja programom te postavke privatnosti </a:t>
            </a:r>
          </a:p>
          <a:p>
            <a:pPr>
              <a:spcAft>
                <a:spcPts val="600"/>
              </a:spcAft>
            </a:pP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Ishod C.6.2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Koristi se online pohranom podataka i primjerenim programima kao potporom u učenju i istraživanju te suradnji</a:t>
            </a:r>
          </a:p>
          <a:p>
            <a:pPr>
              <a:spcAft>
                <a:spcPts val="600"/>
              </a:spcAft>
            </a:pP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Ishod C.6.3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Surađuje s drugim učenicima u stvaranju online sadržaja.</a:t>
            </a:r>
          </a:p>
          <a:p>
            <a:pPr>
              <a:spcAft>
                <a:spcPts val="600"/>
              </a:spcAft>
            </a:pP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Tema: </a:t>
            </a:r>
            <a:r>
              <a:rPr lang="hr-HR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Nadopunjujem i održavam svoj e-portfolio!</a:t>
            </a:r>
            <a:endParaRPr lang="hr-HR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567595E4-2241-40CB-8394-50643DEB31D6}"/>
              </a:ext>
            </a:extLst>
          </p:cNvPr>
          <p:cNvSpPr/>
          <p:nvPr/>
        </p:nvSpPr>
        <p:spPr>
          <a:xfrm>
            <a:off x="835161" y="445970"/>
            <a:ext cx="78531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altLang="sr-Latn-R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Stvaranjem učeničkog e-portfolija učenik:</a:t>
            </a:r>
          </a:p>
        </p:txBody>
      </p:sp>
    </p:spTree>
    <p:extLst>
      <p:ext uri="{BB962C8B-B14F-4D97-AF65-F5344CB8AC3E}">
        <p14:creationId xmlns:p14="http://schemas.microsoft.com/office/powerpoint/2010/main" val="149557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Slikovni rezultat za međupredmetne teme">
            <a:extLst>
              <a:ext uri="{FF2B5EF4-FFF2-40B4-BE49-F238E27FC236}">
                <a16:creationId xmlns:a16="http://schemas.microsoft.com/office/drawing/2014/main" id="{7417A48E-E661-465F-AABB-CF7511CC66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90" r="-2" b="2379"/>
          <a:stretch/>
        </p:blipFill>
        <p:spPr bwMode="auto">
          <a:xfrm>
            <a:off x="6331002" y="951470"/>
            <a:ext cx="5457179" cy="495505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utnik 3">
            <a:extLst>
              <a:ext uri="{FF2B5EF4-FFF2-40B4-BE49-F238E27FC236}">
                <a16:creationId xmlns:a16="http://schemas.microsoft.com/office/drawing/2014/main" id="{CCF18A9B-BAB4-4FC8-BB1D-94D85C97C399}"/>
              </a:ext>
            </a:extLst>
          </p:cNvPr>
          <p:cNvSpPr/>
          <p:nvPr/>
        </p:nvSpPr>
        <p:spPr>
          <a:xfrm>
            <a:off x="835162" y="1642292"/>
            <a:ext cx="6052926" cy="43737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200" b="1" dirty="0">
                <a:solidFill>
                  <a:srgbClr val="EA00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MPT </a:t>
            </a:r>
            <a:r>
              <a:rPr lang="en-US" sz="2200" b="1" dirty="0" err="1">
                <a:solidFill>
                  <a:srgbClr val="EA00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Učiti</a:t>
            </a:r>
            <a:r>
              <a:rPr lang="en-US" sz="2200" b="1" dirty="0">
                <a:solidFill>
                  <a:srgbClr val="EA00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200" b="1" dirty="0" err="1">
                <a:solidFill>
                  <a:srgbClr val="EA00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kako</a:t>
            </a:r>
            <a:r>
              <a:rPr lang="en-US" sz="2200" b="1" dirty="0">
                <a:solidFill>
                  <a:srgbClr val="EA00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200" b="1" dirty="0" err="1">
                <a:solidFill>
                  <a:srgbClr val="EA00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učiti</a:t>
            </a:r>
            <a:endParaRPr lang="en-US" sz="2200" b="1" dirty="0">
              <a:solidFill>
                <a:srgbClr val="EA00A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en-US" sz="2000" b="1" dirty="0" err="1">
                <a:solidFill>
                  <a:srgbClr val="EA00AD"/>
                </a:solidFill>
                <a:latin typeface="+mj-lt"/>
              </a:rPr>
              <a:t>Učenik</a:t>
            </a:r>
            <a:r>
              <a:rPr lang="en-US" sz="2000" b="1" dirty="0">
                <a:solidFill>
                  <a:srgbClr val="EA00AD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EA00AD"/>
                </a:solidFill>
                <a:latin typeface="+mj-lt"/>
              </a:rPr>
              <a:t>samostalno</a:t>
            </a:r>
            <a:r>
              <a:rPr lang="en-US" sz="2000" b="1" dirty="0">
                <a:solidFill>
                  <a:srgbClr val="EA00AD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EA00AD"/>
                </a:solidFill>
                <a:latin typeface="+mj-lt"/>
              </a:rPr>
              <a:t>oblikuje</a:t>
            </a:r>
            <a:r>
              <a:rPr lang="en-US" sz="2000" b="1" dirty="0">
                <a:solidFill>
                  <a:srgbClr val="EA00AD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EA00AD"/>
                </a:solidFill>
                <a:latin typeface="+mj-lt"/>
              </a:rPr>
              <a:t>svoje</a:t>
            </a:r>
            <a:r>
              <a:rPr lang="en-US" sz="2000" b="1" dirty="0">
                <a:solidFill>
                  <a:srgbClr val="EA00AD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EA00AD"/>
                </a:solidFill>
                <a:latin typeface="+mj-lt"/>
              </a:rPr>
              <a:t>ideje</a:t>
            </a:r>
            <a:r>
              <a:rPr lang="en-US" sz="2000" b="1" dirty="0">
                <a:solidFill>
                  <a:srgbClr val="EA00AD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EA00AD"/>
                </a:solidFill>
                <a:latin typeface="+mj-lt"/>
              </a:rPr>
              <a:t>i</a:t>
            </a:r>
            <a:r>
              <a:rPr lang="en-US" sz="2000" b="1" dirty="0">
                <a:solidFill>
                  <a:srgbClr val="EA00AD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EA00AD"/>
                </a:solidFill>
                <a:latin typeface="+mj-lt"/>
              </a:rPr>
              <a:t>kreativno</a:t>
            </a:r>
            <a:br>
              <a:rPr lang="hr-HR" sz="2000" b="1" dirty="0">
                <a:solidFill>
                  <a:srgbClr val="EA00AD"/>
                </a:solidFill>
                <a:latin typeface="+mj-lt"/>
              </a:rPr>
            </a:br>
            <a:r>
              <a:rPr lang="en-US" sz="2000" b="1" dirty="0" err="1">
                <a:solidFill>
                  <a:srgbClr val="EA00AD"/>
                </a:solidFill>
                <a:latin typeface="+mj-lt"/>
              </a:rPr>
              <a:t>pristupa</a:t>
            </a:r>
            <a:r>
              <a:rPr lang="en-US" sz="2000" b="1" dirty="0">
                <a:solidFill>
                  <a:srgbClr val="EA00AD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EA00AD"/>
                </a:solidFill>
                <a:latin typeface="+mj-lt"/>
              </a:rPr>
              <a:t>rješavanju</a:t>
            </a:r>
            <a:r>
              <a:rPr lang="en-US" sz="2000" b="1" dirty="0">
                <a:solidFill>
                  <a:srgbClr val="EA00AD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EA00AD"/>
                </a:solidFill>
                <a:latin typeface="+mj-lt"/>
              </a:rPr>
              <a:t>problema</a:t>
            </a:r>
            <a:r>
              <a:rPr lang="en-US" sz="2000" b="1" dirty="0">
                <a:solidFill>
                  <a:srgbClr val="EA00AD"/>
                </a:solidFill>
                <a:latin typeface="+mj-lt"/>
              </a:rPr>
              <a:t>.</a:t>
            </a:r>
            <a:br>
              <a:rPr lang="hr-HR" sz="2000" b="1" dirty="0">
                <a:solidFill>
                  <a:srgbClr val="EA00AD"/>
                </a:solidFill>
                <a:latin typeface="+mj-lt"/>
              </a:rPr>
            </a:br>
            <a:endParaRPr lang="en-US" sz="500" b="1" dirty="0">
              <a:solidFill>
                <a:srgbClr val="EA00AD"/>
              </a:solidFill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en-US" sz="2200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MPT </a:t>
            </a:r>
            <a:r>
              <a:rPr lang="en-US" sz="2200" b="1" dirty="0" err="1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Uporaba</a:t>
            </a:r>
            <a:r>
              <a:rPr lang="en-US" sz="2200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IKT-a  </a:t>
            </a:r>
          </a:p>
          <a:p>
            <a:pPr>
              <a:spcAft>
                <a:spcPts val="600"/>
              </a:spcAft>
            </a:pPr>
            <a:r>
              <a:rPr lang="hr-HR" sz="2000" b="1" dirty="0">
                <a:solidFill>
                  <a:srgbClr val="9900CC"/>
                </a:solidFill>
                <a:latin typeface="+mj-lt"/>
              </a:rPr>
              <a:t>U</a:t>
            </a:r>
            <a:r>
              <a:rPr lang="en-US" sz="2000" b="1" dirty="0" err="1">
                <a:solidFill>
                  <a:srgbClr val="9900CC"/>
                </a:solidFill>
                <a:latin typeface="+mj-lt"/>
              </a:rPr>
              <a:t>čenik</a:t>
            </a:r>
            <a:r>
              <a:rPr lang="en-US" sz="2000" b="1" dirty="0">
                <a:solidFill>
                  <a:srgbClr val="9900CC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9900CC"/>
                </a:solidFill>
                <a:latin typeface="+mj-lt"/>
              </a:rPr>
              <a:t>stvara</a:t>
            </a:r>
            <a:r>
              <a:rPr lang="en-US" sz="2000" b="1" dirty="0">
                <a:solidFill>
                  <a:srgbClr val="9900CC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9900CC"/>
                </a:solidFill>
                <a:latin typeface="+mj-lt"/>
              </a:rPr>
              <a:t>nove</a:t>
            </a:r>
            <a:r>
              <a:rPr lang="en-US" sz="2000" b="1" dirty="0">
                <a:solidFill>
                  <a:srgbClr val="9900CC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9900CC"/>
                </a:solidFill>
                <a:latin typeface="+mj-lt"/>
              </a:rPr>
              <a:t>uratke</a:t>
            </a:r>
            <a:r>
              <a:rPr lang="en-US" sz="2000" b="1" dirty="0">
                <a:solidFill>
                  <a:srgbClr val="9900CC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9900CC"/>
                </a:solidFill>
                <a:latin typeface="+mj-lt"/>
              </a:rPr>
              <a:t>i</a:t>
            </a:r>
            <a:r>
              <a:rPr lang="en-US" sz="2000" b="1" dirty="0">
                <a:solidFill>
                  <a:srgbClr val="9900CC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9900CC"/>
                </a:solidFill>
                <a:latin typeface="+mj-lt"/>
              </a:rPr>
              <a:t>ideje</a:t>
            </a:r>
            <a:r>
              <a:rPr lang="en-US" sz="2000" b="1" dirty="0">
                <a:solidFill>
                  <a:srgbClr val="9900CC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9900CC"/>
                </a:solidFill>
                <a:latin typeface="+mj-lt"/>
              </a:rPr>
              <a:t>složenije</a:t>
            </a:r>
            <a:r>
              <a:rPr lang="en-US" sz="2000" b="1" dirty="0">
                <a:solidFill>
                  <a:srgbClr val="9900CC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9900CC"/>
                </a:solidFill>
                <a:latin typeface="+mj-lt"/>
              </a:rPr>
              <a:t>strukture</a:t>
            </a:r>
            <a:br>
              <a:rPr lang="hr-HR" sz="2000" b="1" dirty="0">
                <a:solidFill>
                  <a:srgbClr val="9900CC"/>
                </a:solidFill>
                <a:latin typeface="+mj-lt"/>
              </a:rPr>
            </a:br>
            <a:endParaRPr lang="en-US" sz="500" b="1" dirty="0">
              <a:solidFill>
                <a:srgbClr val="9900CC"/>
              </a:solidFill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en-US" sz="22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MPT </a:t>
            </a:r>
            <a:r>
              <a:rPr lang="en-US" sz="2200" b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Osobni</a:t>
            </a:r>
            <a:r>
              <a:rPr lang="en-US" sz="22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200" b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</a:t>
            </a:r>
            <a:r>
              <a:rPr lang="en-US" sz="22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200" b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socijalni</a:t>
            </a:r>
            <a:r>
              <a:rPr lang="en-US" sz="22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200" b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razvoj</a:t>
            </a:r>
            <a:endParaRPr lang="en-US" sz="22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en-US" sz="2000" b="1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Razvija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sliku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 o </a:t>
            </a:r>
            <a:r>
              <a:rPr lang="en-US" sz="2000" b="1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sebi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i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osobne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potencijale</a:t>
            </a:r>
            <a:br>
              <a:rPr lang="hr-HR" sz="20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</a:br>
            <a:endParaRPr lang="en-US" sz="5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en-US" sz="2200" b="1" dirty="0">
                <a:solidFill>
                  <a:srgbClr val="FFC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MPT </a:t>
            </a:r>
            <a:r>
              <a:rPr lang="en-US" sz="2200" b="1" dirty="0" err="1">
                <a:solidFill>
                  <a:srgbClr val="FFC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Poduzetništvo</a:t>
            </a:r>
            <a:endParaRPr lang="en-US" sz="2200" b="1" dirty="0">
              <a:solidFill>
                <a:srgbClr val="FFCB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en-US" sz="2000" b="1" dirty="0" err="1">
                <a:solidFill>
                  <a:srgbClr val="FFCB25"/>
                </a:solidFill>
                <a:latin typeface="+mj-lt"/>
              </a:rPr>
              <a:t>Učenik</a:t>
            </a:r>
            <a:r>
              <a:rPr lang="en-US" sz="2000" b="1" dirty="0">
                <a:solidFill>
                  <a:srgbClr val="FFCB25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FFCB25"/>
                </a:solidFill>
                <a:latin typeface="+mj-lt"/>
              </a:rPr>
              <a:t>imenuje</a:t>
            </a:r>
            <a:r>
              <a:rPr lang="en-US" sz="2000" b="1" dirty="0">
                <a:solidFill>
                  <a:srgbClr val="FFCB25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FFCB25"/>
                </a:solidFill>
                <a:latin typeface="+mj-lt"/>
              </a:rPr>
              <a:t>zakone</a:t>
            </a:r>
            <a:r>
              <a:rPr lang="en-US" sz="2000" b="1" dirty="0">
                <a:solidFill>
                  <a:srgbClr val="FFCB25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FFCB25"/>
                </a:solidFill>
                <a:latin typeface="+mj-lt"/>
              </a:rPr>
              <a:t>i</a:t>
            </a:r>
            <a:r>
              <a:rPr lang="en-US" sz="2000" b="1" dirty="0">
                <a:solidFill>
                  <a:srgbClr val="FFCB25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FFCB25"/>
                </a:solidFill>
                <a:latin typeface="+mj-lt"/>
              </a:rPr>
              <a:t>propise</a:t>
            </a:r>
            <a:r>
              <a:rPr lang="en-US" sz="2000" b="1" dirty="0">
                <a:solidFill>
                  <a:srgbClr val="FFCB25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FFCB25"/>
                </a:solidFill>
                <a:latin typeface="+mj-lt"/>
              </a:rPr>
              <a:t>kojima</a:t>
            </a:r>
            <a:r>
              <a:rPr lang="en-US" sz="2000" b="1" dirty="0">
                <a:solidFill>
                  <a:srgbClr val="FFCB25"/>
                </a:solidFill>
                <a:latin typeface="+mj-lt"/>
              </a:rPr>
              <a:t> se </a:t>
            </a:r>
            <a:r>
              <a:rPr lang="en-US" sz="2000" b="1" dirty="0" err="1">
                <a:solidFill>
                  <a:srgbClr val="FFCB25"/>
                </a:solidFill>
                <a:latin typeface="+mj-lt"/>
              </a:rPr>
              <a:t>štiti</a:t>
            </a:r>
            <a:r>
              <a:rPr lang="en-US" sz="2000" b="1" dirty="0">
                <a:solidFill>
                  <a:srgbClr val="FFCB25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FFCB25"/>
                </a:solidFill>
                <a:latin typeface="+mj-lt"/>
              </a:rPr>
              <a:t>vlasništvo</a:t>
            </a:r>
            <a:r>
              <a:rPr lang="en-US" sz="2000" b="1" dirty="0">
                <a:solidFill>
                  <a:srgbClr val="FFCB25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FFCB25"/>
                </a:solidFill>
                <a:latin typeface="+mj-lt"/>
              </a:rPr>
              <a:t>i</a:t>
            </a:r>
            <a:r>
              <a:rPr lang="en-US" sz="2000" b="1" dirty="0">
                <a:solidFill>
                  <a:srgbClr val="FFCB25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FFCB25"/>
                </a:solidFill>
                <a:latin typeface="+mj-lt"/>
              </a:rPr>
              <a:t>propisuje</a:t>
            </a:r>
            <a:r>
              <a:rPr lang="en-US" sz="2000" b="1" dirty="0">
                <a:solidFill>
                  <a:srgbClr val="FFCB25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FFCB25"/>
                </a:solidFill>
                <a:latin typeface="+mj-lt"/>
              </a:rPr>
              <a:t>dijeljenje</a:t>
            </a:r>
            <a:r>
              <a:rPr lang="en-US" sz="2000" b="1" dirty="0">
                <a:solidFill>
                  <a:srgbClr val="FFCB25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FFCB25"/>
                </a:solidFill>
                <a:latin typeface="+mj-lt"/>
              </a:rPr>
              <a:t>vlastitih</a:t>
            </a:r>
            <a:r>
              <a:rPr lang="en-US" sz="2000" b="1" dirty="0">
                <a:solidFill>
                  <a:srgbClr val="FFCB25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FFCB25"/>
                </a:solidFill>
                <a:latin typeface="+mj-lt"/>
              </a:rPr>
              <a:t>sadržaja</a:t>
            </a:r>
            <a:r>
              <a:rPr lang="en-US" sz="2000" b="1" dirty="0">
                <a:solidFill>
                  <a:srgbClr val="FFCB25"/>
                </a:solidFill>
                <a:latin typeface="+mj-lt"/>
              </a:rPr>
              <a:t> u </a:t>
            </a:r>
            <a:r>
              <a:rPr lang="en-US" sz="2000" b="1" dirty="0" err="1">
                <a:solidFill>
                  <a:srgbClr val="FFCB25"/>
                </a:solidFill>
                <a:latin typeface="+mj-lt"/>
              </a:rPr>
              <a:t>digitalnome</a:t>
            </a:r>
            <a:r>
              <a:rPr lang="en-US" sz="2000" b="1" dirty="0">
                <a:solidFill>
                  <a:srgbClr val="FFCB25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FFCB25"/>
                </a:solidFill>
                <a:latin typeface="+mj-lt"/>
              </a:rPr>
              <a:t>okružju</a:t>
            </a:r>
            <a:endParaRPr lang="en-US" sz="2000" b="1" dirty="0">
              <a:solidFill>
                <a:srgbClr val="FFCB25"/>
              </a:solidFill>
              <a:latin typeface="+mj-lt"/>
            </a:endParaRPr>
          </a:p>
        </p:txBody>
      </p:sp>
      <p:sp>
        <p:nvSpPr>
          <p:cNvPr id="2" name="Pravokutnik 1">
            <a:extLst>
              <a:ext uri="{FF2B5EF4-FFF2-40B4-BE49-F238E27FC236}">
                <a16:creationId xmlns:a16="http://schemas.microsoft.com/office/drawing/2014/main" id="{FAA29984-A339-40E2-B828-3C60A33F8BF4}"/>
              </a:ext>
            </a:extLst>
          </p:cNvPr>
          <p:cNvSpPr/>
          <p:nvPr/>
        </p:nvSpPr>
        <p:spPr>
          <a:xfrm>
            <a:off x="835161" y="403848"/>
            <a:ext cx="6603452" cy="690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Međupredmetna</a:t>
            </a:r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povezanost</a:t>
            </a:r>
            <a:endParaRPr lang="en-US" sz="4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444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>
            <a:extLst>
              <a:ext uri="{FF2B5EF4-FFF2-40B4-BE49-F238E27FC236}">
                <a16:creationId xmlns:a16="http://schemas.microsoft.com/office/drawing/2014/main" id="{6798FFC0-B52A-4518-80C3-0A950370AB82}"/>
              </a:ext>
            </a:extLst>
          </p:cNvPr>
          <p:cNvSpPr/>
          <p:nvPr/>
        </p:nvSpPr>
        <p:spPr>
          <a:xfrm>
            <a:off x="767408" y="1797784"/>
            <a:ext cx="56886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rgbClr val="212121"/>
                </a:solidFill>
                <a:latin typeface="+mj-lt"/>
                <a:cs typeface="Arial" panose="020B0604020202020204" pitchFamily="34" charset="0"/>
              </a:rPr>
              <a:t>upoznati učenike s alatom </a:t>
            </a:r>
            <a:r>
              <a:rPr lang="hr-HR" sz="2000" b="1" i="1" dirty="0">
                <a:solidFill>
                  <a:srgbClr val="212121"/>
                </a:solidFill>
                <a:latin typeface="+mj-lt"/>
                <a:cs typeface="Arial" panose="020B0604020202020204" pitchFamily="34" charset="0"/>
              </a:rPr>
              <a:t>Office 365</a:t>
            </a:r>
            <a:r>
              <a:rPr lang="hr-HR" sz="2000" dirty="0">
                <a:solidFill>
                  <a:srgbClr val="212121"/>
                </a:solidFill>
                <a:latin typeface="+mj-lt"/>
                <a:cs typeface="Arial" panose="020B0604020202020204" pitchFamily="34" charset="0"/>
              </a:rPr>
              <a:t> i naučiti ih kako se prijavljuju uz pomoć </a:t>
            </a:r>
            <a:r>
              <a:rPr lang="hr-HR" sz="2000" b="1" i="1" dirty="0" err="1">
                <a:solidFill>
                  <a:srgbClr val="212121"/>
                </a:solidFill>
                <a:latin typeface="+mj-lt"/>
                <a:cs typeface="Arial" panose="020B0604020202020204" pitchFamily="34" charset="0"/>
              </a:rPr>
              <a:t>AAI@EduHr</a:t>
            </a:r>
            <a:r>
              <a:rPr lang="hr-HR" sz="2000" b="1" dirty="0">
                <a:solidFill>
                  <a:srgbClr val="21212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hr-HR" sz="2000" dirty="0">
                <a:solidFill>
                  <a:srgbClr val="212121"/>
                </a:solidFill>
                <a:latin typeface="+mj-lt"/>
                <a:cs typeface="Arial" panose="020B0604020202020204" pitchFamily="34" charset="0"/>
              </a:rPr>
              <a:t>korisničkog računa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rgbClr val="212121"/>
                </a:solidFill>
                <a:latin typeface="+mj-lt"/>
                <a:cs typeface="Arial" panose="020B0604020202020204" pitchFamily="34" charset="0"/>
              </a:rPr>
              <a:t>svaki učenika mora znati svoje korisničko ime, tj. svoju email adresu s domenom </a:t>
            </a:r>
            <a:r>
              <a:rPr lang="hr-HR" sz="2000" b="1" dirty="0">
                <a:solidFill>
                  <a:srgbClr val="212121"/>
                </a:solidFill>
                <a:latin typeface="+mj-lt"/>
                <a:cs typeface="Arial" panose="020B0604020202020204" pitchFamily="34" charset="0"/>
              </a:rPr>
              <a:t>@skole.hr </a:t>
            </a:r>
            <a:r>
              <a:rPr lang="hr-HR" sz="2000" dirty="0">
                <a:solidFill>
                  <a:srgbClr val="212121"/>
                </a:solidFill>
                <a:latin typeface="+mj-lt"/>
                <a:cs typeface="Arial" panose="020B0604020202020204" pitchFamily="34" charset="0"/>
              </a:rPr>
              <a:t>i lozinku!</a:t>
            </a:r>
          </a:p>
        </p:txBody>
      </p:sp>
      <p:pic>
        <p:nvPicPr>
          <p:cNvPr id="5" name="Slika 4" descr="Slika na kojoj se prikazuje snimka zaslona&#10;&#10;Opis je automatski generiran">
            <a:extLst>
              <a:ext uri="{FF2B5EF4-FFF2-40B4-BE49-F238E27FC236}">
                <a16:creationId xmlns:a16="http://schemas.microsoft.com/office/drawing/2014/main" id="{1EBE717F-4249-4CF6-9330-D608B8FFE5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442" y="1064289"/>
            <a:ext cx="4867026" cy="27904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Pravokutnik 6">
            <a:extLst>
              <a:ext uri="{FF2B5EF4-FFF2-40B4-BE49-F238E27FC236}">
                <a16:creationId xmlns:a16="http://schemas.microsoft.com/office/drawing/2014/main" id="{F23A44B8-5E9F-45A8-ADD8-57EDDFBB8FE6}"/>
              </a:ext>
            </a:extLst>
          </p:cNvPr>
          <p:cNvSpPr/>
          <p:nvPr/>
        </p:nvSpPr>
        <p:spPr>
          <a:xfrm>
            <a:off x="6661442" y="4827064"/>
            <a:ext cx="4886843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b="1" dirty="0">
                <a:solidFill>
                  <a:srgbClr val="212121"/>
                </a:solidFill>
                <a:latin typeface="+mj-lt"/>
                <a:cs typeface="Arial" panose="020B0604020202020204" pitchFamily="34" charset="0"/>
              </a:rPr>
              <a:t>Računalna oprema</a:t>
            </a:r>
            <a:r>
              <a:rPr lang="hr-HR" sz="2000" dirty="0">
                <a:solidFill>
                  <a:srgbClr val="212121"/>
                </a:solidFill>
                <a:latin typeface="+mj-lt"/>
                <a:cs typeface="Arial" panose="020B0604020202020204" pitchFamily="34" charset="0"/>
              </a:rPr>
              <a:t> u informatičkoj učionici</a:t>
            </a:r>
            <a:br>
              <a:rPr lang="hr-HR" sz="2000" dirty="0">
                <a:solidFill>
                  <a:srgbClr val="212121"/>
                </a:solidFill>
                <a:latin typeface="+mj-lt"/>
                <a:cs typeface="Arial" panose="020B0604020202020204" pitchFamily="34" charset="0"/>
              </a:rPr>
            </a:br>
            <a:endParaRPr lang="hr-HR" sz="500" dirty="0">
              <a:solidFill>
                <a:srgbClr val="212121"/>
              </a:solidFill>
              <a:latin typeface="+mj-lt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rgbClr val="212121"/>
                </a:solidFill>
                <a:latin typeface="+mj-lt"/>
                <a:cs typeface="Arial" panose="020B0604020202020204" pitchFamily="34" charset="0"/>
              </a:rPr>
              <a:t>za svakog učenika jedno </a:t>
            </a:r>
            <a:r>
              <a:rPr lang="hr-HR" sz="2000" b="1" dirty="0">
                <a:solidFill>
                  <a:srgbClr val="212121"/>
                </a:solidFill>
                <a:latin typeface="+mj-lt"/>
                <a:cs typeface="Arial" panose="020B0604020202020204" pitchFamily="34" charset="0"/>
              </a:rPr>
              <a:t>računalo</a:t>
            </a:r>
            <a:r>
              <a:rPr lang="hr-HR" sz="2000" dirty="0">
                <a:solidFill>
                  <a:srgbClr val="212121"/>
                </a:solidFill>
                <a:latin typeface="+mj-lt"/>
                <a:cs typeface="Arial" panose="020B0604020202020204" pitchFamily="34" charset="0"/>
              </a:rPr>
              <a:t> (</a:t>
            </a:r>
            <a:r>
              <a:rPr lang="hr-HR" sz="2000" b="1" dirty="0">
                <a:solidFill>
                  <a:srgbClr val="212121"/>
                </a:solidFill>
                <a:latin typeface="+mj-lt"/>
                <a:cs typeface="Arial" panose="020B0604020202020204" pitchFamily="34" charset="0"/>
              </a:rPr>
              <a:t>tablet</a:t>
            </a:r>
            <a:r>
              <a:rPr lang="hr-HR" sz="2000" dirty="0">
                <a:solidFill>
                  <a:srgbClr val="212121"/>
                </a:solidFill>
                <a:latin typeface="+mj-lt"/>
                <a:cs typeface="Arial" panose="020B0604020202020204" pitchFamily="34" charset="0"/>
              </a:rPr>
              <a:t>) s internetskim vezom, mišem, tipkovnicom i slušalicama (opcionalno, zbog dodavanja zvuka u prezentaciju)</a:t>
            </a:r>
            <a:endParaRPr lang="hr-HR" sz="2000" dirty="0">
              <a:latin typeface="+mj-lt"/>
            </a:endParaRPr>
          </a:p>
        </p:txBody>
      </p:sp>
      <p:pic>
        <p:nvPicPr>
          <p:cNvPr id="9" name="Slika 8" descr="Slika na kojoj se prikazuje snimka zaslona&#10;&#10;Opis je automatski generiran">
            <a:extLst>
              <a:ext uri="{FF2B5EF4-FFF2-40B4-BE49-F238E27FC236}">
                <a16:creationId xmlns:a16="http://schemas.microsoft.com/office/drawing/2014/main" id="{6C71F143-05B1-416D-B75E-A5A9FE42B6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948" y="4091355"/>
            <a:ext cx="2991551" cy="25054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Pravokutnik 7">
            <a:extLst>
              <a:ext uri="{FF2B5EF4-FFF2-40B4-BE49-F238E27FC236}">
                <a16:creationId xmlns:a16="http://schemas.microsoft.com/office/drawing/2014/main" id="{F02F2714-D980-4641-9FE6-F0AA2E43C5B4}"/>
              </a:ext>
            </a:extLst>
          </p:cNvPr>
          <p:cNvSpPr/>
          <p:nvPr/>
        </p:nvSpPr>
        <p:spPr>
          <a:xfrm>
            <a:off x="0" y="256910"/>
            <a:ext cx="121920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2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Što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je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bilo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potrebno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7247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likovni rezultat za sway">
            <a:extLst>
              <a:ext uri="{FF2B5EF4-FFF2-40B4-BE49-F238E27FC236}">
                <a16:creationId xmlns:a16="http://schemas.microsoft.com/office/drawing/2014/main" id="{0964BDED-0CF4-4494-977C-899237B109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5" r="13643" b="1"/>
          <a:stretch/>
        </p:blipFill>
        <p:spPr bwMode="auto">
          <a:xfrm>
            <a:off x="-182887" y="-164595"/>
            <a:ext cx="6447707" cy="4622292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likovni rezultat za sway">
            <a:extLst>
              <a:ext uri="{FF2B5EF4-FFF2-40B4-BE49-F238E27FC236}">
                <a16:creationId xmlns:a16="http://schemas.microsoft.com/office/drawing/2014/main" id="{19E26D50-A418-41F1-826B-51CB7E063F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06"/>
          <a:stretch/>
        </p:blipFill>
        <p:spPr bwMode="auto">
          <a:xfrm>
            <a:off x="-186572" y="3184611"/>
            <a:ext cx="6447707" cy="3845519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134">
            <a:extLst>
              <a:ext uri="{FF2B5EF4-FFF2-40B4-BE49-F238E27FC236}">
                <a16:creationId xmlns:a16="http://schemas.microsoft.com/office/drawing/2014/main" id="{D2D2C3D0-D5DB-4464-BB3E-2DF035FDB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E05099B3-E4EF-42D6-88DF-9166DA23CA81}"/>
              </a:ext>
            </a:extLst>
          </p:cNvPr>
          <p:cNvSpPr txBox="1"/>
          <p:nvPr/>
        </p:nvSpPr>
        <p:spPr>
          <a:xfrm>
            <a:off x="6960096" y="1340768"/>
            <a:ext cx="4896544" cy="4176464"/>
          </a:xfrm>
          <a:prstGeom prst="ellipse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Zašto</a:t>
            </a:r>
            <a:r>
              <a:rPr lang="en-US" sz="4400" b="1" kern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4400" b="1" kern="1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odabrati</a:t>
            </a:r>
            <a:r>
              <a:rPr lang="en-US" sz="4400" b="1" kern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MS Sway za </a:t>
            </a:r>
            <a:r>
              <a:rPr lang="en-US" sz="4400" b="1" kern="1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izradu</a:t>
            </a:r>
            <a:br>
              <a:rPr lang="hr-HR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sz="4400" b="1" kern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</a:t>
            </a:r>
            <a:r>
              <a:rPr lang="en-US" sz="4400" b="1" kern="1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portfolia</a:t>
            </a:r>
            <a:r>
              <a:rPr lang="en-US" sz="4400" b="1" kern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?</a:t>
            </a:r>
            <a:endParaRPr lang="en-US" sz="4400" b="1" kern="1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0D2683A6-F7A0-4B3D-8F82-EE13F436F272}"/>
              </a:ext>
            </a:extLst>
          </p:cNvPr>
          <p:cNvSpPr/>
          <p:nvPr/>
        </p:nvSpPr>
        <p:spPr>
          <a:xfrm>
            <a:off x="8544272" y="5147900"/>
            <a:ext cx="20005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>
                <a:hlinkClick r:id="rId6"/>
              </a:rPr>
              <a:t>bit.ly/zastosway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3791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ovezana slika">
            <a:extLst>
              <a:ext uri="{FF2B5EF4-FFF2-40B4-BE49-F238E27FC236}">
                <a16:creationId xmlns:a16="http://schemas.microsoft.com/office/drawing/2014/main" id="{A6085137-90B2-462C-9777-C7F0897EE8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5793"/>
          <a:stretch/>
        </p:blipFill>
        <p:spPr bwMode="auto">
          <a:xfrm>
            <a:off x="7087094" y="1700808"/>
            <a:ext cx="5074070" cy="427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avokutnik 1">
            <a:extLst>
              <a:ext uri="{FF2B5EF4-FFF2-40B4-BE49-F238E27FC236}">
                <a16:creationId xmlns:a16="http://schemas.microsoft.com/office/drawing/2014/main" id="{FAA29984-A339-40E2-B828-3C60A33F8BF4}"/>
              </a:ext>
            </a:extLst>
          </p:cNvPr>
          <p:cNvSpPr/>
          <p:nvPr/>
        </p:nvSpPr>
        <p:spPr>
          <a:xfrm>
            <a:off x="0" y="140977"/>
            <a:ext cx="121920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Izradom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e-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portfolia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u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alatu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Sway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učenici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su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naučili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:</a:t>
            </a:r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5F370F1C-D12D-424F-98CF-F896EB40A4AE}"/>
              </a:ext>
            </a:extLst>
          </p:cNvPr>
          <p:cNvSpPr/>
          <p:nvPr/>
        </p:nvSpPr>
        <p:spPr>
          <a:xfrm>
            <a:off x="695400" y="1199692"/>
            <a:ext cx="9721080" cy="5636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i="1" dirty="0" err="1"/>
              <a:t>urediti</a:t>
            </a:r>
            <a:r>
              <a:rPr lang="en-US" sz="2000" b="1" i="1" dirty="0"/>
              <a:t> </a:t>
            </a:r>
            <a:r>
              <a:rPr lang="en-US" sz="2000" b="1" i="1" dirty="0" err="1"/>
              <a:t>scenarij</a:t>
            </a:r>
            <a:r>
              <a:rPr lang="en-US" sz="2000" b="1" i="1" dirty="0"/>
              <a:t> </a:t>
            </a:r>
            <a:r>
              <a:rPr lang="en-US" sz="2000" dirty="0"/>
              <a:t>- </a:t>
            </a:r>
            <a:r>
              <a:rPr lang="en-US" sz="2000" dirty="0" err="1"/>
              <a:t>umetnuti</a:t>
            </a:r>
            <a:r>
              <a:rPr lang="en-US" sz="2000" dirty="0"/>
              <a:t> </a:t>
            </a:r>
            <a:r>
              <a:rPr lang="en-US" sz="2000" dirty="0" err="1"/>
              <a:t>tekst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multimedijske</a:t>
            </a:r>
            <a:r>
              <a:rPr lang="en-US" sz="2000" dirty="0"/>
              <a:t> </a:t>
            </a:r>
            <a:r>
              <a:rPr lang="en-US" sz="2000" dirty="0" err="1"/>
              <a:t>sadržaje</a:t>
            </a:r>
            <a:r>
              <a:rPr lang="en-US" sz="2000" dirty="0"/>
              <a:t> (</a:t>
            </a:r>
            <a:r>
              <a:rPr lang="en-US" sz="2000" dirty="0" err="1"/>
              <a:t>slike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video </a:t>
            </a:r>
            <a:r>
              <a:rPr lang="en-US" sz="2000" dirty="0" err="1"/>
              <a:t>sadržaje</a:t>
            </a:r>
            <a:r>
              <a:rPr lang="en-US" sz="2000" dirty="0"/>
              <a:t>);</a:t>
            </a:r>
          </a:p>
          <a:p>
            <a:pPr marL="3429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grupirati</a:t>
            </a:r>
            <a:r>
              <a:rPr lang="en-US" sz="2000" dirty="0"/>
              <a:t> </a:t>
            </a:r>
            <a:r>
              <a:rPr lang="en-US" sz="2000" dirty="0" err="1"/>
              <a:t>umetnute</a:t>
            </a:r>
            <a:r>
              <a:rPr lang="en-US" sz="2000" dirty="0"/>
              <a:t> </a:t>
            </a:r>
            <a:r>
              <a:rPr lang="en-US" sz="2000" dirty="0" err="1"/>
              <a:t>sadržaje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b="1" i="1" dirty="0" err="1"/>
              <a:t>postaviti</a:t>
            </a:r>
            <a:r>
              <a:rPr lang="en-US" sz="2000" b="1" i="1" dirty="0"/>
              <a:t> </a:t>
            </a:r>
            <a:r>
              <a:rPr lang="en-US" sz="2000" b="1" i="1" dirty="0" err="1"/>
              <a:t>prikaz</a:t>
            </a:r>
            <a:r>
              <a:rPr lang="en-US" sz="2000" dirty="0"/>
              <a:t> </a:t>
            </a:r>
            <a:r>
              <a:rPr lang="en-US" sz="2000" dirty="0" err="1"/>
              <a:t>prema</a:t>
            </a:r>
            <a:r>
              <a:rPr lang="en-US" sz="2000" dirty="0"/>
              <a:t> </a:t>
            </a:r>
            <a:r>
              <a:rPr lang="en-US" sz="2000" dirty="0" err="1"/>
              <a:t>predlošcima</a:t>
            </a:r>
            <a:br>
              <a:rPr lang="hr-HR" sz="2000" dirty="0"/>
            </a:br>
            <a:r>
              <a:rPr lang="en-US" sz="2000" dirty="0"/>
              <a:t>za </a:t>
            </a:r>
            <a:r>
              <a:rPr lang="en-US" sz="2000" dirty="0" err="1"/>
              <a:t>grupe</a:t>
            </a:r>
            <a:r>
              <a:rPr lang="en-US" sz="2000" dirty="0"/>
              <a:t> (</a:t>
            </a:r>
            <a:r>
              <a:rPr lang="en-US" sz="2000" dirty="0" err="1"/>
              <a:t>slaganje</a:t>
            </a:r>
            <a:r>
              <a:rPr lang="en-US" sz="2000" dirty="0"/>
              <a:t>, </a:t>
            </a:r>
            <a:r>
              <a:rPr lang="en-US" sz="2000" dirty="0" err="1"/>
              <a:t>usporedba</a:t>
            </a:r>
            <a:r>
              <a:rPr lang="en-US" sz="2000" dirty="0"/>
              <a:t>, </a:t>
            </a:r>
            <a:r>
              <a:rPr lang="en-US" sz="2000" dirty="0" err="1"/>
              <a:t>dijaprojekcija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rešetka</a:t>
            </a:r>
            <a:r>
              <a:rPr lang="en-US" sz="2000" dirty="0"/>
              <a:t>);</a:t>
            </a:r>
          </a:p>
          <a:p>
            <a:pPr marL="3429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i="1" dirty="0" err="1"/>
              <a:t>umetnuti</a:t>
            </a:r>
            <a:r>
              <a:rPr lang="en-US" sz="2000" b="1" i="1" dirty="0"/>
              <a:t> </a:t>
            </a:r>
            <a:r>
              <a:rPr lang="en-US" sz="2000" b="1" i="1" dirty="0" err="1"/>
              <a:t>sadržaje</a:t>
            </a:r>
            <a:r>
              <a:rPr lang="en-US" sz="2000" b="1" i="1" dirty="0"/>
              <a:t> </a:t>
            </a:r>
            <a:r>
              <a:rPr lang="en-US" sz="2000" dirty="0"/>
              <a:t>s </a:t>
            </a:r>
            <a:r>
              <a:rPr lang="en-US" sz="2000" dirty="0" err="1"/>
              <a:t>vlastitog</a:t>
            </a:r>
            <a:r>
              <a:rPr lang="en-US" sz="2000" dirty="0"/>
              <a:t> </a:t>
            </a:r>
            <a:r>
              <a:rPr lang="en-US" sz="2000" dirty="0" err="1"/>
              <a:t>računala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/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interneta</a:t>
            </a:r>
            <a:r>
              <a:rPr lang="en-US" sz="2000" dirty="0"/>
              <a:t>;</a:t>
            </a:r>
          </a:p>
          <a:p>
            <a:pPr marL="3429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err="1"/>
              <a:t>izmijeniti</a:t>
            </a:r>
            <a:r>
              <a:rPr lang="en-US" sz="2000" b="1" dirty="0"/>
              <a:t> </a:t>
            </a:r>
            <a:r>
              <a:rPr lang="en-US" sz="2000" b="1" dirty="0" err="1"/>
              <a:t>dizajn</a:t>
            </a:r>
            <a:r>
              <a:rPr lang="en-US" sz="2000" dirty="0"/>
              <a:t> </a:t>
            </a:r>
            <a:r>
              <a:rPr lang="en-US" sz="2000" dirty="0" err="1"/>
              <a:t>pomoću</a:t>
            </a:r>
            <a:r>
              <a:rPr lang="en-US" sz="2000" dirty="0"/>
              <a:t> </a:t>
            </a:r>
            <a:r>
              <a:rPr lang="en-US" sz="2000" dirty="0" err="1"/>
              <a:t>različitih</a:t>
            </a:r>
            <a:r>
              <a:rPr lang="en-US" sz="2000" dirty="0"/>
              <a:t> </a:t>
            </a:r>
            <a:r>
              <a:rPr lang="en-US" sz="2000" dirty="0" err="1"/>
              <a:t>predložaka</a:t>
            </a:r>
            <a:r>
              <a:rPr lang="en-US" sz="2000" dirty="0"/>
              <a:t>;</a:t>
            </a:r>
          </a:p>
          <a:p>
            <a:pPr marL="3429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i="1" dirty="0" err="1"/>
              <a:t>prilagoditi</a:t>
            </a:r>
            <a:r>
              <a:rPr lang="en-US" sz="2000" b="1" i="1" dirty="0"/>
              <a:t> </a:t>
            </a:r>
            <a:r>
              <a:rPr lang="en-US" sz="2000" b="1" i="1" dirty="0" err="1"/>
              <a:t>dizajn</a:t>
            </a:r>
            <a:r>
              <a:rPr lang="en-US" sz="2000" dirty="0"/>
              <a:t>, </a:t>
            </a:r>
            <a:r>
              <a:rPr lang="en-US" sz="2000" dirty="0" err="1"/>
              <a:t>tj</a:t>
            </a:r>
            <a:r>
              <a:rPr lang="en-US" sz="2000" dirty="0"/>
              <a:t>. </a:t>
            </a:r>
            <a:r>
              <a:rPr lang="en-US" sz="2000" dirty="0" err="1"/>
              <a:t>odabrati</a:t>
            </a:r>
            <a:r>
              <a:rPr lang="en-US" sz="2000" dirty="0"/>
              <a:t> </a:t>
            </a:r>
            <a:r>
              <a:rPr lang="en-US" sz="2000" dirty="0" err="1"/>
              <a:t>odgovarajući</a:t>
            </a:r>
            <a:r>
              <a:rPr lang="en-US" sz="2000" dirty="0"/>
              <a:t> </a:t>
            </a:r>
            <a:r>
              <a:rPr lang="en-US" sz="2000" dirty="0" err="1"/>
              <a:t>stil</a:t>
            </a:r>
            <a:r>
              <a:rPr lang="en-US" sz="2000" dirty="0"/>
              <a:t> </a:t>
            </a:r>
            <a:r>
              <a:rPr lang="en-US" sz="2000" dirty="0" err="1"/>
              <a:t>prezentacije</a:t>
            </a:r>
            <a:endParaRPr lang="en-US" sz="2000" dirty="0"/>
          </a:p>
          <a:p>
            <a:pPr marL="3429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err="1"/>
              <a:t>odrediti</a:t>
            </a:r>
            <a:r>
              <a:rPr lang="en-US" sz="2000" b="1" dirty="0"/>
              <a:t> </a:t>
            </a:r>
            <a:r>
              <a:rPr lang="en-US" sz="2000" dirty="0" err="1"/>
              <a:t>način</a:t>
            </a:r>
            <a:r>
              <a:rPr lang="en-US" sz="2000" dirty="0"/>
              <a:t> </a:t>
            </a:r>
            <a:r>
              <a:rPr lang="en-US" sz="2000" dirty="0" err="1"/>
              <a:t>prikazivanja</a:t>
            </a:r>
            <a:r>
              <a:rPr lang="en-US" sz="2000" dirty="0"/>
              <a:t> </a:t>
            </a:r>
            <a:r>
              <a:rPr lang="en-US" sz="2000" dirty="0" err="1"/>
              <a:t>prezentacije</a:t>
            </a:r>
            <a:r>
              <a:rPr lang="en-US" sz="2000" dirty="0"/>
              <a:t> (</a:t>
            </a:r>
            <a:r>
              <a:rPr lang="en-US" sz="2000" dirty="0" err="1"/>
              <a:t>okomito</a:t>
            </a:r>
            <a:r>
              <a:rPr lang="en-US" sz="2000" dirty="0"/>
              <a:t> / </a:t>
            </a:r>
            <a:r>
              <a:rPr lang="en-US" sz="2000" dirty="0" err="1"/>
              <a:t>vodoravno</a:t>
            </a:r>
            <a:br>
              <a:rPr lang="hr-HR" sz="2000" dirty="0"/>
            </a:br>
            <a:r>
              <a:rPr lang="en-US" sz="2000" dirty="0" err="1"/>
              <a:t>pomicanje</a:t>
            </a:r>
            <a:r>
              <a:rPr lang="en-US" sz="2000" dirty="0"/>
              <a:t>,</a:t>
            </a:r>
            <a:r>
              <a:rPr lang="hr-HR" sz="2000" dirty="0"/>
              <a:t> </a:t>
            </a:r>
            <a:r>
              <a:rPr lang="en-US" sz="2000" dirty="0" err="1"/>
              <a:t>te</a:t>
            </a:r>
            <a:r>
              <a:rPr lang="en-US" sz="2000" dirty="0"/>
              <a:t> </a:t>
            </a:r>
            <a:r>
              <a:rPr lang="en-US" sz="2000" dirty="0" err="1"/>
              <a:t>pomicanje</a:t>
            </a:r>
            <a:r>
              <a:rPr lang="en-US" sz="2000" dirty="0"/>
              <a:t> </a:t>
            </a:r>
            <a:r>
              <a:rPr lang="en-US" sz="2000" dirty="0" err="1"/>
              <a:t>optimizirano</a:t>
            </a:r>
            <a:r>
              <a:rPr lang="en-US" sz="2000" dirty="0"/>
              <a:t> za </a:t>
            </a:r>
            <a:r>
              <a:rPr lang="en-US" sz="2000" dirty="0" err="1"/>
              <a:t>prezentaciju</a:t>
            </a:r>
            <a:r>
              <a:rPr lang="en-US" sz="2000" dirty="0"/>
              <a:t>)</a:t>
            </a:r>
          </a:p>
          <a:p>
            <a:pPr marL="3429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err="1"/>
              <a:t>ograničiti</a:t>
            </a:r>
            <a:r>
              <a:rPr lang="en-US" sz="2000" b="1" dirty="0"/>
              <a:t> </a:t>
            </a:r>
            <a:r>
              <a:rPr lang="en-US" sz="2000" dirty="0" err="1"/>
              <a:t>prikaz</a:t>
            </a:r>
            <a:r>
              <a:rPr lang="en-US" sz="2000" dirty="0"/>
              <a:t> </a:t>
            </a:r>
            <a:r>
              <a:rPr lang="en-US" sz="2000" dirty="0" err="1"/>
              <a:t>prezentacije</a:t>
            </a:r>
            <a:r>
              <a:rPr lang="en-US" sz="2000" dirty="0"/>
              <a:t> </a:t>
            </a:r>
            <a:r>
              <a:rPr lang="en-US" sz="2000" i="1" dirty="0" err="1"/>
              <a:t>samo</a:t>
            </a:r>
            <a:r>
              <a:rPr lang="en-US" sz="2000" i="1" dirty="0"/>
              <a:t> </a:t>
            </a:r>
            <a:r>
              <a:rPr lang="en-US" sz="2000" i="1" dirty="0" err="1"/>
              <a:t>na</a:t>
            </a:r>
            <a:r>
              <a:rPr lang="en-US" sz="2000" i="1" dirty="0"/>
              <a:t> </a:t>
            </a:r>
            <a:r>
              <a:rPr lang="en-US" sz="2000" i="1" dirty="0" err="1"/>
              <a:t>određenu</a:t>
            </a:r>
            <a:r>
              <a:rPr lang="en-US" sz="2000" dirty="0"/>
              <a:t> </a:t>
            </a:r>
            <a:r>
              <a:rPr lang="en-US" sz="2000" dirty="0" err="1"/>
              <a:t>ustanovu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br>
              <a:rPr lang="hr-HR" sz="2000" dirty="0"/>
            </a:br>
            <a:r>
              <a:rPr lang="en-US" sz="2000" dirty="0" err="1"/>
              <a:t>ga</a:t>
            </a:r>
            <a:r>
              <a:rPr lang="en-US" sz="2000" dirty="0"/>
              <a:t> </a:t>
            </a:r>
            <a:r>
              <a:rPr lang="en-US" sz="2000" dirty="0" err="1"/>
              <a:t>prikazati</a:t>
            </a:r>
            <a:r>
              <a:rPr lang="en-US" sz="2000" dirty="0"/>
              <a:t> </a:t>
            </a:r>
            <a:r>
              <a:rPr lang="en-US" sz="2000" i="1" dirty="0" err="1"/>
              <a:t>javnim</a:t>
            </a:r>
            <a:endParaRPr lang="en-US" sz="2000" i="1" dirty="0"/>
          </a:p>
          <a:p>
            <a:pPr marL="3429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err="1"/>
              <a:t>omogućit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gledateljima</a:t>
            </a:r>
            <a:r>
              <a:rPr lang="en-US" sz="2000" dirty="0"/>
              <a:t> </a:t>
            </a:r>
            <a:r>
              <a:rPr lang="en-US" sz="2000" b="1" dirty="0" err="1"/>
              <a:t>promjenu</a:t>
            </a:r>
            <a:r>
              <a:rPr lang="en-US" sz="2000" b="1" dirty="0"/>
              <a:t> </a:t>
            </a:r>
            <a:r>
              <a:rPr lang="en-US" sz="2000" b="1" dirty="0" err="1"/>
              <a:t>rasporeda</a:t>
            </a:r>
            <a:r>
              <a:rPr lang="en-US" sz="2000" b="1" dirty="0"/>
              <a:t> </a:t>
            </a:r>
            <a:r>
              <a:rPr lang="en-US" sz="2000" dirty="0" err="1"/>
              <a:t>prezentacije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/</a:t>
            </a:r>
            <a:r>
              <a:rPr lang="en-US" sz="2000" dirty="0" err="1"/>
              <a:t>ili</a:t>
            </a:r>
            <a:br>
              <a:rPr lang="hr-HR" sz="2000" dirty="0"/>
            </a:br>
            <a:r>
              <a:rPr lang="en-US" sz="2000" dirty="0" err="1"/>
              <a:t>dupliciranje</a:t>
            </a:r>
            <a:r>
              <a:rPr lang="en-US" sz="2000" dirty="0"/>
              <a:t> </a:t>
            </a:r>
            <a:r>
              <a:rPr lang="en-US" sz="2000" dirty="0" err="1"/>
              <a:t>ali</a:t>
            </a:r>
            <a:r>
              <a:rPr lang="en-US" sz="2000" dirty="0"/>
              <a:t> da</a:t>
            </a:r>
            <a:r>
              <a:rPr lang="hr-HR" sz="2000" dirty="0"/>
              <a:t> </a:t>
            </a:r>
            <a:r>
              <a:rPr lang="en-US" sz="2000" dirty="0" err="1"/>
              <a:t>im</a:t>
            </a:r>
            <a:r>
              <a:rPr lang="en-US" sz="2000" dirty="0"/>
              <a:t> se </a:t>
            </a:r>
            <a:r>
              <a:rPr lang="en-US" sz="2000" dirty="0" err="1"/>
              <a:t>ograniči</a:t>
            </a:r>
            <a:r>
              <a:rPr lang="en-US" sz="2000" dirty="0"/>
              <a:t> </a:t>
            </a:r>
            <a:r>
              <a:rPr lang="en-US" sz="2000" dirty="0" err="1"/>
              <a:t>mogućnost</a:t>
            </a:r>
            <a:r>
              <a:rPr lang="en-US" sz="2000" dirty="0"/>
              <a:t> </a:t>
            </a:r>
            <a:r>
              <a:rPr lang="en-US" sz="2000" dirty="0" err="1"/>
              <a:t>promjena</a:t>
            </a:r>
            <a:r>
              <a:rPr lang="en-US" sz="2000" dirty="0"/>
              <a:t>;</a:t>
            </a:r>
          </a:p>
          <a:p>
            <a:pPr marL="3429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err="1"/>
              <a:t>dohvatiti</a:t>
            </a:r>
            <a:r>
              <a:rPr lang="en-US" sz="2000" b="1" dirty="0"/>
              <a:t> </a:t>
            </a:r>
            <a:r>
              <a:rPr lang="en-US" sz="2000" dirty="0" err="1"/>
              <a:t>šifru</a:t>
            </a:r>
            <a:r>
              <a:rPr lang="en-US" sz="2000" dirty="0"/>
              <a:t> </a:t>
            </a:r>
            <a:r>
              <a:rPr lang="en-US" sz="2000" dirty="0" err="1"/>
              <a:t>umetanja</a:t>
            </a:r>
            <a:r>
              <a:rPr lang="en-US" sz="2000" dirty="0"/>
              <a:t>, </a:t>
            </a:r>
            <a:r>
              <a:rPr lang="en-US" sz="2000" dirty="0" err="1"/>
              <a:t>odnosno</a:t>
            </a:r>
            <a:r>
              <a:rPr lang="en-US" sz="2000" dirty="0"/>
              <a:t> </a:t>
            </a:r>
            <a:r>
              <a:rPr lang="en-US" sz="2000" dirty="0" err="1"/>
              <a:t>kopirati</a:t>
            </a:r>
            <a:r>
              <a:rPr lang="en-US" sz="2000" dirty="0"/>
              <a:t> </a:t>
            </a:r>
            <a:r>
              <a:rPr lang="en-US" sz="2000" dirty="0" err="1"/>
              <a:t>kôd</a:t>
            </a:r>
            <a:r>
              <a:rPr lang="en-US" sz="2000" dirty="0"/>
              <a:t> za </a:t>
            </a:r>
            <a:r>
              <a:rPr lang="en-US" sz="2000" b="1" dirty="0" err="1"/>
              <a:t>ugraditi</a:t>
            </a:r>
            <a:r>
              <a:rPr lang="en-US" sz="2000" b="1" dirty="0"/>
              <a:t> </a:t>
            </a:r>
            <a:r>
              <a:rPr lang="en-US" sz="2000" dirty="0" err="1"/>
              <a:t>svoj</a:t>
            </a:r>
            <a:r>
              <a:rPr lang="en-US" sz="2000" dirty="0"/>
              <a:t> Sway</a:t>
            </a:r>
            <a:br>
              <a:rPr lang="hr-HR" sz="2000" dirty="0"/>
            </a:br>
            <a:r>
              <a:rPr lang="en-US" sz="2000" dirty="0"/>
              <a:t>u </a:t>
            </a:r>
            <a:r>
              <a:rPr lang="en-US" sz="2000" dirty="0" err="1"/>
              <a:t>bilo</a:t>
            </a:r>
            <a:r>
              <a:rPr lang="en-US" sz="2000" dirty="0"/>
              <a:t> </a:t>
            </a:r>
            <a:r>
              <a:rPr lang="en-US" sz="2000" dirty="0" err="1"/>
              <a:t>koju</a:t>
            </a:r>
            <a:r>
              <a:rPr lang="en-US" sz="2000" dirty="0"/>
              <a:t> </a:t>
            </a:r>
            <a:r>
              <a:rPr lang="en-US" sz="2000" dirty="0" err="1"/>
              <a:t>drugu</a:t>
            </a:r>
            <a:r>
              <a:rPr lang="en-US" sz="2000" dirty="0"/>
              <a:t> web </a:t>
            </a:r>
            <a:r>
              <a:rPr lang="en-US" sz="2000" dirty="0" err="1"/>
              <a:t>stranicu</a:t>
            </a:r>
            <a:endParaRPr lang="en-US" sz="2000" dirty="0"/>
          </a:p>
          <a:p>
            <a:pPr marL="3429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err="1"/>
              <a:t>umetnuti</a:t>
            </a:r>
            <a:r>
              <a:rPr lang="en-US" sz="2000" dirty="0"/>
              <a:t> </a:t>
            </a:r>
            <a:r>
              <a:rPr lang="en-US" sz="2000" dirty="0" err="1"/>
              <a:t>gotovu</a:t>
            </a:r>
            <a:r>
              <a:rPr lang="en-US" sz="2000" dirty="0"/>
              <a:t> PowerPoint </a:t>
            </a:r>
            <a:r>
              <a:rPr lang="en-US" sz="2000" dirty="0" err="1"/>
              <a:t>prezentaciju</a:t>
            </a:r>
            <a:r>
              <a:rPr lang="en-US" sz="2000" dirty="0"/>
              <a:t>, Word </a:t>
            </a:r>
            <a:r>
              <a:rPr lang="en-US" sz="2000" dirty="0" err="1"/>
              <a:t>ili</a:t>
            </a:r>
            <a:r>
              <a:rPr lang="en-US" sz="2000" dirty="0"/>
              <a:t> PDF </a:t>
            </a:r>
            <a:r>
              <a:rPr lang="en-US" sz="2000" dirty="0" err="1"/>
              <a:t>dokument</a:t>
            </a:r>
            <a:r>
              <a:rPr lang="en-US" sz="2000" dirty="0"/>
              <a:t> u Sway </a:t>
            </a:r>
            <a:r>
              <a:rPr lang="en-US" sz="2000" dirty="0" err="1"/>
              <a:t>prezentaciju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053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Rectangle 255">
            <a:extLst>
              <a:ext uri="{FF2B5EF4-FFF2-40B4-BE49-F238E27FC236}">
                <a16:creationId xmlns:a16="http://schemas.microsoft.com/office/drawing/2014/main" id="{56827C3C-D52F-46CE-A441-3CD6A1A6A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37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Rectangle 256">
            <a:extLst>
              <a:ext uri="{FF2B5EF4-FFF2-40B4-BE49-F238E27FC236}">
                <a16:creationId xmlns:a16="http://schemas.microsoft.com/office/drawing/2014/main" id="{F52A8B51-0A89-497B-B882-6658E029A3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Rectangle 257">
            <a:extLst>
              <a:ext uri="{FF2B5EF4-FFF2-40B4-BE49-F238E27FC236}">
                <a16:creationId xmlns:a16="http://schemas.microsoft.com/office/drawing/2014/main" id="{EB1CEFBF-6F09-4052-862B-E219DA157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26882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hlinkClick r:id="rId2"/>
            <a:extLst>
              <a:ext uri="{FF2B5EF4-FFF2-40B4-BE49-F238E27FC236}">
                <a16:creationId xmlns:a16="http://schemas.microsoft.com/office/drawing/2014/main" id="{B4A8474D-78BE-48EC-AD53-A27BA2DD25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6" r="5576" b="-3"/>
          <a:stretch/>
        </p:blipFill>
        <p:spPr bwMode="auto">
          <a:xfrm>
            <a:off x="4648614" y="2244253"/>
            <a:ext cx="2879083" cy="2422726"/>
          </a:xfrm>
          <a:prstGeom prst="rect">
            <a:avLst/>
          </a:prstGeom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4" name="Rectangle 258">
            <a:extLst>
              <a:ext uri="{FF2B5EF4-FFF2-40B4-BE49-F238E27FC236}">
                <a16:creationId xmlns:a16="http://schemas.microsoft.com/office/drawing/2014/main" id="{BCB5D417-2A71-445D-B4C7-9E814D633D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22847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lika 5" descr="Slika na kojoj se prikazuje na zatvorenom, snimka zaslona, fotografija, računalo&#10;&#10;Opis je automatski generiran">
            <a:hlinkClick r:id="rId4"/>
            <a:extLst>
              <a:ext uri="{FF2B5EF4-FFF2-40B4-BE49-F238E27FC236}">
                <a16:creationId xmlns:a16="http://schemas.microsoft.com/office/drawing/2014/main" id="{CDDB6103-7E20-4F6A-B490-152BB98DF88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342" r="12561" b="-3"/>
          <a:stretch/>
        </p:blipFill>
        <p:spPr>
          <a:xfrm>
            <a:off x="8343941" y="2265952"/>
            <a:ext cx="2880360" cy="237932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050" name="Picture 2" descr="Slikovni rezultat za sway">
            <a:extLst>
              <a:ext uri="{FF2B5EF4-FFF2-40B4-BE49-F238E27FC236}">
                <a16:creationId xmlns:a16="http://schemas.microsoft.com/office/drawing/2014/main" id="{19E26D50-A418-41F1-826B-51CB7E063F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8" r="37873" b="2"/>
          <a:stretch/>
        </p:blipFill>
        <p:spPr bwMode="auto">
          <a:xfrm>
            <a:off x="964561" y="1988824"/>
            <a:ext cx="2880360" cy="2880350"/>
          </a:xfrm>
          <a:prstGeom prst="rect">
            <a:avLst/>
          </a:prstGeom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E05099B3-E4EF-42D6-88DF-9166DA23CA81}"/>
              </a:ext>
            </a:extLst>
          </p:cNvPr>
          <p:cNvSpPr txBox="1"/>
          <p:nvPr/>
        </p:nvSpPr>
        <p:spPr>
          <a:xfrm>
            <a:off x="7849430" y="4985400"/>
            <a:ext cx="3695965" cy="957866"/>
          </a:xfrm>
          <a:prstGeom prst="ellipse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500" dirty="0">
                <a:solidFill>
                  <a:srgbClr val="0070C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bit.ly/</a:t>
            </a:r>
            <a:r>
              <a:rPr lang="en-US" sz="2500" dirty="0" err="1">
                <a:solidFill>
                  <a:srgbClr val="0070C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uc_portfolio</a:t>
            </a:r>
            <a:endParaRPr lang="en-US" sz="2500" dirty="0">
              <a:solidFill>
                <a:srgbClr val="0070C0"/>
              </a:solidFill>
            </a:endParaRPr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CF1BFCA2-389A-4F63-917A-49EFC006B0FD}"/>
              </a:ext>
            </a:extLst>
          </p:cNvPr>
          <p:cNvSpPr/>
          <p:nvPr/>
        </p:nvSpPr>
        <p:spPr>
          <a:xfrm>
            <a:off x="4839329" y="4941113"/>
            <a:ext cx="24808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dirty="0">
                <a:hlinkClick r:id="rId8"/>
              </a:rPr>
              <a:t>bit.ly/uc_radovi</a:t>
            </a:r>
            <a:endParaRPr lang="hr-HR" sz="2800" dirty="0"/>
          </a:p>
        </p:txBody>
      </p:sp>
      <p:sp>
        <p:nvSpPr>
          <p:cNvPr id="11" name="Pravokutnik 10">
            <a:extLst>
              <a:ext uri="{FF2B5EF4-FFF2-40B4-BE49-F238E27FC236}">
                <a16:creationId xmlns:a16="http://schemas.microsoft.com/office/drawing/2014/main" id="{1E3ADE27-3927-45C7-8B69-85D9A49EA92A}"/>
              </a:ext>
            </a:extLst>
          </p:cNvPr>
          <p:cNvSpPr/>
          <p:nvPr/>
        </p:nvSpPr>
        <p:spPr>
          <a:xfrm>
            <a:off x="1168421" y="5002668"/>
            <a:ext cx="26765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>
                <a:solidFill>
                  <a:srgbClr val="0070C0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bit.ly/</a:t>
            </a:r>
            <a:r>
              <a:rPr lang="hr-HR" sz="2800" dirty="0" err="1">
                <a:solidFill>
                  <a:srgbClr val="0070C0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zastosway</a:t>
            </a:r>
            <a:endParaRPr lang="hr-HR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28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59AE206-7EBA-4D33-8BC9-9D8158553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Naslov 5">
            <a:extLst>
              <a:ext uri="{FF2B5EF4-FFF2-40B4-BE49-F238E27FC236}">
                <a16:creationId xmlns:a16="http://schemas.microsoft.com/office/drawing/2014/main" id="{B05212E6-4F7A-49C2-8D4B-E23E49319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221" y="4824522"/>
            <a:ext cx="7050953" cy="1477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32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„The portfolio is something that is done by the student, not to the student.” </a:t>
            </a:r>
            <a:br>
              <a:rPr lang="en-US" sz="32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2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 Paulson </a:t>
            </a:r>
            <a:r>
              <a:rPr lang="en-US" sz="3200" b="1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sz="32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Meyer (1991.)</a:t>
            </a:r>
            <a:endParaRPr lang="en-US" sz="3200" i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437D937-A7F1-4011-92B4-328E5BE1B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672F332-AF08-46C6-94F0-77684310D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4244EF8-D73A-40E1-BE73-D46E6B4B0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AB84D7E8-4ECB-42D7-ADBF-01689B0F2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E8E38ED-369A-44C2-B635-0BED0E48A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Rezervirano mjesto sadržaja 3" descr="Slika na kojoj se prikazuje tekst&#10;&#10;Opis je automatski generiran">
            <a:extLst>
              <a:ext uri="{FF2B5EF4-FFF2-40B4-BE49-F238E27FC236}">
                <a16:creationId xmlns:a16="http://schemas.microsoft.com/office/drawing/2014/main" id="{B1B7D495-0172-44C8-80DF-BE1ADCC5AD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8" r="756" b="-3"/>
          <a:stretch/>
        </p:blipFill>
        <p:spPr>
          <a:xfrm>
            <a:off x="6492113" y="10"/>
            <a:ext cx="5699887" cy="405923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</p:spPr>
      </p:pic>
      <p:sp>
        <p:nvSpPr>
          <p:cNvPr id="2" name="Pravokutnik 1">
            <a:extLst>
              <a:ext uri="{FF2B5EF4-FFF2-40B4-BE49-F238E27FC236}">
                <a16:creationId xmlns:a16="http://schemas.microsoft.com/office/drawing/2014/main" id="{8172CF6D-CCD6-4F2C-A0E0-803BE8009FA5}"/>
              </a:ext>
            </a:extLst>
          </p:cNvPr>
          <p:cNvSpPr/>
          <p:nvPr/>
        </p:nvSpPr>
        <p:spPr>
          <a:xfrm>
            <a:off x="7969395" y="4824522"/>
            <a:ext cx="34423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C00000"/>
                </a:solidFill>
                <a:latin typeface="+mj-lt"/>
              </a:rPr>
              <a:t>Portfolio je </a:t>
            </a:r>
            <a:r>
              <a:rPr lang="en-US" sz="3000" b="1" dirty="0" err="1">
                <a:solidFill>
                  <a:srgbClr val="C00000"/>
                </a:solidFill>
                <a:latin typeface="+mj-lt"/>
              </a:rPr>
              <a:t>uradak</a:t>
            </a:r>
            <a:r>
              <a:rPr lang="en-US" sz="30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stvoren</a:t>
            </a:r>
            <a:r>
              <a:rPr lang="en-US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od </a:t>
            </a:r>
            <a:r>
              <a:rPr lang="en-US" sz="3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učenika</a:t>
            </a:r>
            <a:r>
              <a:rPr lang="en-US" sz="3000" b="1" dirty="0">
                <a:solidFill>
                  <a:srgbClr val="C00000"/>
                </a:solidFill>
                <a:latin typeface="+mj-lt"/>
              </a:rPr>
              <a:t>,</a:t>
            </a:r>
            <a:br>
              <a:rPr lang="hr-HR" sz="3000" b="1" dirty="0">
                <a:solidFill>
                  <a:srgbClr val="C00000"/>
                </a:solidFill>
                <a:latin typeface="+mj-lt"/>
              </a:rPr>
            </a:br>
            <a:r>
              <a:rPr lang="en-US" sz="3000" b="1" dirty="0">
                <a:solidFill>
                  <a:srgbClr val="C00000"/>
                </a:solidFill>
                <a:latin typeface="+mj-lt"/>
              </a:rPr>
              <a:t>a</a:t>
            </a:r>
            <a:r>
              <a:rPr lang="hr-HR" sz="30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000" b="1" dirty="0">
                <a:solidFill>
                  <a:srgbClr val="C00000"/>
                </a:solidFill>
                <a:latin typeface="+mj-lt"/>
              </a:rPr>
              <a:t>ne za </a:t>
            </a:r>
            <a:r>
              <a:rPr lang="en-US" sz="3000" b="1" dirty="0" err="1">
                <a:solidFill>
                  <a:srgbClr val="C00000"/>
                </a:solidFill>
                <a:latin typeface="+mj-lt"/>
              </a:rPr>
              <a:t>učenika</a:t>
            </a:r>
            <a:r>
              <a:rPr lang="hr-HR" sz="3000" b="1" dirty="0">
                <a:solidFill>
                  <a:srgbClr val="C00000"/>
                </a:solidFill>
                <a:latin typeface="+mj-lt"/>
              </a:rPr>
              <a:t>.</a:t>
            </a:r>
            <a:endParaRPr lang="hr-HR" sz="3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0875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tekst, znak, novine, autobus&#10;&#10;Opis je automatski generiran">
            <a:extLst>
              <a:ext uri="{FF2B5EF4-FFF2-40B4-BE49-F238E27FC236}">
                <a16:creationId xmlns:a16="http://schemas.microsoft.com/office/drawing/2014/main" id="{81DB2B32-2CE1-44A3-B4BF-CEC14139FE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2" r="2466" b="-2"/>
          <a:stretch/>
        </p:blipFill>
        <p:spPr>
          <a:xfrm>
            <a:off x="321731" y="321732"/>
            <a:ext cx="5728548" cy="6214533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3782781E-FE93-448B-80BB-149A55B184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6" r="2891" b="-2"/>
          <a:stretch/>
        </p:blipFill>
        <p:spPr>
          <a:xfrm>
            <a:off x="6141721" y="321732"/>
            <a:ext cx="5728547" cy="621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23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znak, sat&#10;&#10;Opis je automatski generiran">
            <a:extLst>
              <a:ext uri="{FF2B5EF4-FFF2-40B4-BE49-F238E27FC236}">
                <a16:creationId xmlns:a16="http://schemas.microsoft.com/office/drawing/2014/main" id="{4FB21900-9E95-4FB9-BE32-D3CC283161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57693"/>
            <a:ext cx="6742614" cy="67426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-41477"/>
            <a:ext cx="12192000" cy="6899477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40000"/>
                </a:srgb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pic>
        <p:nvPicPr>
          <p:cNvPr id="9" name="Slika 8" descr="Slika na kojoj se prikazuje boca, znak, crno, ljudi&#10;&#10;Opis je automatski generiran">
            <a:extLst>
              <a:ext uri="{FF2B5EF4-FFF2-40B4-BE49-F238E27FC236}">
                <a16:creationId xmlns:a16="http://schemas.microsoft.com/office/drawing/2014/main" id="{5C730BF7-7C03-41EF-A3A3-EB28418C0C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92" y="581642"/>
            <a:ext cx="2343056" cy="1595273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02DA4976-BFB0-4D6A-AA4A-6E8FFB550B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93" y="5267654"/>
            <a:ext cx="2563193" cy="1301113"/>
          </a:xfrm>
          <a:prstGeom prst="rect">
            <a:avLst/>
          </a:prstGeom>
        </p:spPr>
      </p:pic>
      <p:sp>
        <p:nvSpPr>
          <p:cNvPr id="15" name="Naslov 4">
            <a:extLst>
              <a:ext uri="{FF2B5EF4-FFF2-40B4-BE49-F238E27FC236}">
                <a16:creationId xmlns:a16="http://schemas.microsoft.com/office/drawing/2014/main" id="{1B4A931A-9326-47E4-AFD8-C1A52204183C}"/>
              </a:ext>
            </a:extLst>
          </p:cNvPr>
          <p:cNvSpPr txBox="1">
            <a:spLocks/>
          </p:cNvSpPr>
          <p:nvPr/>
        </p:nvSpPr>
        <p:spPr>
          <a:xfrm>
            <a:off x="8860824" y="1959123"/>
            <a:ext cx="3221386" cy="923715"/>
          </a:xfrm>
          <a:prstGeom prst="rect">
            <a:avLst/>
          </a:prstGeom>
        </p:spPr>
        <p:txBody>
          <a:bodyPr vert="horz" lIns="91440" tIns="45721" rIns="91440" bIns="45721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hr-HR" sz="60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Učenički</a:t>
            </a:r>
          </a:p>
        </p:txBody>
      </p:sp>
      <p:sp>
        <p:nvSpPr>
          <p:cNvPr id="10" name="Naslov 4">
            <a:extLst>
              <a:ext uri="{FF2B5EF4-FFF2-40B4-BE49-F238E27FC236}">
                <a16:creationId xmlns:a16="http://schemas.microsoft.com/office/drawing/2014/main" id="{DDEFD22A-786E-4608-8764-CA6BB97008FB}"/>
              </a:ext>
            </a:extLst>
          </p:cNvPr>
          <p:cNvSpPr txBox="1">
            <a:spLocks/>
          </p:cNvSpPr>
          <p:nvPr/>
        </p:nvSpPr>
        <p:spPr>
          <a:xfrm>
            <a:off x="8750548" y="3021413"/>
            <a:ext cx="3331662" cy="923715"/>
          </a:xfrm>
          <a:prstGeom prst="rect">
            <a:avLst/>
          </a:prstGeom>
        </p:spPr>
        <p:txBody>
          <a:bodyPr vert="horz" lIns="91440" tIns="45721" rIns="91440" bIns="45721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hr-HR" sz="60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razvojni</a:t>
            </a:r>
          </a:p>
        </p:txBody>
      </p:sp>
      <p:sp>
        <p:nvSpPr>
          <p:cNvPr id="11" name="Naslov 4">
            <a:extLst>
              <a:ext uri="{FF2B5EF4-FFF2-40B4-BE49-F238E27FC236}">
                <a16:creationId xmlns:a16="http://schemas.microsoft.com/office/drawing/2014/main" id="{8333A611-ED6A-4CA4-99F5-8B78937CCF4F}"/>
              </a:ext>
            </a:extLst>
          </p:cNvPr>
          <p:cNvSpPr txBox="1">
            <a:spLocks/>
          </p:cNvSpPr>
          <p:nvPr/>
        </p:nvSpPr>
        <p:spPr>
          <a:xfrm>
            <a:off x="7878606" y="4222278"/>
            <a:ext cx="4359280" cy="923715"/>
          </a:xfrm>
          <a:prstGeom prst="rect">
            <a:avLst/>
          </a:prstGeom>
        </p:spPr>
        <p:txBody>
          <a:bodyPr vert="horz" lIns="91440" tIns="45721" rIns="91440" bIns="45721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hr-HR" sz="60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e-portfolio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D912373-29DF-4143-AAED-8316B76B64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320" y="5786648"/>
            <a:ext cx="3164098" cy="1042506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58F93431-4E1A-4240-B188-101FDB9ECE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418" y="5770870"/>
            <a:ext cx="3645724" cy="1042506"/>
          </a:xfrm>
          <a:prstGeom prst="rect">
            <a:avLst/>
          </a:prstGeom>
        </p:spPr>
      </p:pic>
      <p:sp>
        <p:nvSpPr>
          <p:cNvPr id="2" name="Pravokutnik 1">
            <a:extLst>
              <a:ext uri="{FF2B5EF4-FFF2-40B4-BE49-F238E27FC236}">
                <a16:creationId xmlns:a16="http://schemas.microsoft.com/office/drawing/2014/main" id="{D6989925-D918-4598-9A21-E423AFFF1D7F}"/>
              </a:ext>
            </a:extLst>
          </p:cNvPr>
          <p:cNvSpPr/>
          <p:nvPr/>
        </p:nvSpPr>
        <p:spPr>
          <a:xfrm>
            <a:off x="6558732" y="200934"/>
            <a:ext cx="54884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HVALA NA PAŽNJI!</a:t>
            </a:r>
          </a:p>
        </p:txBody>
      </p:sp>
    </p:spTree>
    <p:extLst>
      <p:ext uri="{BB962C8B-B14F-4D97-AF65-F5344CB8AC3E}">
        <p14:creationId xmlns:p14="http://schemas.microsoft.com/office/powerpoint/2010/main" val="365017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13">
            <a:extLst>
              <a:ext uri="{FF2B5EF4-FFF2-40B4-BE49-F238E27FC236}">
                <a16:creationId xmlns:a16="http://schemas.microsoft.com/office/drawing/2014/main" id="{6BDBA639-2A71-4A60-A71A-FF1836F54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38" name="Group 15">
            <a:extLst>
              <a:ext uri="{FF2B5EF4-FFF2-40B4-BE49-F238E27FC236}">
                <a16:creationId xmlns:a16="http://schemas.microsoft.com/office/drawing/2014/main" id="{5E208A8B-5EBD-4532-BE72-26414FA7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15D09196-B338-4AB5-A71B-CFD5FFCA62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F50B4463-128A-4677-A285-C017E6C543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1D9B95CD-F023-4DFA-9678-1E02713F7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id="{1DDF47A8-BE7B-43F3-A500-F5A4656D83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2DD394DE-76FB-42F8-85F2-FD436F423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0">
              <a:extLst>
                <a:ext uri="{FF2B5EF4-FFF2-40B4-BE49-F238E27FC236}">
                  <a16:creationId xmlns:a16="http://schemas.microsoft.com/office/drawing/2014/main" id="{B95F2EFB-87E6-4400-AAF3-7EB8B4F15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id="{1D463476-2BC7-418C-9D6F-51444B11A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id="{24011122-2495-478A-81BF-ABBDEA1DA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3">
              <a:extLst>
                <a:ext uri="{FF2B5EF4-FFF2-40B4-BE49-F238E27FC236}">
                  <a16:creationId xmlns:a16="http://schemas.microsoft.com/office/drawing/2014/main" id="{C79E87C5-E5B3-476B-B539-FC9CF4A33B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956029CA-2B38-434D-9044-5FF3A1ECD1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5">
              <a:extLst>
                <a:ext uri="{FF2B5EF4-FFF2-40B4-BE49-F238E27FC236}">
                  <a16:creationId xmlns:a16="http://schemas.microsoft.com/office/drawing/2014/main" id="{9514CFB6-E8DB-43DC-B1CD-9CC2D4B27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6">
              <a:extLst>
                <a:ext uri="{FF2B5EF4-FFF2-40B4-BE49-F238E27FC236}">
                  <a16:creationId xmlns:a16="http://schemas.microsoft.com/office/drawing/2014/main" id="{BD8C1FC8-E550-45BE-9F30-822BAB378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17">
              <a:extLst>
                <a:ext uri="{FF2B5EF4-FFF2-40B4-BE49-F238E27FC236}">
                  <a16:creationId xmlns:a16="http://schemas.microsoft.com/office/drawing/2014/main" id="{D1646B5D-A7B7-41EC-9591-0E0C0F4F94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18">
              <a:extLst>
                <a:ext uri="{FF2B5EF4-FFF2-40B4-BE49-F238E27FC236}">
                  <a16:creationId xmlns:a16="http://schemas.microsoft.com/office/drawing/2014/main" id="{E2118E93-481E-4843-987E-378187AA37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19">
              <a:extLst>
                <a:ext uri="{FF2B5EF4-FFF2-40B4-BE49-F238E27FC236}">
                  <a16:creationId xmlns:a16="http://schemas.microsoft.com/office/drawing/2014/main" id="{77038464-F4E2-47EC-A87F-18469191E3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0">
              <a:extLst>
                <a:ext uri="{FF2B5EF4-FFF2-40B4-BE49-F238E27FC236}">
                  <a16:creationId xmlns:a16="http://schemas.microsoft.com/office/drawing/2014/main" id="{FB3BBEB1-E146-408F-95B7-EE2F269DE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21">
              <a:extLst>
                <a:ext uri="{FF2B5EF4-FFF2-40B4-BE49-F238E27FC236}">
                  <a16:creationId xmlns:a16="http://schemas.microsoft.com/office/drawing/2014/main" id="{C765B285-56EC-47FC-B116-274EBBD61A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22">
              <a:extLst>
                <a:ext uri="{FF2B5EF4-FFF2-40B4-BE49-F238E27FC236}">
                  <a16:creationId xmlns:a16="http://schemas.microsoft.com/office/drawing/2014/main" id="{CB4A6191-6913-42EA-905E-8A174AE2C9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" name="Freeform 23">
              <a:extLst>
                <a:ext uri="{FF2B5EF4-FFF2-40B4-BE49-F238E27FC236}">
                  <a16:creationId xmlns:a16="http://schemas.microsoft.com/office/drawing/2014/main" id="{8ADEEF92-F481-475A-845C-5E940F0D55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D9C506D7-84CB-4057-A44A-465313E78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2173916" y="2448612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39" name="Oval 32">
            <a:extLst>
              <a:ext uri="{FF2B5EF4-FFF2-40B4-BE49-F238E27FC236}">
                <a16:creationId xmlns:a16="http://schemas.microsoft.com/office/drawing/2014/main" id="{7842FC68-61FD-4700-8A22-BB8B07188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54579" y="691977"/>
            <a:ext cx="7761923" cy="5343064"/>
          </a:xfrm>
          <a:custGeom>
            <a:avLst/>
            <a:gdLst>
              <a:gd name="connsiteX0" fmla="*/ 0 w 6428838"/>
              <a:gd name="connsiteY0" fmla="*/ 2579031 h 5158062"/>
              <a:gd name="connsiteX1" fmla="*/ 3214419 w 6428838"/>
              <a:gd name="connsiteY1" fmla="*/ 0 h 5158062"/>
              <a:gd name="connsiteX2" fmla="*/ 6428838 w 6428838"/>
              <a:gd name="connsiteY2" fmla="*/ 2579031 h 5158062"/>
              <a:gd name="connsiteX3" fmla="*/ 3214419 w 6428838"/>
              <a:gd name="connsiteY3" fmla="*/ 5158062 h 5158062"/>
              <a:gd name="connsiteX4" fmla="*/ 0 w 6428838"/>
              <a:gd name="connsiteY4" fmla="*/ 2579031 h 5158062"/>
              <a:gd name="connsiteX0" fmla="*/ 3321 w 6432159"/>
              <a:gd name="connsiteY0" fmla="*/ 2647125 h 5226156"/>
              <a:gd name="connsiteX1" fmla="*/ 2789723 w 6432159"/>
              <a:gd name="connsiteY1" fmla="*/ 0 h 5226156"/>
              <a:gd name="connsiteX2" fmla="*/ 6432159 w 6432159"/>
              <a:gd name="connsiteY2" fmla="*/ 2647125 h 5226156"/>
              <a:gd name="connsiteX3" fmla="*/ 3217740 w 6432159"/>
              <a:gd name="connsiteY3" fmla="*/ 5226156 h 5226156"/>
              <a:gd name="connsiteX4" fmla="*/ 3321 w 6432159"/>
              <a:gd name="connsiteY4" fmla="*/ 2647125 h 5226156"/>
              <a:gd name="connsiteX0" fmla="*/ 1953 w 6566979"/>
              <a:gd name="connsiteY0" fmla="*/ 2695803 h 5226224"/>
              <a:gd name="connsiteX1" fmla="*/ 2924543 w 6566979"/>
              <a:gd name="connsiteY1" fmla="*/ 39 h 5226224"/>
              <a:gd name="connsiteX2" fmla="*/ 6566979 w 6566979"/>
              <a:gd name="connsiteY2" fmla="*/ 2647164 h 5226224"/>
              <a:gd name="connsiteX3" fmla="*/ 3352560 w 6566979"/>
              <a:gd name="connsiteY3" fmla="*/ 5226195 h 5226224"/>
              <a:gd name="connsiteX4" fmla="*/ 1953 w 6566979"/>
              <a:gd name="connsiteY4" fmla="*/ 2695803 h 5226224"/>
              <a:gd name="connsiteX0" fmla="*/ 8982 w 6574008"/>
              <a:gd name="connsiteY0" fmla="*/ 2695803 h 5226313"/>
              <a:gd name="connsiteX1" fmla="*/ 2931572 w 6574008"/>
              <a:gd name="connsiteY1" fmla="*/ 39 h 5226313"/>
              <a:gd name="connsiteX2" fmla="*/ 6574008 w 6574008"/>
              <a:gd name="connsiteY2" fmla="*/ 2647164 h 5226313"/>
              <a:gd name="connsiteX3" fmla="*/ 3359589 w 6574008"/>
              <a:gd name="connsiteY3" fmla="*/ 5226195 h 5226313"/>
              <a:gd name="connsiteX4" fmla="*/ 8982 w 6574008"/>
              <a:gd name="connsiteY4" fmla="*/ 2695803 h 5226313"/>
              <a:gd name="connsiteX0" fmla="*/ 11929 w 6576955"/>
              <a:gd name="connsiteY0" fmla="*/ 2695953 h 5226463"/>
              <a:gd name="connsiteX1" fmla="*/ 2934519 w 6576955"/>
              <a:gd name="connsiteY1" fmla="*/ 189 h 5226463"/>
              <a:gd name="connsiteX2" fmla="*/ 6576955 w 6576955"/>
              <a:gd name="connsiteY2" fmla="*/ 2647314 h 5226463"/>
              <a:gd name="connsiteX3" fmla="*/ 3362536 w 6576955"/>
              <a:gd name="connsiteY3" fmla="*/ 5226345 h 5226463"/>
              <a:gd name="connsiteX4" fmla="*/ 11929 w 6576955"/>
              <a:gd name="connsiteY4" fmla="*/ 2695953 h 5226463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92159"/>
              <a:gd name="connsiteX1" fmla="*/ 2931852 w 6963394"/>
              <a:gd name="connsiteY1" fmla="*/ 10033 h 5292159"/>
              <a:gd name="connsiteX2" fmla="*/ 6963394 w 6963394"/>
              <a:gd name="connsiteY2" fmla="*/ 3318639 h 5292159"/>
              <a:gd name="connsiteX3" fmla="*/ 3359869 w 6963394"/>
              <a:gd name="connsiteY3" fmla="*/ 5236189 h 5292159"/>
              <a:gd name="connsiteX4" fmla="*/ 9262 w 6963394"/>
              <a:gd name="connsiteY4" fmla="*/ 2705797 h 5292159"/>
              <a:gd name="connsiteX0" fmla="*/ 9262 w 6963394"/>
              <a:gd name="connsiteY0" fmla="*/ 2705797 h 5259961"/>
              <a:gd name="connsiteX1" fmla="*/ 2931852 w 6963394"/>
              <a:gd name="connsiteY1" fmla="*/ 10033 h 5259961"/>
              <a:gd name="connsiteX2" fmla="*/ 6963394 w 6963394"/>
              <a:gd name="connsiteY2" fmla="*/ 3318639 h 5259961"/>
              <a:gd name="connsiteX3" fmla="*/ 3359869 w 6963394"/>
              <a:gd name="connsiteY3" fmla="*/ 5236189 h 5259961"/>
              <a:gd name="connsiteX4" fmla="*/ 9262 w 6963394"/>
              <a:gd name="connsiteY4" fmla="*/ 2705797 h 5259961"/>
              <a:gd name="connsiteX0" fmla="*/ 9557 w 7352795"/>
              <a:gd name="connsiteY0" fmla="*/ 2707501 h 5252013"/>
              <a:gd name="connsiteX1" fmla="*/ 2932147 w 7352795"/>
              <a:gd name="connsiteY1" fmla="*/ 11737 h 5252013"/>
              <a:gd name="connsiteX2" fmla="*/ 7352795 w 7352795"/>
              <a:gd name="connsiteY2" fmla="*/ 3378709 h 5252013"/>
              <a:gd name="connsiteX3" fmla="*/ 3360164 w 7352795"/>
              <a:gd name="connsiteY3" fmla="*/ 5237893 h 5252013"/>
              <a:gd name="connsiteX4" fmla="*/ 9557 w 7352795"/>
              <a:gd name="connsiteY4" fmla="*/ 2707501 h 5252013"/>
              <a:gd name="connsiteX0" fmla="*/ 8078 w 7789061"/>
              <a:gd name="connsiteY0" fmla="*/ 2744796 h 5249051"/>
              <a:gd name="connsiteX1" fmla="*/ 3368413 w 7789061"/>
              <a:gd name="connsiteY1" fmla="*/ 10121 h 5249051"/>
              <a:gd name="connsiteX2" fmla="*/ 7789061 w 7789061"/>
              <a:gd name="connsiteY2" fmla="*/ 3377093 h 5249051"/>
              <a:gd name="connsiteX3" fmla="*/ 3796430 w 7789061"/>
              <a:gd name="connsiteY3" fmla="*/ 5236277 h 5249051"/>
              <a:gd name="connsiteX4" fmla="*/ 8078 w 7789061"/>
              <a:gd name="connsiteY4" fmla="*/ 2744796 h 5249051"/>
              <a:gd name="connsiteX0" fmla="*/ 8078 w 7789061"/>
              <a:gd name="connsiteY0" fmla="*/ 2744796 h 5271741"/>
              <a:gd name="connsiteX1" fmla="*/ 3368413 w 7789061"/>
              <a:gd name="connsiteY1" fmla="*/ 10121 h 5271741"/>
              <a:gd name="connsiteX2" fmla="*/ 7789061 w 7789061"/>
              <a:gd name="connsiteY2" fmla="*/ 3377093 h 5271741"/>
              <a:gd name="connsiteX3" fmla="*/ 3796430 w 7789061"/>
              <a:gd name="connsiteY3" fmla="*/ 5236277 h 5271741"/>
              <a:gd name="connsiteX4" fmla="*/ 8078 w 7789061"/>
              <a:gd name="connsiteY4" fmla="*/ 2744796 h 5271741"/>
              <a:gd name="connsiteX0" fmla="*/ 1055 w 7782038"/>
              <a:gd name="connsiteY0" fmla="*/ 2738806 h 5438018"/>
              <a:gd name="connsiteX1" fmla="*/ 3361390 w 7782038"/>
              <a:gd name="connsiteY1" fmla="*/ 4131 h 5438018"/>
              <a:gd name="connsiteX2" fmla="*/ 7782038 w 7782038"/>
              <a:gd name="connsiteY2" fmla="*/ 3371103 h 5438018"/>
              <a:gd name="connsiteX3" fmla="*/ 3692130 w 7782038"/>
              <a:gd name="connsiteY3" fmla="*/ 5415113 h 5438018"/>
              <a:gd name="connsiteX4" fmla="*/ 1055 w 7782038"/>
              <a:gd name="connsiteY4" fmla="*/ 2738806 h 5438018"/>
              <a:gd name="connsiteX0" fmla="*/ 28883 w 7809866"/>
              <a:gd name="connsiteY0" fmla="*/ 2742147 h 5441359"/>
              <a:gd name="connsiteX1" fmla="*/ 3389218 w 7809866"/>
              <a:gd name="connsiteY1" fmla="*/ 7472 h 5441359"/>
              <a:gd name="connsiteX2" fmla="*/ 7809866 w 7809866"/>
              <a:gd name="connsiteY2" fmla="*/ 3374444 h 5441359"/>
              <a:gd name="connsiteX3" fmla="*/ 3719958 w 7809866"/>
              <a:gd name="connsiteY3" fmla="*/ 5418454 h 5441359"/>
              <a:gd name="connsiteX4" fmla="*/ 28883 w 7809866"/>
              <a:gd name="connsiteY4" fmla="*/ 2742147 h 5441359"/>
              <a:gd name="connsiteX0" fmla="*/ 36549 w 7817532"/>
              <a:gd name="connsiteY0" fmla="*/ 2751085 h 5450297"/>
              <a:gd name="connsiteX1" fmla="*/ 3396884 w 7817532"/>
              <a:gd name="connsiteY1" fmla="*/ 16410 h 5450297"/>
              <a:gd name="connsiteX2" fmla="*/ 7817532 w 7817532"/>
              <a:gd name="connsiteY2" fmla="*/ 3383382 h 5450297"/>
              <a:gd name="connsiteX3" fmla="*/ 3727624 w 7817532"/>
              <a:gd name="connsiteY3" fmla="*/ 5427392 h 5450297"/>
              <a:gd name="connsiteX4" fmla="*/ 36549 w 7817532"/>
              <a:gd name="connsiteY4" fmla="*/ 2751085 h 545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7532" h="5450297">
                <a:moveTo>
                  <a:pt x="36549" y="2751085"/>
                </a:moveTo>
                <a:cubicBezTo>
                  <a:pt x="-281221" y="925127"/>
                  <a:pt x="1526121" y="-147339"/>
                  <a:pt x="3396884" y="16410"/>
                </a:cubicBezTo>
                <a:cubicBezTo>
                  <a:pt x="5267647" y="180159"/>
                  <a:pt x="7817532" y="1453184"/>
                  <a:pt x="7817532" y="3383382"/>
                </a:cubicBezTo>
                <a:cubicBezTo>
                  <a:pt x="7700800" y="5342763"/>
                  <a:pt x="5024455" y="5532775"/>
                  <a:pt x="3727624" y="5427392"/>
                </a:cubicBezTo>
                <a:cubicBezTo>
                  <a:pt x="2430794" y="5322009"/>
                  <a:pt x="354319" y="4577043"/>
                  <a:pt x="36549" y="2751085"/>
                </a:cubicBezTo>
                <a:close/>
              </a:path>
            </a:pathLst>
          </a:custGeom>
          <a:solidFill>
            <a:schemeClr val="accent6"/>
          </a:solidFill>
          <a:ln w="152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CE51A42E-7D16-4B13-99ED-F23E2C0F8E53}"/>
              </a:ext>
            </a:extLst>
          </p:cNvPr>
          <p:cNvSpPr txBox="1"/>
          <p:nvPr/>
        </p:nvSpPr>
        <p:spPr>
          <a:xfrm>
            <a:off x="3780644" y="2005954"/>
            <a:ext cx="4544732" cy="26639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hr-HR" sz="48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UPITNIK</a:t>
            </a:r>
            <a:endParaRPr lang="hr-HR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hr-HR" sz="48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hlinkClick r:id="rId2"/>
              </a:rPr>
              <a:t>www.menti.com</a:t>
            </a:r>
            <a:endParaRPr lang="hr-HR" sz="4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hr-HR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kod:</a:t>
            </a:r>
            <a:r>
              <a:rPr lang="hr-HR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290482</a:t>
            </a:r>
            <a:endParaRPr lang="hr-HR" sz="4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7303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95">
            <a:extLst>
              <a:ext uri="{FF2B5EF4-FFF2-40B4-BE49-F238E27FC236}">
                <a16:creationId xmlns:a16="http://schemas.microsoft.com/office/drawing/2014/main" id="{DE09615D-24FD-4086-87D4-3BC6FF438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8" name="Picture 97">
            <a:extLst>
              <a:ext uri="{FF2B5EF4-FFF2-40B4-BE49-F238E27FC236}">
                <a16:creationId xmlns:a16="http://schemas.microsoft.com/office/drawing/2014/main" id="{2CD1987F-8813-4F4A-BE57-BB00FB4F0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Pravokutnik 12">
            <a:extLst>
              <a:ext uri="{FF2B5EF4-FFF2-40B4-BE49-F238E27FC236}">
                <a16:creationId xmlns:a16="http://schemas.microsoft.com/office/drawing/2014/main" id="{B477D562-B512-4E3B-9754-892B86199559}"/>
              </a:ext>
            </a:extLst>
          </p:cNvPr>
          <p:cNvSpPr/>
          <p:nvPr/>
        </p:nvSpPr>
        <p:spPr>
          <a:xfrm>
            <a:off x="6508291" y="476672"/>
            <a:ext cx="4784603" cy="1454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cap="none" spc="50" dirty="0">
                <a:ln w="9525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PORTFOLIO</a:t>
            </a:r>
            <a:r>
              <a:rPr lang="hr-HR" sz="3600" b="1" spc="50" dirty="0">
                <a:ln w="9525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ili PORTFELJ</a:t>
            </a:r>
            <a:endParaRPr lang="en-US" sz="3600" b="1" kern="1200" cap="none" spc="50" dirty="0">
              <a:ln w="9525" cmpd="sng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00" name="Freeform 67">
            <a:extLst>
              <a:ext uri="{FF2B5EF4-FFF2-40B4-BE49-F238E27FC236}">
                <a16:creationId xmlns:a16="http://schemas.microsoft.com/office/drawing/2014/main" id="{68C00EAE-4816-44D0-8DA9-3F070179BA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53036"/>
            <a:ext cx="3242130" cy="2704964"/>
          </a:xfrm>
          <a:custGeom>
            <a:avLst/>
            <a:gdLst>
              <a:gd name="connsiteX0" fmla="*/ 1465277 w 3242130"/>
              <a:gd name="connsiteY0" fmla="*/ 0 h 2704964"/>
              <a:gd name="connsiteX1" fmla="*/ 3242130 w 3242130"/>
              <a:gd name="connsiteY1" fmla="*/ 1776853 h 2704964"/>
              <a:gd name="connsiteX2" fmla="*/ 3027674 w 3242130"/>
              <a:gd name="connsiteY2" fmla="*/ 2623807 h 2704964"/>
              <a:gd name="connsiteX3" fmla="*/ 2978369 w 3242130"/>
              <a:gd name="connsiteY3" fmla="*/ 2704964 h 2704964"/>
              <a:gd name="connsiteX4" fmla="*/ 0 w 3242130"/>
              <a:gd name="connsiteY4" fmla="*/ 2704964 h 2704964"/>
              <a:gd name="connsiteX5" fmla="*/ 0 w 3242130"/>
              <a:gd name="connsiteY5" fmla="*/ 772542 h 2704964"/>
              <a:gd name="connsiteX6" fmla="*/ 94171 w 3242130"/>
              <a:gd name="connsiteY6" fmla="*/ 646610 h 2704964"/>
              <a:gd name="connsiteX7" fmla="*/ 1465277 w 3242130"/>
              <a:gd name="connsiteY7" fmla="*/ 0 h 2704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42130" h="2704964">
                <a:moveTo>
                  <a:pt x="1465277" y="0"/>
                </a:moveTo>
                <a:cubicBezTo>
                  <a:pt x="2446606" y="0"/>
                  <a:pt x="3242130" y="795524"/>
                  <a:pt x="3242130" y="1776853"/>
                </a:cubicBezTo>
                <a:cubicBezTo>
                  <a:pt x="3242130" y="2083519"/>
                  <a:pt x="3164442" y="2372039"/>
                  <a:pt x="3027674" y="2623807"/>
                </a:cubicBezTo>
                <a:lnTo>
                  <a:pt x="2978369" y="2704964"/>
                </a:lnTo>
                <a:lnTo>
                  <a:pt x="0" y="2704964"/>
                </a:lnTo>
                <a:lnTo>
                  <a:pt x="0" y="772542"/>
                </a:lnTo>
                <a:lnTo>
                  <a:pt x="94171" y="646610"/>
                </a:lnTo>
                <a:cubicBezTo>
                  <a:pt x="420072" y="251709"/>
                  <a:pt x="913280" y="0"/>
                  <a:pt x="1465277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D5391212-5277-4C05-9E96-E724C9611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5971" y="2816635"/>
            <a:ext cx="2865340" cy="2865340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Freeform 65">
            <a:extLst>
              <a:ext uri="{FF2B5EF4-FFF2-40B4-BE49-F238E27FC236}">
                <a16:creationId xmlns:a16="http://schemas.microsoft.com/office/drawing/2014/main" id="{0B331F10-0144-4133-AB48-EDEFB3546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090921" cy="3465906"/>
          </a:xfrm>
          <a:custGeom>
            <a:avLst/>
            <a:gdLst>
              <a:gd name="connsiteX0" fmla="*/ 0 w 4090921"/>
              <a:gd name="connsiteY0" fmla="*/ 0 h 3465906"/>
              <a:gd name="connsiteX1" fmla="*/ 3746474 w 4090921"/>
              <a:gd name="connsiteY1" fmla="*/ 0 h 3465906"/>
              <a:gd name="connsiteX2" fmla="*/ 3817144 w 4090921"/>
              <a:gd name="connsiteY2" fmla="*/ 116327 h 3465906"/>
              <a:gd name="connsiteX3" fmla="*/ 4090921 w 4090921"/>
              <a:gd name="connsiteY3" fmla="*/ 1197557 h 3465906"/>
              <a:gd name="connsiteX4" fmla="*/ 1822572 w 4090921"/>
              <a:gd name="connsiteY4" fmla="*/ 3465906 h 3465906"/>
              <a:gd name="connsiteX5" fmla="*/ 72204 w 4090921"/>
              <a:gd name="connsiteY5" fmla="*/ 2640438 h 3465906"/>
              <a:gd name="connsiteX6" fmla="*/ 0 w 4090921"/>
              <a:gd name="connsiteY6" fmla="*/ 2543882 h 3465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90921" h="3465906">
                <a:moveTo>
                  <a:pt x="0" y="0"/>
                </a:moveTo>
                <a:lnTo>
                  <a:pt x="3746474" y="0"/>
                </a:lnTo>
                <a:lnTo>
                  <a:pt x="3817144" y="116327"/>
                </a:lnTo>
                <a:cubicBezTo>
                  <a:pt x="3991744" y="437737"/>
                  <a:pt x="4090921" y="806065"/>
                  <a:pt x="4090921" y="1197557"/>
                </a:cubicBezTo>
                <a:cubicBezTo>
                  <a:pt x="4090921" y="2450332"/>
                  <a:pt x="3075348" y="3465906"/>
                  <a:pt x="1822572" y="3465906"/>
                </a:cubicBezTo>
                <a:cubicBezTo>
                  <a:pt x="1117886" y="3465906"/>
                  <a:pt x="488252" y="3144572"/>
                  <a:pt x="72204" y="2640438"/>
                </a:cubicBezTo>
                <a:lnTo>
                  <a:pt x="0" y="2543882"/>
                </a:ln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60" name="Slika 59" descr="Slika na kojoj se prikazuje crtež&#10;&#10;Opis je automatski generiran">
            <a:extLst>
              <a:ext uri="{FF2B5EF4-FFF2-40B4-BE49-F238E27FC236}">
                <a16:creationId xmlns:a16="http://schemas.microsoft.com/office/drawing/2014/main" id="{784E76B9-FEC3-4DD0-965B-FE0ADD3F1F8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5" r="14993" b="4"/>
          <a:stretch/>
        </p:blipFill>
        <p:spPr>
          <a:xfrm>
            <a:off x="20" y="4310923"/>
            <a:ext cx="3083422" cy="2547077"/>
          </a:xfrm>
          <a:custGeom>
            <a:avLst/>
            <a:gdLst>
              <a:gd name="connsiteX0" fmla="*/ 1464476 w 3083442"/>
              <a:gd name="connsiteY0" fmla="*/ 0 h 2547077"/>
              <a:gd name="connsiteX1" fmla="*/ 3083442 w 3083442"/>
              <a:gd name="connsiteY1" fmla="*/ 1618966 h 2547077"/>
              <a:gd name="connsiteX2" fmla="*/ 2806948 w 3083442"/>
              <a:gd name="connsiteY2" fmla="*/ 2524145 h 2547077"/>
              <a:gd name="connsiteX3" fmla="*/ 2789800 w 3083442"/>
              <a:gd name="connsiteY3" fmla="*/ 2547077 h 2547077"/>
              <a:gd name="connsiteX4" fmla="*/ 139152 w 3083442"/>
              <a:gd name="connsiteY4" fmla="*/ 2547077 h 2547077"/>
              <a:gd name="connsiteX5" fmla="*/ 122004 w 3083442"/>
              <a:gd name="connsiteY5" fmla="*/ 2524145 h 2547077"/>
              <a:gd name="connsiteX6" fmla="*/ 40911 w 3083442"/>
              <a:gd name="connsiteY6" fmla="*/ 2390661 h 2547077"/>
              <a:gd name="connsiteX7" fmla="*/ 0 w 3083442"/>
              <a:gd name="connsiteY7" fmla="*/ 2305737 h 2547077"/>
              <a:gd name="connsiteX8" fmla="*/ 0 w 3083442"/>
              <a:gd name="connsiteY8" fmla="*/ 932195 h 2547077"/>
              <a:gd name="connsiteX9" fmla="*/ 40911 w 3083442"/>
              <a:gd name="connsiteY9" fmla="*/ 847271 h 2547077"/>
              <a:gd name="connsiteX10" fmla="*/ 1464476 w 3083442"/>
              <a:gd name="connsiteY10" fmla="*/ 0 h 254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83442" h="2547077">
                <a:moveTo>
                  <a:pt x="1464476" y="0"/>
                </a:moveTo>
                <a:cubicBezTo>
                  <a:pt x="2358607" y="0"/>
                  <a:pt x="3083442" y="724836"/>
                  <a:pt x="3083442" y="1618966"/>
                </a:cubicBezTo>
                <a:cubicBezTo>
                  <a:pt x="3083442" y="1954265"/>
                  <a:pt x="2981512" y="2265757"/>
                  <a:pt x="2806948" y="2524145"/>
                </a:cubicBezTo>
                <a:lnTo>
                  <a:pt x="2789800" y="2547077"/>
                </a:lnTo>
                <a:lnTo>
                  <a:pt x="139152" y="2547077"/>
                </a:lnTo>
                <a:lnTo>
                  <a:pt x="122004" y="2524145"/>
                </a:lnTo>
                <a:cubicBezTo>
                  <a:pt x="92910" y="2481081"/>
                  <a:pt x="65834" y="2436541"/>
                  <a:pt x="40911" y="2390661"/>
                </a:cubicBezTo>
                <a:lnTo>
                  <a:pt x="0" y="2305737"/>
                </a:lnTo>
                <a:lnTo>
                  <a:pt x="0" y="932195"/>
                </a:lnTo>
                <a:lnTo>
                  <a:pt x="40911" y="847271"/>
                </a:lnTo>
                <a:cubicBezTo>
                  <a:pt x="315065" y="342598"/>
                  <a:pt x="849762" y="0"/>
                  <a:pt x="1464476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CA38F451-557A-4275-98D5-09C05349969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-3"/>
          <a:stretch/>
        </p:blipFill>
        <p:spPr>
          <a:xfrm>
            <a:off x="3647728" y="3198730"/>
            <a:ext cx="2224386" cy="2224386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D55C2C9C-EC00-4F81-A978-23579230CC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"/>
          <a:stretch/>
        </p:blipFill>
        <p:spPr bwMode="auto">
          <a:xfrm>
            <a:off x="698828" y="767300"/>
            <a:ext cx="2435359" cy="2049335"/>
          </a:xfrm>
          <a:custGeom>
            <a:avLst/>
            <a:gdLst>
              <a:gd name="connsiteX0" fmla="*/ 73119 w 3943111"/>
              <a:gd name="connsiteY0" fmla="*/ 0 h 3318096"/>
              <a:gd name="connsiteX1" fmla="*/ 3572026 w 3943111"/>
              <a:gd name="connsiteY1" fmla="*/ 0 h 3318096"/>
              <a:gd name="connsiteX2" fmla="*/ 3580957 w 3943111"/>
              <a:gd name="connsiteY2" fmla="*/ 11944 h 3318096"/>
              <a:gd name="connsiteX3" fmla="*/ 3943111 w 3943111"/>
              <a:gd name="connsiteY3" fmla="*/ 1197557 h 3318096"/>
              <a:gd name="connsiteX4" fmla="*/ 1822572 w 3943111"/>
              <a:gd name="connsiteY4" fmla="*/ 3318096 h 3318096"/>
              <a:gd name="connsiteX5" fmla="*/ 64188 w 3943111"/>
              <a:gd name="connsiteY5" fmla="*/ 2383171 h 3318096"/>
              <a:gd name="connsiteX6" fmla="*/ 0 w 3943111"/>
              <a:gd name="connsiteY6" fmla="*/ 2277515 h 3318096"/>
              <a:gd name="connsiteX7" fmla="*/ 0 w 3943111"/>
              <a:gd name="connsiteY7" fmla="*/ 117600 h 3318096"/>
              <a:gd name="connsiteX8" fmla="*/ 64188 w 3943111"/>
              <a:gd name="connsiteY8" fmla="*/ 11944 h 331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43111" h="3318096">
                <a:moveTo>
                  <a:pt x="73119" y="0"/>
                </a:moveTo>
                <a:lnTo>
                  <a:pt x="3572026" y="0"/>
                </a:lnTo>
                <a:lnTo>
                  <a:pt x="3580957" y="11944"/>
                </a:lnTo>
                <a:cubicBezTo>
                  <a:pt x="3809602" y="350384"/>
                  <a:pt x="3943111" y="758379"/>
                  <a:pt x="3943111" y="1197557"/>
                </a:cubicBezTo>
                <a:cubicBezTo>
                  <a:pt x="3943111" y="2368699"/>
                  <a:pt x="2993714" y="3318096"/>
                  <a:pt x="1822572" y="3318096"/>
                </a:cubicBezTo>
                <a:cubicBezTo>
                  <a:pt x="1090609" y="3318096"/>
                  <a:pt x="445264" y="2947238"/>
                  <a:pt x="64188" y="2383171"/>
                </a:cubicBezTo>
                <a:lnTo>
                  <a:pt x="0" y="2277515"/>
                </a:lnTo>
                <a:lnTo>
                  <a:pt x="0" y="117600"/>
                </a:lnTo>
                <a:lnTo>
                  <a:pt x="64188" y="11944"/>
                </a:ln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utnik 3">
            <a:extLst>
              <a:ext uri="{FF2B5EF4-FFF2-40B4-BE49-F238E27FC236}">
                <a16:creationId xmlns:a16="http://schemas.microsoft.com/office/drawing/2014/main" id="{625BB912-32E6-4D3D-8079-5D1ADF48D882}"/>
              </a:ext>
            </a:extLst>
          </p:cNvPr>
          <p:cNvSpPr/>
          <p:nvPr/>
        </p:nvSpPr>
        <p:spPr>
          <a:xfrm>
            <a:off x="6483095" y="1843624"/>
            <a:ext cx="4779121" cy="4202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porijeklom</a:t>
            </a:r>
            <a:r>
              <a:rPr lang="en-US" sz="20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iz</a:t>
            </a:r>
            <a:r>
              <a:rPr lang="en-US" sz="20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talijanskoga</a:t>
            </a:r>
            <a:r>
              <a:rPr lang="en-US" sz="20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jezika</a:t>
            </a:r>
            <a:endParaRPr lang="en-US" sz="2000" kern="12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28575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nastala</a:t>
            </a:r>
            <a:r>
              <a:rPr lang="en-US" sz="20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je od </a:t>
            </a:r>
            <a:r>
              <a:rPr lang="en-US" sz="20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riječi</a:t>
            </a:r>
            <a:r>
              <a:rPr lang="en-US" sz="20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“</a:t>
            </a:r>
            <a:r>
              <a:rPr lang="en-US" sz="2000" b="1" i="1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portafoglio</a:t>
            </a:r>
            <a:r>
              <a:rPr lang="en-US" sz="20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”</a:t>
            </a:r>
          </a:p>
          <a:p>
            <a:pPr marL="85725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torbica</a:t>
            </a:r>
            <a:r>
              <a:rPr lang="en-US" sz="20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ili</a:t>
            </a:r>
            <a:r>
              <a:rPr lang="en-US" sz="20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omot</a:t>
            </a:r>
            <a:r>
              <a:rPr lang="en-US" sz="20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za </a:t>
            </a:r>
            <a:r>
              <a:rPr lang="en-US" sz="20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čuvanje</a:t>
            </a:r>
            <a:r>
              <a:rPr lang="en-US" sz="20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br>
              <a:rPr lang="en-US" sz="20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</a:br>
            <a:r>
              <a:rPr lang="en-US" sz="20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papira</a:t>
            </a:r>
            <a:r>
              <a:rPr lang="en-US" sz="20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20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spisa</a:t>
            </a:r>
            <a:r>
              <a:rPr lang="en-US" sz="20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marL="28575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nastala</a:t>
            </a:r>
            <a:r>
              <a:rPr lang="en-US" sz="20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je od </a:t>
            </a:r>
            <a:r>
              <a:rPr lang="en-US" sz="20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glagola</a:t>
            </a:r>
            <a:r>
              <a:rPr lang="en-US" sz="20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“</a:t>
            </a:r>
            <a:r>
              <a:rPr lang="en-US" sz="2000" b="1" i="1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portare</a:t>
            </a:r>
            <a:r>
              <a:rPr lang="en-US" sz="20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” (</a:t>
            </a:r>
            <a:r>
              <a:rPr lang="en-US" sz="20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nositi</a:t>
            </a:r>
            <a:r>
              <a:rPr lang="en-US" sz="20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) </a:t>
            </a:r>
            <a:br>
              <a:rPr lang="hr-HR" sz="20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</a:br>
            <a:r>
              <a:rPr lang="en-US" sz="20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20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imenice</a:t>
            </a:r>
            <a:r>
              <a:rPr lang="en-US" sz="20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“</a:t>
            </a:r>
            <a:r>
              <a:rPr lang="en-US" sz="2000" b="1" i="1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foglio</a:t>
            </a:r>
            <a:r>
              <a:rPr lang="en-US" sz="20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” (list)</a:t>
            </a:r>
            <a:br>
              <a:rPr lang="hr-HR" sz="20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</a:br>
            <a:endParaRPr lang="hr-HR" sz="2000" kern="12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57150">
              <a:lnSpc>
                <a:spcPct val="150000"/>
              </a:lnSpc>
            </a:pPr>
            <a:r>
              <a:rPr 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 1835</a:t>
            </a:r>
            <a:r>
              <a:rPr lang="en-US" sz="2000" dirty="0">
                <a:solidFill>
                  <a:srgbClr val="C00000"/>
                </a:solidFill>
              </a:rPr>
              <a:t>. </a:t>
            </a:r>
            <a:r>
              <a:rPr lang="en-US" sz="2000" dirty="0" err="1">
                <a:solidFill>
                  <a:srgbClr val="C00000"/>
                </a:solidFill>
              </a:rPr>
              <a:t>godine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portfolio </a:t>
            </a:r>
            <a:r>
              <a:rPr lang="en-US" sz="2000" dirty="0" err="1">
                <a:solidFill>
                  <a:srgbClr val="000000"/>
                </a:solidFill>
              </a:rPr>
              <a:t>ima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značenje</a:t>
            </a:r>
            <a:br>
              <a:rPr lang="hr-HR" sz="2000" dirty="0">
                <a:solidFill>
                  <a:srgbClr val="000000"/>
                </a:solidFill>
              </a:rPr>
            </a:br>
            <a:r>
              <a:rPr lang="en-US" sz="2000" b="1" dirty="0">
                <a:solidFill>
                  <a:srgbClr val="000000"/>
                </a:solidFill>
              </a:rPr>
              <a:t>“</a:t>
            </a:r>
            <a:r>
              <a:rPr lang="en-US" sz="2000" b="1" dirty="0" err="1">
                <a:solidFill>
                  <a:srgbClr val="000000"/>
                </a:solidFill>
              </a:rPr>
              <a:t>službeni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državni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dokument</a:t>
            </a:r>
            <a:r>
              <a:rPr lang="en-US" sz="2000" b="1" dirty="0">
                <a:solidFill>
                  <a:srgbClr val="000000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553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D8E67F2-F753-4E06-8229-4970A6725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83095" cy="6854272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EE1BDFD-564B-44A4-841A-50D6A8E75C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Pravokutnik 12">
            <a:extLst>
              <a:ext uri="{FF2B5EF4-FFF2-40B4-BE49-F238E27FC236}">
                <a16:creationId xmlns:a16="http://schemas.microsoft.com/office/drawing/2014/main" id="{B477D562-B512-4E3B-9754-892B86199559}"/>
              </a:ext>
            </a:extLst>
          </p:cNvPr>
          <p:cNvSpPr/>
          <p:nvPr/>
        </p:nvSpPr>
        <p:spPr>
          <a:xfrm>
            <a:off x="6309488" y="314066"/>
            <a:ext cx="4977976" cy="945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cap="none" spc="50" dirty="0">
                <a:ln w="9525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e-</a:t>
            </a:r>
            <a:r>
              <a:rPr lang="en-US" sz="4000" b="1" kern="1200" cap="none" spc="50" dirty="0">
                <a:ln w="9525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PORTFOLIO</a:t>
            </a:r>
            <a:r>
              <a:rPr lang="hr-HR" sz="4000" b="1" kern="1200" cap="none" spc="50" dirty="0">
                <a:ln w="9525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hr-HR" sz="4000" b="1" spc="50" dirty="0">
                <a:ln w="9525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učenika</a:t>
            </a:r>
            <a:endParaRPr lang="en-US" sz="4000" b="1" kern="1200" cap="none" spc="50" dirty="0">
              <a:ln w="9525" cmpd="sng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2" name="Freeform 60">
            <a:extLst>
              <a:ext uri="{FF2B5EF4-FFF2-40B4-BE49-F238E27FC236}">
                <a16:creationId xmlns:a16="http://schemas.microsoft.com/office/drawing/2014/main" id="{007B8288-68CC-4847-8419-CF535B6B7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3882" y="0"/>
            <a:ext cx="3880988" cy="2206512"/>
          </a:xfrm>
          <a:custGeom>
            <a:avLst/>
            <a:gdLst>
              <a:gd name="connsiteX0" fmla="*/ 20753 w 3960193"/>
              <a:gd name="connsiteY0" fmla="*/ 0 h 2251543"/>
              <a:gd name="connsiteX1" fmla="*/ 3939440 w 3960193"/>
              <a:gd name="connsiteY1" fmla="*/ 0 h 2251543"/>
              <a:gd name="connsiteX2" fmla="*/ 3949969 w 3960193"/>
              <a:gd name="connsiteY2" fmla="*/ 68994 h 2251543"/>
              <a:gd name="connsiteX3" fmla="*/ 3960193 w 3960193"/>
              <a:gd name="connsiteY3" fmla="*/ 271447 h 2251543"/>
              <a:gd name="connsiteX4" fmla="*/ 1980096 w 3960193"/>
              <a:gd name="connsiteY4" fmla="*/ 2251543 h 2251543"/>
              <a:gd name="connsiteX5" fmla="*/ 0 w 3960193"/>
              <a:gd name="connsiteY5" fmla="*/ 271447 h 2251543"/>
              <a:gd name="connsiteX6" fmla="*/ 10224 w 3960193"/>
              <a:gd name="connsiteY6" fmla="*/ 68994 h 225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3" h="2251543">
                <a:moveTo>
                  <a:pt x="20753" y="0"/>
                </a:moveTo>
                <a:lnTo>
                  <a:pt x="3939440" y="0"/>
                </a:lnTo>
                <a:lnTo>
                  <a:pt x="3949969" y="68994"/>
                </a:lnTo>
                <a:cubicBezTo>
                  <a:pt x="3956730" y="135559"/>
                  <a:pt x="3960193" y="203099"/>
                  <a:pt x="3960193" y="271447"/>
                </a:cubicBezTo>
                <a:cubicBezTo>
                  <a:pt x="3960193" y="1365024"/>
                  <a:pt x="3073674" y="2251543"/>
                  <a:pt x="1980096" y="2251543"/>
                </a:cubicBezTo>
                <a:cubicBezTo>
                  <a:pt x="886519" y="2251543"/>
                  <a:pt x="0" y="1365024"/>
                  <a:pt x="0" y="271447"/>
                </a:cubicBezTo>
                <a:cubicBezTo>
                  <a:pt x="0" y="203099"/>
                  <a:pt x="3463" y="135559"/>
                  <a:pt x="10224" y="68994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 68">
            <a:extLst>
              <a:ext uri="{FF2B5EF4-FFF2-40B4-BE49-F238E27FC236}">
                <a16:creationId xmlns:a16="http://schemas.microsoft.com/office/drawing/2014/main" id="{32BA8EA8-C1B6-4309-B674-F9F399B962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12701"/>
            <a:ext cx="4942589" cy="3945299"/>
          </a:xfrm>
          <a:custGeom>
            <a:avLst/>
            <a:gdLst>
              <a:gd name="connsiteX0" fmla="*/ 2223943 w 4942589"/>
              <a:gd name="connsiteY0" fmla="*/ 0 h 3945299"/>
              <a:gd name="connsiteX1" fmla="*/ 4942589 w 4942589"/>
              <a:gd name="connsiteY1" fmla="*/ 2718646 h 3945299"/>
              <a:gd name="connsiteX2" fmla="*/ 4728945 w 4942589"/>
              <a:gd name="connsiteY2" fmla="*/ 3776866 h 3945299"/>
              <a:gd name="connsiteX3" fmla="*/ 4647806 w 4942589"/>
              <a:gd name="connsiteY3" fmla="*/ 3945299 h 3945299"/>
              <a:gd name="connsiteX4" fmla="*/ 0 w 4942589"/>
              <a:gd name="connsiteY4" fmla="*/ 3945299 h 3945299"/>
              <a:gd name="connsiteX5" fmla="*/ 0 w 4942589"/>
              <a:gd name="connsiteY5" fmla="*/ 1157971 h 3945299"/>
              <a:gd name="connsiteX6" fmla="*/ 126104 w 4942589"/>
              <a:gd name="connsiteY6" fmla="*/ 989335 h 3945299"/>
              <a:gd name="connsiteX7" fmla="*/ 2223943 w 4942589"/>
              <a:gd name="connsiteY7" fmla="*/ 0 h 394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42589" h="3945299">
                <a:moveTo>
                  <a:pt x="2223943" y="0"/>
                </a:moveTo>
                <a:cubicBezTo>
                  <a:pt x="3725410" y="0"/>
                  <a:pt x="4942589" y="1217179"/>
                  <a:pt x="4942589" y="2718646"/>
                </a:cubicBezTo>
                <a:cubicBezTo>
                  <a:pt x="4942589" y="3094013"/>
                  <a:pt x="4866516" y="3451612"/>
                  <a:pt x="4728945" y="3776866"/>
                </a:cubicBezTo>
                <a:lnTo>
                  <a:pt x="4647806" y="3945299"/>
                </a:lnTo>
                <a:lnTo>
                  <a:pt x="0" y="3945299"/>
                </a:lnTo>
                <a:lnTo>
                  <a:pt x="0" y="1157971"/>
                </a:lnTo>
                <a:lnTo>
                  <a:pt x="126104" y="989335"/>
                </a:lnTo>
                <a:cubicBezTo>
                  <a:pt x="624744" y="385123"/>
                  <a:pt x="1379368" y="0"/>
                  <a:pt x="2223943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AA251531-3FEA-44C6-89E3-C3CF87C38E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" r="2" b="-2063"/>
          <a:stretch/>
        </p:blipFill>
        <p:spPr>
          <a:xfrm>
            <a:off x="201503" y="3115638"/>
            <a:ext cx="3950414" cy="3539423"/>
          </a:xfrm>
          <a:prstGeom prst="rect">
            <a:avLst/>
          </a:prstGeom>
        </p:spPr>
      </p:pic>
      <p:sp>
        <p:nvSpPr>
          <p:cNvPr id="4" name="Pravokutnik 3">
            <a:extLst>
              <a:ext uri="{FF2B5EF4-FFF2-40B4-BE49-F238E27FC236}">
                <a16:creationId xmlns:a16="http://schemas.microsoft.com/office/drawing/2014/main" id="{625BB912-32E6-4D3D-8079-5D1ADF48D882}"/>
              </a:ext>
            </a:extLst>
          </p:cNvPr>
          <p:cNvSpPr/>
          <p:nvPr/>
        </p:nvSpPr>
        <p:spPr>
          <a:xfrm>
            <a:off x="5713671" y="1259392"/>
            <a:ext cx="6169609" cy="53956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000" b="1" dirty="0">
                <a:solidFill>
                  <a:srgbClr val="201F1E"/>
                </a:solidFill>
                <a:latin typeface="+mj-lt"/>
              </a:rPr>
              <a:t>digitalna zbirka dokumenata </a:t>
            </a:r>
            <a:r>
              <a:rPr lang="hr-HR" sz="2000" dirty="0">
                <a:solidFill>
                  <a:srgbClr val="201F1E"/>
                </a:solidFill>
                <a:latin typeface="+mj-lt"/>
              </a:rPr>
              <a:t>(tekstova, crteža, animacija, videozapisa i sl.) koje je stvorio učenik</a:t>
            </a:r>
          </a:p>
          <a:p>
            <a:pPr marL="3429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000" b="1" dirty="0">
                <a:solidFill>
                  <a:srgbClr val="201F1E"/>
                </a:solidFill>
                <a:latin typeface="+mj-lt"/>
              </a:rPr>
              <a:t>prikazuje</a:t>
            </a:r>
            <a:r>
              <a:rPr lang="hr-HR" sz="2000" dirty="0">
                <a:solidFill>
                  <a:srgbClr val="201F1E"/>
                </a:solidFill>
                <a:latin typeface="+mj-lt"/>
              </a:rPr>
              <a:t> kontinuirani </a:t>
            </a:r>
            <a:r>
              <a:rPr lang="hr-HR" sz="2000" b="1" dirty="0">
                <a:latin typeface="+mj-lt"/>
              </a:rPr>
              <a:t>napredak</a:t>
            </a:r>
            <a:r>
              <a:rPr lang="hr-HR" sz="2000" dirty="0">
                <a:solidFill>
                  <a:srgbClr val="201F1E"/>
                </a:solidFill>
                <a:latin typeface="+mj-lt"/>
              </a:rPr>
              <a:t>, </a:t>
            </a:r>
            <a:r>
              <a:rPr lang="hr-HR" sz="2000" b="1" dirty="0">
                <a:solidFill>
                  <a:srgbClr val="201F1E"/>
                </a:solidFill>
                <a:latin typeface="+mj-lt"/>
              </a:rPr>
              <a:t>razvoj</a:t>
            </a:r>
            <a:r>
              <a:rPr lang="hr-HR" sz="2000" dirty="0">
                <a:solidFill>
                  <a:srgbClr val="201F1E"/>
                </a:solidFill>
                <a:latin typeface="+mj-lt"/>
              </a:rPr>
              <a:t> i </a:t>
            </a:r>
            <a:r>
              <a:rPr lang="hr-HR" sz="2000" b="1" dirty="0">
                <a:solidFill>
                  <a:srgbClr val="201F1E"/>
                </a:solidFill>
                <a:latin typeface="+mj-lt"/>
              </a:rPr>
              <a:t>postignuća</a:t>
            </a:r>
            <a:r>
              <a:rPr lang="hr-HR" sz="2000" dirty="0">
                <a:solidFill>
                  <a:srgbClr val="201F1E"/>
                </a:solidFill>
                <a:latin typeface="+mj-lt"/>
              </a:rPr>
              <a:t> učenika tijekom obrazovnog procesa</a:t>
            </a:r>
            <a:br>
              <a:rPr lang="hr-HR" sz="2000" dirty="0">
                <a:solidFill>
                  <a:srgbClr val="201F1E"/>
                </a:solidFill>
                <a:latin typeface="+mj-lt"/>
              </a:rPr>
            </a:br>
            <a:r>
              <a:rPr lang="hr-HR" sz="2000" dirty="0">
                <a:solidFill>
                  <a:srgbClr val="201F1E"/>
                </a:solidFill>
                <a:latin typeface="+mj-lt"/>
              </a:rPr>
              <a:t>(čime se bavio i šta je učio, kako je radio, njegov odnos prema problematici, problemi u učenju…)</a:t>
            </a:r>
          </a:p>
          <a:p>
            <a:pPr marL="3429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000" b="1" dirty="0">
                <a:solidFill>
                  <a:srgbClr val="201F1E"/>
                </a:solidFill>
                <a:latin typeface="+mj-lt"/>
              </a:rPr>
              <a:t>razvija </a:t>
            </a:r>
            <a:r>
              <a:rPr lang="hr-HR" sz="2000" dirty="0">
                <a:solidFill>
                  <a:srgbClr val="201F1E"/>
                </a:solidFill>
                <a:latin typeface="+mj-lt"/>
              </a:rPr>
              <a:t>informacijsko komunikacijske vještine, računalnu pismenosti kod učenika</a:t>
            </a:r>
          </a:p>
          <a:p>
            <a:pPr marL="3429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000" b="1" dirty="0">
                <a:solidFill>
                  <a:srgbClr val="201F1E"/>
                </a:solidFill>
                <a:latin typeface="+mj-lt"/>
              </a:rPr>
              <a:t>potiče</a:t>
            </a:r>
            <a:r>
              <a:rPr lang="hr-HR" sz="2000" dirty="0">
                <a:solidFill>
                  <a:srgbClr val="201F1E"/>
                </a:solidFill>
                <a:latin typeface="+mj-lt"/>
              </a:rPr>
              <a:t> kreativnost, refleksiju i samokritičnost</a:t>
            </a:r>
            <a:br>
              <a:rPr lang="hr-HR" sz="2000" dirty="0">
                <a:solidFill>
                  <a:srgbClr val="201F1E"/>
                </a:solidFill>
                <a:latin typeface="+mj-lt"/>
              </a:rPr>
            </a:br>
            <a:endParaRPr lang="hr-HR" sz="2000" dirty="0">
              <a:solidFill>
                <a:srgbClr val="201F1E"/>
              </a:solidFill>
              <a:latin typeface="+mj-lt"/>
            </a:endParaRPr>
          </a:p>
          <a:p>
            <a:pPr marL="8572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hr-HR" sz="300" kern="1200" dirty="0">
              <a:solidFill>
                <a:srgbClr val="201F1E"/>
              </a:solidFill>
              <a:latin typeface="+mj-lt"/>
              <a:ea typeface="+mn-ea"/>
              <a:cs typeface="+mn-cs"/>
            </a:endParaRPr>
          </a:p>
          <a:p>
            <a:pPr marL="114300">
              <a:spcAft>
                <a:spcPts val="600"/>
              </a:spcAft>
            </a:pPr>
            <a:r>
              <a:rPr lang="hr-HR" sz="2000" dirty="0">
                <a:solidFill>
                  <a:srgbClr val="201F1E"/>
                </a:solidFill>
              </a:rPr>
              <a:t>Danas se sve češće PORTFOLIO pohranjuje na nekom od </a:t>
            </a:r>
            <a:r>
              <a:rPr lang="hr-HR" sz="2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servisa</a:t>
            </a:r>
            <a:r>
              <a:rPr lang="hr-HR" sz="2000" dirty="0">
                <a:solidFill>
                  <a:srgbClr val="201F1E"/>
                </a:solidFill>
              </a:rPr>
              <a:t> za pohranu podataka na internetu – kao takav ga nazivamo </a:t>
            </a:r>
            <a:r>
              <a:rPr lang="hr-HR" sz="2000" b="1" dirty="0" err="1">
                <a:solidFill>
                  <a:srgbClr val="C00000"/>
                </a:solidFill>
              </a:rPr>
              <a:t>webfolio</a:t>
            </a:r>
            <a:br>
              <a:rPr lang="hr-HR" sz="2000" b="1" dirty="0">
                <a:solidFill>
                  <a:srgbClr val="C00000"/>
                </a:solidFill>
              </a:rPr>
            </a:br>
            <a:r>
              <a:rPr lang="hr-HR" sz="19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hr-HR" sz="19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OneDrive</a:t>
            </a:r>
            <a:r>
              <a:rPr lang="hr-HR" sz="19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Google </a:t>
            </a:r>
            <a:r>
              <a:rPr lang="hr-HR" sz="19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Drive</a:t>
            </a:r>
            <a:r>
              <a:rPr lang="hr-HR" sz="19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OneNote, </a:t>
            </a:r>
            <a:r>
              <a:rPr lang="hr-HR" sz="19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Wix</a:t>
            </a:r>
            <a:r>
              <a:rPr lang="hr-HR" sz="19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hr-HR" sz="19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Mahara</a:t>
            </a:r>
            <a:r>
              <a:rPr lang="hr-HR" sz="19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hr-HR" sz="19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Webly</a:t>
            </a:r>
            <a:r>
              <a:rPr lang="hr-HR" sz="19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,…)</a:t>
            </a:r>
            <a:endParaRPr lang="hr-HR" sz="1900" kern="1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791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59AE206-7EBA-4D33-8BC9-9D8158553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217F2BD-C071-4F1B-858E-8C742617B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6390" y="5095884"/>
            <a:ext cx="3211288" cy="9918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32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+mn-cs"/>
              </a:rPr>
              <a:t>Embed this</a:t>
            </a:r>
            <a:br>
              <a:rPr lang="hr-HR" sz="32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+mn-cs"/>
              </a:rPr>
            </a:br>
            <a:r>
              <a:rPr lang="en-US" sz="32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+mn-cs"/>
              </a:rPr>
              <a:t>into your students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437D937-A7F1-4011-92B4-328E5BE1B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672F332-AF08-46C6-94F0-77684310D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rgbClr val="4C72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4244EF8-D73A-40E1-BE73-D46E6B4B0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rgbClr val="4AE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zervirano mjesto sadržaja 3" descr="Slika na kojoj se prikazuje tekst, žena, ljudi&#10;&#10;Opis je automatski generiran">
            <a:extLst>
              <a:ext uri="{FF2B5EF4-FFF2-40B4-BE49-F238E27FC236}">
                <a16:creationId xmlns:a16="http://schemas.microsoft.com/office/drawing/2014/main" id="{7BE61CFD-ACD6-416F-B400-166A8E8422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25" b="-1"/>
          <a:stretch/>
        </p:blipFill>
        <p:spPr>
          <a:xfrm>
            <a:off x="6492113" y="10"/>
            <a:ext cx="5699887" cy="405923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E8E38ED-369A-44C2-B635-0BED0E48A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Naslov 1">
            <a:extLst>
              <a:ext uri="{FF2B5EF4-FFF2-40B4-BE49-F238E27FC236}">
                <a16:creationId xmlns:a16="http://schemas.microsoft.com/office/drawing/2014/main" id="{312577FC-783E-4A5A-8319-A13982336C3F}"/>
              </a:ext>
            </a:extLst>
          </p:cNvPr>
          <p:cNvSpPr txBox="1">
            <a:spLocks/>
          </p:cNvSpPr>
          <p:nvPr/>
        </p:nvSpPr>
        <p:spPr>
          <a:xfrm>
            <a:off x="782672" y="4285057"/>
            <a:ext cx="6939722" cy="13292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never stop learning</a:t>
            </a:r>
            <a:br>
              <a:rPr lang="hr-H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such a folio is never finished</a:t>
            </a:r>
          </a:p>
        </p:txBody>
      </p:sp>
      <p:sp>
        <p:nvSpPr>
          <p:cNvPr id="2" name="Pravokutnik 1">
            <a:extLst>
              <a:ext uri="{FF2B5EF4-FFF2-40B4-BE49-F238E27FC236}">
                <a16:creationId xmlns:a16="http://schemas.microsoft.com/office/drawing/2014/main" id="{31B40E0B-FBC7-4A7C-9232-7073D408B080}"/>
              </a:ext>
            </a:extLst>
          </p:cNvPr>
          <p:cNvSpPr/>
          <p:nvPr/>
        </p:nvSpPr>
        <p:spPr>
          <a:xfrm>
            <a:off x="134658" y="5591826"/>
            <a:ext cx="76657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r-HR" sz="2000" b="1" dirty="0">
                <a:solidFill>
                  <a:srgbClr val="FF0000"/>
                </a:solidFill>
                <a:latin typeface="+mj-lt"/>
              </a:rPr>
              <a:t>Portfolio je „živ” dokument koji evoluira tokom vremena jednako kao i mi.</a:t>
            </a:r>
            <a:br>
              <a:rPr lang="hr-HR" sz="2000" b="1" dirty="0">
                <a:solidFill>
                  <a:srgbClr val="FF0000"/>
                </a:solidFill>
                <a:latin typeface="+mj-lt"/>
              </a:rPr>
            </a:br>
            <a:r>
              <a:rPr lang="hr-HR" sz="2000" b="1" dirty="0">
                <a:solidFill>
                  <a:srgbClr val="FF0000"/>
                </a:solidFill>
                <a:latin typeface="+mj-lt"/>
              </a:rPr>
              <a:t>Razvija se i raste s nama.</a:t>
            </a:r>
            <a:endParaRPr lang="hr-HR" sz="20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2500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8">
            <a:extLst>
              <a:ext uri="{FF2B5EF4-FFF2-40B4-BE49-F238E27FC236}">
                <a16:creationId xmlns:a16="http://schemas.microsoft.com/office/drawing/2014/main" id="{2471BEDE-CB7D-49B0-B6A2-ACFAABD4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643" y="3780420"/>
            <a:ext cx="8379894" cy="475252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39AE31AF-65FB-47C8-9E34-8F202D857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4720" y="-603448"/>
            <a:ext cx="8379894" cy="475252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Strelica: desno 24">
            <a:extLst>
              <a:ext uri="{FF2B5EF4-FFF2-40B4-BE49-F238E27FC236}">
                <a16:creationId xmlns:a16="http://schemas.microsoft.com/office/drawing/2014/main" id="{A33FFC2A-9599-4F79-AE3E-14F8E3664E4D}"/>
              </a:ext>
            </a:extLst>
          </p:cNvPr>
          <p:cNvSpPr/>
          <p:nvPr/>
        </p:nvSpPr>
        <p:spPr>
          <a:xfrm flipV="1">
            <a:off x="8782540" y="1477350"/>
            <a:ext cx="990841" cy="337783"/>
          </a:xfrm>
          <a:prstGeom prst="rightArrow">
            <a:avLst/>
          </a:prstGeom>
          <a:solidFill>
            <a:srgbClr val="00359E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6" name="Strelica: desno 25">
            <a:extLst>
              <a:ext uri="{FF2B5EF4-FFF2-40B4-BE49-F238E27FC236}">
                <a16:creationId xmlns:a16="http://schemas.microsoft.com/office/drawing/2014/main" id="{7D4653BF-3668-4ABC-805F-CB852EF7E55C}"/>
              </a:ext>
            </a:extLst>
          </p:cNvPr>
          <p:cNvSpPr/>
          <p:nvPr/>
        </p:nvSpPr>
        <p:spPr>
          <a:xfrm rot="20737526">
            <a:off x="8705559" y="5406773"/>
            <a:ext cx="990841" cy="353032"/>
          </a:xfrm>
          <a:prstGeom prst="rightArrow">
            <a:avLst/>
          </a:prstGeom>
          <a:solidFill>
            <a:srgbClr val="00359E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7" name="Strelica: desno 26">
            <a:extLst>
              <a:ext uri="{FF2B5EF4-FFF2-40B4-BE49-F238E27FC236}">
                <a16:creationId xmlns:a16="http://schemas.microsoft.com/office/drawing/2014/main" id="{9A6F3C67-8F38-4EA6-B0DD-CF1EFBF14CEC}"/>
              </a:ext>
            </a:extLst>
          </p:cNvPr>
          <p:cNvSpPr/>
          <p:nvPr/>
        </p:nvSpPr>
        <p:spPr>
          <a:xfrm flipV="1">
            <a:off x="8715067" y="3406805"/>
            <a:ext cx="990841" cy="337783"/>
          </a:xfrm>
          <a:prstGeom prst="rightArrow">
            <a:avLst/>
          </a:prstGeom>
          <a:solidFill>
            <a:srgbClr val="00359E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754D66D4-1B52-4714-BC78-F49944F3D599}"/>
              </a:ext>
            </a:extLst>
          </p:cNvPr>
          <p:cNvSpPr/>
          <p:nvPr/>
        </p:nvSpPr>
        <p:spPr>
          <a:xfrm>
            <a:off x="57416" y="2204864"/>
            <a:ext cx="1358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Multimedija</a:t>
            </a:r>
          </a:p>
          <a:p>
            <a:pPr algn="ctr"/>
            <a:r>
              <a:rPr lang="hr-HR" b="1" dirty="0">
                <a:solidFill>
                  <a:srgbClr val="FF0000"/>
                </a:solidFill>
              </a:rPr>
              <a:t>Poveznice</a:t>
            </a:r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1D50AF93-7D1B-438A-9F6A-D958BA135FCE}"/>
              </a:ext>
            </a:extLst>
          </p:cNvPr>
          <p:cNvSpPr/>
          <p:nvPr/>
        </p:nvSpPr>
        <p:spPr>
          <a:xfrm>
            <a:off x="3977304" y="415945"/>
            <a:ext cx="17935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b="1" dirty="0">
                <a:solidFill>
                  <a:srgbClr val="FF0000"/>
                </a:solidFill>
              </a:rPr>
              <a:t>Organizirana</a:t>
            </a:r>
            <a:br>
              <a:rPr lang="hr-HR" b="1" dirty="0">
                <a:solidFill>
                  <a:srgbClr val="FF0000"/>
                </a:solidFill>
              </a:rPr>
            </a:br>
            <a:r>
              <a:rPr lang="hr-HR" b="1" dirty="0">
                <a:solidFill>
                  <a:srgbClr val="FF0000"/>
                </a:solidFill>
              </a:rPr>
              <a:t>zbirka artefakata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0" name="Pravokutnik 9">
            <a:extLst>
              <a:ext uri="{FF2B5EF4-FFF2-40B4-BE49-F238E27FC236}">
                <a16:creationId xmlns:a16="http://schemas.microsoft.com/office/drawing/2014/main" id="{98BBBAF1-DEAD-4760-8EF9-C67FC533547B}"/>
              </a:ext>
            </a:extLst>
          </p:cNvPr>
          <p:cNvSpPr/>
          <p:nvPr/>
        </p:nvSpPr>
        <p:spPr>
          <a:xfrm rot="19640025">
            <a:off x="5085055" y="2667075"/>
            <a:ext cx="1296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b="1" dirty="0">
                <a:solidFill>
                  <a:srgbClr val="FF0000"/>
                </a:solidFill>
              </a:rPr>
              <a:t>Dokumenti</a:t>
            </a:r>
          </a:p>
        </p:txBody>
      </p:sp>
      <p:sp>
        <p:nvSpPr>
          <p:cNvPr id="11" name="Pravokutnik 10">
            <a:extLst>
              <a:ext uri="{FF2B5EF4-FFF2-40B4-BE49-F238E27FC236}">
                <a16:creationId xmlns:a16="http://schemas.microsoft.com/office/drawing/2014/main" id="{5979D7EC-EC5D-4835-AC82-58766AB6FE79}"/>
              </a:ext>
            </a:extLst>
          </p:cNvPr>
          <p:cNvSpPr/>
          <p:nvPr/>
        </p:nvSpPr>
        <p:spPr>
          <a:xfrm>
            <a:off x="1674797" y="4688449"/>
            <a:ext cx="1009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Dnevnici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2" name="Pravokutnik 11">
            <a:extLst>
              <a:ext uri="{FF2B5EF4-FFF2-40B4-BE49-F238E27FC236}">
                <a16:creationId xmlns:a16="http://schemas.microsoft.com/office/drawing/2014/main" id="{5904604D-7CCD-4215-8052-8B56DEDB3CDA}"/>
              </a:ext>
            </a:extLst>
          </p:cNvPr>
          <p:cNvSpPr/>
          <p:nvPr/>
        </p:nvSpPr>
        <p:spPr>
          <a:xfrm>
            <a:off x="1514075" y="3490976"/>
            <a:ext cx="6256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Slike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5" name="Pravokutnik 14">
            <a:extLst>
              <a:ext uri="{FF2B5EF4-FFF2-40B4-BE49-F238E27FC236}">
                <a16:creationId xmlns:a16="http://schemas.microsoft.com/office/drawing/2014/main" id="{9DB78A1B-3035-4C66-B541-8FC9458BBF84}"/>
              </a:ext>
            </a:extLst>
          </p:cNvPr>
          <p:cNvSpPr/>
          <p:nvPr/>
        </p:nvSpPr>
        <p:spPr>
          <a:xfrm>
            <a:off x="1415480" y="236329"/>
            <a:ext cx="16842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Digitalna arhiva</a:t>
            </a:r>
          </a:p>
        </p:txBody>
      </p:sp>
      <p:sp>
        <p:nvSpPr>
          <p:cNvPr id="24" name="Strelica: desno 23">
            <a:extLst>
              <a:ext uri="{FF2B5EF4-FFF2-40B4-BE49-F238E27FC236}">
                <a16:creationId xmlns:a16="http://schemas.microsoft.com/office/drawing/2014/main" id="{C8133D1D-92E5-40DC-8604-3320FBCC13BD}"/>
              </a:ext>
            </a:extLst>
          </p:cNvPr>
          <p:cNvSpPr/>
          <p:nvPr/>
        </p:nvSpPr>
        <p:spPr>
          <a:xfrm rot="1621421">
            <a:off x="4608722" y="4463397"/>
            <a:ext cx="2088232" cy="294390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6" name="Strelica: desno 15">
            <a:extLst>
              <a:ext uri="{FF2B5EF4-FFF2-40B4-BE49-F238E27FC236}">
                <a16:creationId xmlns:a16="http://schemas.microsoft.com/office/drawing/2014/main" id="{117289C5-4210-4F08-A0B3-B7617EE5B898}"/>
              </a:ext>
            </a:extLst>
          </p:cNvPr>
          <p:cNvSpPr/>
          <p:nvPr/>
        </p:nvSpPr>
        <p:spPr>
          <a:xfrm rot="18942893">
            <a:off x="4677980" y="4607639"/>
            <a:ext cx="2088232" cy="294390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3" name="Strelica: desno 22">
            <a:extLst>
              <a:ext uri="{FF2B5EF4-FFF2-40B4-BE49-F238E27FC236}">
                <a16:creationId xmlns:a16="http://schemas.microsoft.com/office/drawing/2014/main" id="{B36C1E17-E6D6-4CFB-A4CE-9DCB6CD06C0C}"/>
              </a:ext>
            </a:extLst>
          </p:cNvPr>
          <p:cNvSpPr/>
          <p:nvPr/>
        </p:nvSpPr>
        <p:spPr>
          <a:xfrm rot="17858568">
            <a:off x="4777640" y="3193910"/>
            <a:ext cx="2385163" cy="255123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2C448A43-4819-4626-A107-28400A60715E}"/>
              </a:ext>
            </a:extLst>
          </p:cNvPr>
          <p:cNvSpPr/>
          <p:nvPr/>
        </p:nvSpPr>
        <p:spPr>
          <a:xfrm>
            <a:off x="2982750" y="2170609"/>
            <a:ext cx="1217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b="1" dirty="0">
                <a:solidFill>
                  <a:srgbClr val="FF0000"/>
                </a:solidFill>
              </a:rPr>
              <a:t>Repozitorij</a:t>
            </a:r>
          </a:p>
        </p:txBody>
      </p:sp>
      <p:graphicFrame>
        <p:nvGraphicFramePr>
          <p:cNvPr id="14" name="Dijagram 13">
            <a:extLst>
              <a:ext uri="{FF2B5EF4-FFF2-40B4-BE49-F238E27FC236}">
                <a16:creationId xmlns:a16="http://schemas.microsoft.com/office/drawing/2014/main" id="{11B92EAF-8AA8-458E-8EC9-80762A7D5F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1208894"/>
              </p:ext>
            </p:extLst>
          </p:nvPr>
        </p:nvGraphicFramePr>
        <p:xfrm>
          <a:off x="3128142" y="415946"/>
          <a:ext cx="8728498" cy="6253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Slika 8">
            <a:extLst>
              <a:ext uri="{FF2B5EF4-FFF2-40B4-BE49-F238E27FC236}">
                <a16:creationId xmlns:a16="http://schemas.microsoft.com/office/drawing/2014/main" id="{9488BFBD-A65A-4285-B205-E54ECC89478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40" r="2" b="-2128"/>
          <a:stretch/>
        </p:blipFill>
        <p:spPr>
          <a:xfrm>
            <a:off x="2207568" y="3356992"/>
            <a:ext cx="4085772" cy="363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63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59AE206-7EBA-4D33-8BC9-9D8158553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437D937-A7F1-4011-92B4-328E5BE1B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672F332-AF08-46C6-94F0-77684310D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4244EF8-D73A-40E1-BE73-D46E6B4B0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AB84D7E8-4ECB-42D7-ADBF-01689B0F2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E8E38ED-369A-44C2-B635-0BED0E48A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Rezervirano mjesto sadržaja 3" descr="Slika na kojoj se prikazuje tekst&#10;&#10;Opis je automatski generiran">
            <a:extLst>
              <a:ext uri="{FF2B5EF4-FFF2-40B4-BE49-F238E27FC236}">
                <a16:creationId xmlns:a16="http://schemas.microsoft.com/office/drawing/2014/main" id="{B1B7D495-0172-44C8-80DF-BE1ADCC5AD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8" r="756" b="-3"/>
          <a:stretch/>
        </p:blipFill>
        <p:spPr>
          <a:xfrm>
            <a:off x="6492113" y="10"/>
            <a:ext cx="5699887" cy="405923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</p:spPr>
      </p:pic>
      <p:sp>
        <p:nvSpPr>
          <p:cNvPr id="11" name="Pravokutnik 10">
            <a:extLst>
              <a:ext uri="{FF2B5EF4-FFF2-40B4-BE49-F238E27FC236}">
                <a16:creationId xmlns:a16="http://schemas.microsoft.com/office/drawing/2014/main" id="{2AFC6C77-C412-4C27-8CFE-C6DD5C6E858E}"/>
              </a:ext>
            </a:extLst>
          </p:cNvPr>
          <p:cNvSpPr/>
          <p:nvPr/>
        </p:nvSpPr>
        <p:spPr>
          <a:xfrm>
            <a:off x="7971668" y="4531554"/>
            <a:ext cx="40490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>
                <a:latin typeface="+mj-lt"/>
              </a:rPr>
              <a:t>Refleksija </a:t>
            </a:r>
            <a:r>
              <a:rPr lang="en-US" sz="2800" dirty="0" err="1">
                <a:latin typeface="+mj-lt"/>
              </a:rPr>
              <a:t>će</a:t>
            </a:r>
            <a:r>
              <a:rPr lang="en-US" sz="2800" dirty="0">
                <a:latin typeface="+mj-lt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potaknuti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učenika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na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razmišljanje</a:t>
            </a:r>
            <a:endParaRPr lang="hr-HR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en-US" sz="2800" dirty="0">
                <a:latin typeface="+mj-lt"/>
              </a:rPr>
              <a:t>o </a:t>
            </a:r>
            <a:r>
              <a:rPr lang="en-US" sz="2800" dirty="0" err="1">
                <a:latin typeface="+mj-lt"/>
              </a:rPr>
              <a:t>predmetu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učenja</a:t>
            </a:r>
            <a:r>
              <a:rPr lang="hr-HR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i</a:t>
            </a:r>
            <a:r>
              <a:rPr lang="en-US" sz="2800" dirty="0">
                <a:latin typeface="+mj-lt"/>
              </a:rPr>
              <a:t> o </a:t>
            </a:r>
            <a:r>
              <a:rPr lang="en-US" sz="2800" dirty="0" err="1">
                <a:latin typeface="+mj-lt"/>
              </a:rPr>
              <a:t>vlastitom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učenju</a:t>
            </a:r>
            <a:endParaRPr lang="hr-HR" sz="2800" dirty="0">
              <a:latin typeface="+mj-lt"/>
            </a:endParaRPr>
          </a:p>
        </p:txBody>
      </p:sp>
      <p:sp>
        <p:nvSpPr>
          <p:cNvPr id="14" name="Naslov 1">
            <a:extLst>
              <a:ext uri="{FF2B5EF4-FFF2-40B4-BE49-F238E27FC236}">
                <a16:creationId xmlns:a16="http://schemas.microsoft.com/office/drawing/2014/main" id="{0B228773-0C10-4434-A9C9-E9F2CE839E30}"/>
              </a:ext>
            </a:extLst>
          </p:cNvPr>
          <p:cNvSpPr txBox="1">
            <a:spLocks/>
          </p:cNvSpPr>
          <p:nvPr/>
        </p:nvSpPr>
        <p:spPr>
          <a:xfrm>
            <a:off x="290518" y="4525347"/>
            <a:ext cx="7390632" cy="1828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r"/>
            <a:r>
              <a:rPr lang="en-US" sz="2800" dirty="0" err="1"/>
              <a:t>Učenik</a:t>
            </a:r>
            <a:r>
              <a:rPr lang="en-US" sz="2800" dirty="0"/>
              <a:t> mora </a:t>
            </a:r>
            <a:r>
              <a:rPr lang="en-US" sz="2800" dirty="0" err="1"/>
              <a:t>biti</a:t>
            </a:r>
            <a:r>
              <a:rPr lang="en-US" sz="2800" dirty="0"/>
              <a:t>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izravno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uključen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dirty="0"/>
              <a:t>u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</a:t>
            </a:r>
            <a:r>
              <a:rPr lang="hr-H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faz</a:t>
            </a:r>
            <a:r>
              <a:rPr lang="hr-H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/>
              <a:t>razvoja</a:t>
            </a:r>
            <a:r>
              <a:rPr lang="hr-HR" sz="2800" dirty="0"/>
              <a:t> svog</a:t>
            </a:r>
            <a:r>
              <a:rPr lang="en-US" sz="2800" dirty="0"/>
              <a:t> e-</a:t>
            </a:r>
            <a:r>
              <a:rPr lang="en-US" sz="2800" dirty="0" err="1"/>
              <a:t>portfolija</a:t>
            </a:r>
            <a:r>
              <a:rPr lang="en-US" sz="2800" dirty="0"/>
              <a:t> </a:t>
            </a:r>
            <a:r>
              <a:rPr lang="en-US" sz="2800" dirty="0" err="1"/>
              <a:t>kako</a:t>
            </a:r>
            <a:r>
              <a:rPr lang="en-US" sz="2800" dirty="0"/>
              <a:t> bi </a:t>
            </a:r>
            <a:r>
              <a:rPr lang="hr-HR" sz="2800" dirty="0"/>
              <a:t>učio </a:t>
            </a:r>
            <a:r>
              <a:rPr lang="en-US" sz="2800" dirty="0" err="1"/>
              <a:t>iz</a:t>
            </a:r>
            <a:r>
              <a:rPr lang="en-US" sz="2800" dirty="0"/>
              <a:t> </a:t>
            </a:r>
            <a:r>
              <a:rPr lang="hr-HR" sz="2800" dirty="0"/>
              <a:t>toga</a:t>
            </a:r>
            <a:br>
              <a:rPr lang="hr-HR" sz="2800" dirty="0"/>
            </a:br>
            <a:br>
              <a:rPr lang="en-US" sz="2800" dirty="0"/>
            </a:br>
            <a:r>
              <a:rPr lang="en-US" sz="2800" dirty="0" err="1"/>
              <a:t>Faza</a:t>
            </a:r>
            <a:r>
              <a:rPr lang="en-US" sz="2800" dirty="0"/>
              <a:t>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refleksije</a:t>
            </a:r>
            <a:r>
              <a:rPr lang="en-US" sz="2800" dirty="0"/>
              <a:t> </a:t>
            </a:r>
            <a:r>
              <a:rPr lang="hr-HR" sz="2800" dirty="0"/>
              <a:t>je najznačajnija u procesu učenja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5916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6B49993-ACB4-48AD-8886-7D04FA769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830329"/>
            <a:ext cx="4857328" cy="5197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847757AC-58E2-41E1-8D87-839DA37B2B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6143" y="2088130"/>
            <a:ext cx="5252465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r-HR" altLang="sr-Latn-R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Umjesto od </a:t>
            </a:r>
            <a:r>
              <a:rPr lang="hr-HR" altLang="sr-Latn-R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znanja</a:t>
            </a:r>
            <a:r>
              <a:rPr lang="hr-HR" altLang="sr-Latn-R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počnimo od </a:t>
            </a:r>
            <a:r>
              <a:rPr lang="hr-HR" altLang="sr-Latn-R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stvaranja!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hr-HR" altLang="sr-Latn-RS" sz="2000" b="1" dirty="0">
              <a:solidFill>
                <a:srgbClr val="2020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Stvarajući e-portfolio, učenik aktivno sudjeluje u stvaranju znanja </a:t>
            </a:r>
            <a:r>
              <a:rPr lang="hr-HR" altLang="sr-Latn-RS" sz="2000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naposljetku iz toga izvodi znanje koje mu je potrebno.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r-HR" sz="2000" dirty="0">
              <a:solidFill>
                <a:srgbClr val="2020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r-HR" sz="2000" b="1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Poanta preokrenute učionice  </a:t>
            </a:r>
            <a:r>
              <a:rPr lang="hr-HR" sz="2000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aktivna uključenost učenika u učenje i stvaranje sadržaja.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r-HR" sz="2000" dirty="0">
              <a:solidFill>
                <a:srgbClr val="2020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 do stvaranja preokrenute učionice kreće od </a:t>
            </a:r>
            <a:r>
              <a:rPr lang="hr-HR" sz="2000" b="1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stvaranja</a:t>
            </a:r>
            <a:r>
              <a:rPr lang="hr-HR" sz="2000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r-HR" sz="2000" b="1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ocjenjivanja</a:t>
            </a:r>
            <a:r>
              <a:rPr lang="hr-HR" sz="2000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r-HR" sz="2000" b="1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analiziranja</a:t>
            </a:r>
            <a:r>
              <a:rPr lang="hr-HR" sz="2000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hr-HR" sz="2000" b="1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primjenjivanja</a:t>
            </a:r>
            <a:endParaRPr lang="hr-HR" altLang="sr-Latn-RS" sz="2000" b="1" dirty="0">
              <a:solidFill>
                <a:srgbClr val="2020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77591F7F-3042-481D-98AF-B06047CF45C4}"/>
              </a:ext>
            </a:extLst>
          </p:cNvPr>
          <p:cNvSpPr/>
          <p:nvPr/>
        </p:nvSpPr>
        <p:spPr>
          <a:xfrm>
            <a:off x="6483290" y="5180999"/>
            <a:ext cx="48692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dirty="0">
              <a:solidFill>
                <a:srgbClr val="2020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B6990226-8450-4A77-9222-24757C79C1DA}"/>
              </a:ext>
            </a:extLst>
          </p:cNvPr>
          <p:cNvSpPr/>
          <p:nvPr/>
        </p:nvSpPr>
        <p:spPr>
          <a:xfrm>
            <a:off x="6316143" y="830329"/>
            <a:ext cx="48573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b="1" dirty="0">
                <a:solidFill>
                  <a:srgbClr val="252B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Preokrenuta </a:t>
            </a:r>
            <a:r>
              <a:rPr lang="hr-HR" sz="3200" b="1" dirty="0" err="1">
                <a:solidFill>
                  <a:srgbClr val="252B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Bloomova</a:t>
            </a:r>
            <a:r>
              <a:rPr lang="hr-HR" sz="3200" b="1" dirty="0">
                <a:solidFill>
                  <a:srgbClr val="252B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taksonomija</a:t>
            </a:r>
          </a:p>
        </p:txBody>
      </p:sp>
    </p:spTree>
    <p:extLst>
      <p:ext uri="{BB962C8B-B14F-4D97-AF65-F5344CB8AC3E}">
        <p14:creationId xmlns:p14="http://schemas.microsoft.com/office/powerpoint/2010/main" val="47101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Povezana slika">
            <a:extLst>
              <a:ext uri="{FF2B5EF4-FFF2-40B4-BE49-F238E27FC236}">
                <a16:creationId xmlns:a16="http://schemas.microsoft.com/office/drawing/2014/main" id="{428B458B-6022-4210-95A4-EFF477000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FCBC0"/>
              </a:clrFrom>
              <a:clrTo>
                <a:srgbClr val="DFCBC0">
                  <a:alpha val="0"/>
                </a:srgbClr>
              </a:clrTo>
            </a:clrChang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2" y="-27384"/>
            <a:ext cx="12888841" cy="708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jagram 1">
            <a:extLst>
              <a:ext uri="{FF2B5EF4-FFF2-40B4-BE49-F238E27FC236}">
                <a16:creationId xmlns:a16="http://schemas.microsoft.com/office/drawing/2014/main" id="{A10C7147-C81B-4F18-B5DA-39A710B7AB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3862459"/>
              </p:ext>
            </p:extLst>
          </p:nvPr>
        </p:nvGraphicFramePr>
        <p:xfrm>
          <a:off x="1343472" y="-8568"/>
          <a:ext cx="9505056" cy="6839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8" name="Dijagram 27">
            <a:extLst>
              <a:ext uri="{FF2B5EF4-FFF2-40B4-BE49-F238E27FC236}">
                <a16:creationId xmlns:a16="http://schemas.microsoft.com/office/drawing/2014/main" id="{71ED180D-FEB6-4DC0-B370-2506F6380F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5613446"/>
              </p:ext>
            </p:extLst>
          </p:nvPr>
        </p:nvGraphicFramePr>
        <p:xfrm>
          <a:off x="3392462" y="1484784"/>
          <a:ext cx="5295826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3" name="Pravokutnik 2">
            <a:extLst>
              <a:ext uri="{FF2B5EF4-FFF2-40B4-BE49-F238E27FC236}">
                <a16:creationId xmlns:a16="http://schemas.microsoft.com/office/drawing/2014/main" id="{A534D82A-016C-4DC3-BE7D-780848EC863F}"/>
              </a:ext>
            </a:extLst>
          </p:cNvPr>
          <p:cNvSpPr/>
          <p:nvPr/>
        </p:nvSpPr>
        <p:spPr>
          <a:xfrm>
            <a:off x="4367808" y="2125665"/>
            <a:ext cx="3194256" cy="25714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 dirty="0">
                <a:solidFill>
                  <a:srgbClr val="C00000"/>
                </a:solidFill>
                <a:ea typeface="+mj-ea"/>
                <a:cs typeface="+mj-cs"/>
              </a:rPr>
              <a:t>TIJEK</a:t>
            </a:r>
            <a:r>
              <a:rPr lang="hr-HR" sz="3200" b="1" kern="1200" dirty="0">
                <a:solidFill>
                  <a:srgbClr val="C00000"/>
                </a:solidFill>
                <a:ea typeface="+mj-ea"/>
                <a:cs typeface="+mj-cs"/>
              </a:rPr>
              <a:t> S</a:t>
            </a:r>
            <a:r>
              <a:rPr lang="en-US" sz="3200" b="1" kern="1200" dirty="0">
                <a:solidFill>
                  <a:srgbClr val="C00000"/>
                </a:solidFill>
                <a:ea typeface="+mj-ea"/>
                <a:cs typeface="+mj-cs"/>
              </a:rPr>
              <a:t>TVARANJA</a:t>
            </a:r>
            <a:br>
              <a:rPr lang="hr-HR" sz="3200" b="1" dirty="0">
                <a:solidFill>
                  <a:srgbClr val="C00000"/>
                </a:solidFill>
                <a:ea typeface="+mj-ea"/>
                <a:cs typeface="+mj-cs"/>
              </a:rPr>
            </a:br>
            <a:r>
              <a:rPr lang="en-US" sz="3200" b="1" kern="1200" dirty="0">
                <a:solidFill>
                  <a:srgbClr val="C00000"/>
                </a:solidFill>
                <a:ea typeface="+mj-ea"/>
                <a:cs typeface="+mj-cs"/>
              </a:rPr>
              <a:t>DIGITALNOGA</a:t>
            </a:r>
            <a:br>
              <a:rPr lang="hr-HR" sz="3200" b="1" kern="1200" dirty="0">
                <a:solidFill>
                  <a:srgbClr val="C00000"/>
                </a:solidFill>
                <a:ea typeface="+mj-ea"/>
                <a:cs typeface="+mj-cs"/>
              </a:rPr>
            </a:br>
            <a:r>
              <a:rPr lang="en-US" sz="3200" b="1" kern="1200" dirty="0">
                <a:solidFill>
                  <a:srgbClr val="C00000"/>
                </a:solidFill>
                <a:ea typeface="+mj-ea"/>
                <a:cs typeface="+mj-cs"/>
              </a:rPr>
              <a:t>RADA</a:t>
            </a:r>
          </a:p>
        </p:txBody>
      </p:sp>
      <p:cxnSp>
        <p:nvCxnSpPr>
          <p:cNvPr id="26" name="Poveznik: zakrivljeno 25">
            <a:extLst>
              <a:ext uri="{FF2B5EF4-FFF2-40B4-BE49-F238E27FC236}">
                <a16:creationId xmlns:a16="http://schemas.microsoft.com/office/drawing/2014/main" id="{62669ED6-82B0-4334-981C-3DAAAB081558}"/>
              </a:ext>
            </a:extLst>
          </p:cNvPr>
          <p:cNvCxnSpPr/>
          <p:nvPr/>
        </p:nvCxnSpPr>
        <p:spPr>
          <a:xfrm>
            <a:off x="5547946" y="2611315"/>
            <a:ext cx="1828800" cy="182880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892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faultSectionNames xmlns="6c570e8d-7079-4bb6-a7be-5bd290c56ee3" xsi:nil="true"/>
    <Is_Collaboration_Space_Locked xmlns="6c570e8d-7079-4bb6-a7be-5bd290c56ee3" xsi:nil="true"/>
    <FolderType xmlns="6c570e8d-7079-4bb6-a7be-5bd290c56ee3" xsi:nil="true"/>
    <Teachers xmlns="6c570e8d-7079-4bb6-a7be-5bd290c56ee3">
      <UserInfo>
        <DisplayName/>
        <AccountId xsi:nil="true"/>
        <AccountType/>
      </UserInfo>
    </Teachers>
    <NotebookType xmlns="6c570e8d-7079-4bb6-a7be-5bd290c56ee3" xsi:nil="true"/>
    <Leaders xmlns="6c570e8d-7079-4bb6-a7be-5bd290c56ee3">
      <UserInfo>
        <DisplayName/>
        <AccountId xsi:nil="true"/>
        <AccountType/>
      </UserInfo>
    </Leaders>
    <Members xmlns="6c570e8d-7079-4bb6-a7be-5bd290c56ee3">
      <UserInfo>
        <DisplayName/>
        <AccountId xsi:nil="true"/>
        <AccountType/>
      </UserInfo>
    </Members>
    <Has_Leaders_Only_SectionGroup xmlns="6c570e8d-7079-4bb6-a7be-5bd290c56ee3" xsi:nil="true"/>
    <Invited_Members xmlns="6c570e8d-7079-4bb6-a7be-5bd290c56ee3" xsi:nil="true"/>
    <Invited_Teachers xmlns="6c570e8d-7079-4bb6-a7be-5bd290c56ee3" xsi:nil="true"/>
    <Invited_Students xmlns="6c570e8d-7079-4bb6-a7be-5bd290c56ee3" xsi:nil="true"/>
    <TeamsChannelId xmlns="6c570e8d-7079-4bb6-a7be-5bd290c56ee3" xsi:nil="true"/>
    <IsNotebookLocked xmlns="6c570e8d-7079-4bb6-a7be-5bd290c56ee3" xsi:nil="true"/>
    <Owner xmlns="6c570e8d-7079-4bb6-a7be-5bd290c56ee3">
      <UserInfo>
        <DisplayName/>
        <AccountId xsi:nil="true"/>
        <AccountType/>
      </UserInfo>
    </Owner>
    <CultureName xmlns="6c570e8d-7079-4bb6-a7be-5bd290c56ee3" xsi:nil="true"/>
    <Distribution_Groups xmlns="6c570e8d-7079-4bb6-a7be-5bd290c56ee3" xsi:nil="true"/>
    <AppVersion xmlns="6c570e8d-7079-4bb6-a7be-5bd290c56ee3" xsi:nil="true"/>
    <Invited_Leaders xmlns="6c570e8d-7079-4bb6-a7be-5bd290c56ee3" xsi:nil="true"/>
    <Students xmlns="6c570e8d-7079-4bb6-a7be-5bd290c56ee3">
      <UserInfo>
        <DisplayName/>
        <AccountId xsi:nil="true"/>
        <AccountType/>
      </UserInfo>
    </Students>
    <Student_Groups xmlns="6c570e8d-7079-4bb6-a7be-5bd290c56ee3">
      <UserInfo>
        <DisplayName/>
        <AccountId xsi:nil="true"/>
        <AccountType/>
      </UserInfo>
    </Student_Groups>
    <Templates xmlns="6c570e8d-7079-4bb6-a7be-5bd290c56ee3" xsi:nil="true"/>
    <Math_Settings xmlns="6c570e8d-7079-4bb6-a7be-5bd290c56ee3" xsi:nil="true"/>
    <LMS_Mappings xmlns="6c570e8d-7079-4bb6-a7be-5bd290c56ee3" xsi:nil="true"/>
    <Self_Registration_Enabled xmlns="6c570e8d-7079-4bb6-a7be-5bd290c56ee3" xsi:nil="true"/>
    <Has_Teacher_Only_SectionGroup xmlns="6c570e8d-7079-4bb6-a7be-5bd290c56ee3" xsi:nil="true"/>
    <Member_Groups xmlns="6c570e8d-7079-4bb6-a7be-5bd290c56ee3">
      <UserInfo>
        <DisplayName/>
        <AccountId xsi:nil="true"/>
        <AccountType/>
      </UserInfo>
    </Member_Group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55065B835D544D891D075ECA0FC8CB" ma:contentTypeVersion="39" ma:contentTypeDescription="Create a new document." ma:contentTypeScope="" ma:versionID="109a06c596c342ffbf0f462eda709820">
  <xsd:schema xmlns:xsd="http://www.w3.org/2001/XMLSchema" xmlns:xs="http://www.w3.org/2001/XMLSchema" xmlns:p="http://schemas.microsoft.com/office/2006/metadata/properties" xmlns:ns3="d559c2da-56df-4bfe-ab38-dd24cbafdfd4" xmlns:ns4="6c570e8d-7079-4bb6-a7be-5bd290c56ee3" targetNamespace="http://schemas.microsoft.com/office/2006/metadata/properties" ma:root="true" ma:fieldsID="30ba1b206c98478f83ba7ac0be6edf9f" ns3:_="" ns4:_="">
    <xsd:import namespace="d559c2da-56df-4bfe-ab38-dd24cbafdfd4"/>
    <xsd:import namespace="6c570e8d-7079-4bb6-a7be-5bd290c56ee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3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Templates" minOccurs="0"/>
                <xsd:element ref="ns4:CultureName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MediaServiceOCR" minOccurs="0"/>
                <xsd:element ref="ns4:TeamsChannelId" minOccurs="0"/>
                <xsd:element ref="ns4:IsNotebookLocked" minOccurs="0"/>
                <xsd:element ref="ns4:MediaServiceLocation" minOccurs="0"/>
                <xsd:element ref="ns4:Math_Settings" minOccurs="0"/>
                <xsd:element ref="ns4:Leaders" minOccurs="0"/>
                <xsd:element ref="ns4:Members" minOccurs="0"/>
                <xsd:element ref="ns4:Member_Groups" minOccurs="0"/>
                <xsd:element ref="ns4:Invited_Leaders" minOccurs="0"/>
                <xsd:element ref="ns4:Invited_Members" minOccurs="0"/>
                <xsd:element ref="ns4:Has_Leaders_Only_SectionGroup" minOccurs="0"/>
                <xsd:element ref="ns4:Distribution_Groups" minOccurs="0"/>
                <xsd:element ref="ns4:LMS_Mappings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59c2da-56df-4bfe-ab38-dd24cbafdfd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description="" ma:hidden="true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570e8d-7079-4bb6-a7be-5bd290c56e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NotebookType" ma:index="17" nillable="true" ma:displayName="Notebook Type" ma:internalName="NotebookType">
      <xsd:simpleType>
        <xsd:restriction base="dms:Text"/>
      </xsd:simpleType>
    </xsd:element>
    <xsd:element name="FolderType" ma:index="18" nillable="true" ma:displayName="Folder Type" ma:internalName="FolderType">
      <xsd:simpleType>
        <xsd:restriction base="dms:Text"/>
      </xsd:simpleType>
    </xsd:element>
    <xsd:element name="Owner" ma:index="19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20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1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22" nillable="true" ma:displayName="Culture Name" ma:internalName="CultureName">
      <xsd:simpleType>
        <xsd:restriction base="dms:Text"/>
      </xsd:simpleType>
    </xsd:element>
    <xsd:element name="AppVersion" ma:index="23" nillable="true" ma:displayName="App Version" ma:internalName="AppVersion">
      <xsd:simpleType>
        <xsd:restriction base="dms:Text"/>
      </xsd:simpleType>
    </xsd:element>
    <xsd:element name="Teachers" ma:index="24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5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6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7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8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9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0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1" nillable="true" ma:displayName="Is Collaboration Space Locked" ma:internalName="Is_Collaboration_Space_Locked">
      <xsd:simpleType>
        <xsd:restriction base="dms:Boolean"/>
      </xsd:simpleType>
    </xsd:element>
    <xsd:element name="MediaServiceOCR" ma:index="3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TeamsChannelId" ma:index="33" nillable="true" ma:displayName="Teams Channel Id" ma:internalName="TeamsChannelId">
      <xsd:simpleType>
        <xsd:restriction base="dms:Text"/>
      </xsd:simpleType>
    </xsd:element>
    <xsd:element name="IsNotebookLocked" ma:index="34" nillable="true" ma:displayName="Is Notebook Locked" ma:internalName="IsNotebookLocked">
      <xsd:simpleType>
        <xsd:restriction base="dms:Boolean"/>
      </xsd:simpleType>
    </xsd:element>
    <xsd:element name="MediaServiceLocation" ma:index="35" nillable="true" ma:displayName="Location" ma:internalName="MediaServiceLocation" ma:readOnly="true">
      <xsd:simpleType>
        <xsd:restriction base="dms:Text"/>
      </xsd:simpleType>
    </xsd:element>
    <xsd:element name="Math_Settings" ma:index="36" nillable="true" ma:displayName="Math Settings" ma:internalName="Math_Settings">
      <xsd:simpleType>
        <xsd:restriction base="dms:Text"/>
      </xsd:simpleType>
    </xsd:element>
    <xsd:element name="Leaders" ma:index="3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3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3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Leaders" ma:index="40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41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Has_Leaders_Only_SectionGroup" ma:index="42" nillable="true" ma:displayName="Has Leaders Only SectionGroup" ma:internalName="Has_Leaders_Only_SectionGroup">
      <xsd:simpleType>
        <xsd:restriction base="dms:Boolean"/>
      </xsd:simpleType>
    </xsd:element>
    <xsd:element name="Distribution_Groups" ma:index="43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44" nillable="true" ma:displayName="LMS Mappings" ma:internalName="LMS_Mappings">
      <xsd:simpleType>
        <xsd:restriction base="dms:Note">
          <xsd:maxLength value="255"/>
        </xsd:restriction>
      </xsd:simpleType>
    </xsd:element>
    <xsd:element name="MediaServiceGenerationTime" ma:index="4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85172C6-E8C4-4F16-BB62-2D8ABE60923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84FDEAB-148C-4341-A740-495FC782B9C0}">
  <ds:schemaRefs>
    <ds:schemaRef ds:uri="http://purl.org/dc/elements/1.1/"/>
    <ds:schemaRef ds:uri="http://schemas.microsoft.com/office/2006/metadata/properties"/>
    <ds:schemaRef ds:uri="d559c2da-56df-4bfe-ab38-dd24cbafdfd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6c570e8d-7079-4bb6-a7be-5bd290c56ee3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8FA800F-B6CB-422A-9C5B-ED01DF1569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59c2da-56df-4bfe-ab38-dd24cbafdfd4"/>
    <ds:schemaRef ds:uri="6c570e8d-7079-4bb6-a7be-5bd290c56e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1039</Words>
  <Application>Microsoft Office PowerPoint</Application>
  <PresentationFormat>Široki zaslon</PresentationFormat>
  <Paragraphs>122</Paragraphs>
  <Slides>18</Slides>
  <Notes>9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Open Sans</vt:lpstr>
      <vt:lpstr>Rockwell</vt:lpstr>
      <vt:lpstr>Wingdings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„The portfolio is something that is done by the student, not to the student.”  - Paulson i Meyer (1991.)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2019-11-06T11:27:40Z</dcterms:created>
  <dcterms:modified xsi:type="dcterms:W3CDTF">2019-11-06T13:56:27Z</dcterms:modified>
</cp:coreProperties>
</file>