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46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E8DA0-8167-43E7-9F05-85C16CCA8002}" type="datetimeFigureOut">
              <a:rPr lang="hr-HR" smtClean="0"/>
              <a:pPr/>
              <a:t>30.10.2019.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5EACE-C28E-44F2-98FB-DE6FA3DC1B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9982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3159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5629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8490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694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4833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0496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792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120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59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9126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3782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LearningApps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AE19-06EF-4452-84D2-4DF72DC039B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7834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2220684" y="1150862"/>
            <a:ext cx="81119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Izrada interaktivnih sadržaja u digitalnom alatu LearningApps</a:t>
            </a:r>
            <a:endParaRPr lang="hr-HR" sz="48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1026" name="Picture 2" descr="Povezana sli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8041" y="3255212"/>
            <a:ext cx="2746967" cy="2768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5368834" y="4950823"/>
            <a:ext cx="6466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Irena Petrović,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mag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.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prim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.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educ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. i engleskog jezika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Mateja Petrović,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mag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.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prim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. </a:t>
            </a:r>
            <a:r>
              <a:rPr lang="hr-H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educ</a:t>
            </a: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 i informatike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itchFamily="18" charset="0"/>
              </a:rPr>
              <a:t>III. OŠ Bjelovar</a:t>
            </a:r>
            <a:endParaRPr lang="hr-HR" sz="2000" b="1" dirty="0">
              <a:solidFill>
                <a:schemeClr val="tx1">
                  <a:lumMod val="75000"/>
                  <a:lumOff val="2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3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LearningApps</a:t>
            </a:r>
            <a:r>
              <a:rPr lang="hr-HR" dirty="0">
                <a:latin typeface="Book Antiqua" panose="02040602050305030304" pitchFamily="18" charset="0"/>
              </a:rPr>
              <a:t> je </a:t>
            </a:r>
            <a:r>
              <a:rPr lang="hr-HR" dirty="0" smtClean="0">
                <a:latin typeface="Book Antiqua" panose="02040602050305030304" pitchFamily="18" charset="0"/>
              </a:rPr>
              <a:t>besplatna </a:t>
            </a:r>
            <a:r>
              <a:rPr lang="hr-HR" dirty="0">
                <a:latin typeface="Book Antiqua" panose="02040602050305030304" pitchFamily="18" charset="0"/>
              </a:rPr>
              <a:t>i vrlo </a:t>
            </a:r>
            <a:r>
              <a:rPr lang="hr-HR" dirty="0" smtClean="0">
                <a:latin typeface="Book Antiqua" panose="02040602050305030304" pitchFamily="18" charset="0"/>
              </a:rPr>
              <a:t>jednostavna aplikacija </a:t>
            </a:r>
            <a:r>
              <a:rPr lang="hr-HR" dirty="0">
                <a:latin typeface="Book Antiqua" panose="02040602050305030304" pitchFamily="18" charset="0"/>
              </a:rPr>
              <a:t>za </a:t>
            </a:r>
            <a:r>
              <a:rPr lang="hr-HR" dirty="0" smtClean="0">
                <a:latin typeface="Book Antiqua" panose="02040602050305030304" pitchFamily="18" charset="0"/>
              </a:rPr>
              <a:t>korištenje</a:t>
            </a:r>
          </a:p>
          <a:p>
            <a:pPr>
              <a:buNone/>
            </a:pPr>
            <a:endParaRPr lang="hr-HR" dirty="0" smtClean="0">
              <a:latin typeface="Book Antiqua" panose="02040602050305030304" pitchFamily="18" charset="0"/>
            </a:endParaRPr>
          </a:p>
          <a:p>
            <a:pPr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pruža </a:t>
            </a:r>
            <a:r>
              <a:rPr lang="hr-HR" dirty="0">
                <a:latin typeface="Book Antiqua" panose="02040602050305030304" pitchFamily="18" charset="0"/>
              </a:rPr>
              <a:t>podršku učenju i podučavanju </a:t>
            </a:r>
            <a:r>
              <a:rPr lang="hr-HR" dirty="0" smtClean="0">
                <a:latin typeface="Book Antiqua" panose="02040602050305030304" pitchFamily="18" charset="0"/>
              </a:rPr>
              <a:t>uz interaktivne aplikacije</a:t>
            </a:r>
          </a:p>
          <a:p>
            <a:pPr>
              <a:buBlip>
                <a:blip r:embed="rId2"/>
              </a:buBlip>
            </a:pPr>
            <a:endParaRPr lang="hr-HR" dirty="0" smtClean="0">
              <a:latin typeface="Book Antiqua" panose="02040602050305030304" pitchFamily="18" charset="0"/>
            </a:endParaRPr>
          </a:p>
          <a:p>
            <a:pPr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bogat i raznovrstan izbor već postojećih digitalnih materijala</a:t>
            </a:r>
          </a:p>
          <a:p>
            <a:pPr>
              <a:buNone/>
            </a:pPr>
            <a:endParaRPr lang="hr-HR" dirty="0" smtClean="0">
              <a:latin typeface="Book Antiqua" panose="02040602050305030304" pitchFamily="18" charset="0"/>
            </a:endParaRPr>
          </a:p>
          <a:p>
            <a:pPr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krajnji cilj: izraditi vlastite digitalne materijale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7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2090056" y="654473"/>
            <a:ext cx="81119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Što je LearningApps?</a:t>
            </a:r>
            <a:endParaRPr lang="hr-HR" sz="48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4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u="sng" dirty="0" smtClean="0">
                <a:latin typeface="Book Antiqua" panose="02040602050305030304" pitchFamily="18" charset="0"/>
              </a:rPr>
              <a:t>Bez registracije</a:t>
            </a:r>
          </a:p>
          <a:p>
            <a:pPr algn="ctr"/>
            <a:endParaRPr lang="hr-HR" dirty="0">
              <a:latin typeface="Book Antiqua" panose="02040602050305030304" pitchFamily="18" charset="0"/>
            </a:endParaRPr>
          </a:p>
          <a:p>
            <a:pPr algn="ctr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neograničeno korištenje </a:t>
            </a:r>
            <a:r>
              <a:rPr lang="hr-HR" dirty="0">
                <a:latin typeface="Book Antiqua" panose="02040602050305030304" pitchFamily="18" charset="0"/>
              </a:rPr>
              <a:t>postojećih </a:t>
            </a:r>
            <a:r>
              <a:rPr lang="hr-HR" dirty="0" smtClean="0">
                <a:latin typeface="Book Antiqua" panose="02040602050305030304" pitchFamily="18" charset="0"/>
              </a:rPr>
              <a:t>aplikacija</a:t>
            </a: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u="sng" dirty="0" smtClean="0">
                <a:latin typeface="Book Antiqua" panose="02040602050305030304" pitchFamily="18" charset="0"/>
              </a:rPr>
              <a:t>S registracijom</a:t>
            </a:r>
          </a:p>
          <a:p>
            <a:pPr algn="ctr"/>
            <a:endParaRPr lang="hr-HR" dirty="0" smtClean="0">
              <a:latin typeface="Book Antiqua" panose="02040602050305030304" pitchFamily="18" charset="0"/>
            </a:endParaRPr>
          </a:p>
          <a:p>
            <a:pPr algn="ctr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preoblikovanje postojećih aplikacija</a:t>
            </a:r>
          </a:p>
          <a:p>
            <a:pPr algn="ctr">
              <a:buNone/>
            </a:pPr>
            <a:endParaRPr lang="hr-HR" dirty="0" smtClean="0">
              <a:latin typeface="Book Antiqua" panose="02040602050305030304" pitchFamily="18" charset="0"/>
            </a:endParaRPr>
          </a:p>
          <a:p>
            <a:pPr algn="ctr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izrada vlastitih aplikacija</a:t>
            </a:r>
          </a:p>
          <a:p>
            <a:pPr algn="ctr">
              <a:buNone/>
            </a:pPr>
            <a:endParaRPr lang="hr-HR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r-HR" dirty="0">
              <a:latin typeface="Book Antiqua" panose="02040602050305030304" pitchFamily="18" charset="0"/>
            </a:endParaRP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9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2024742" y="458530"/>
            <a:ext cx="81119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Vrste prijave</a:t>
            </a:r>
            <a:endParaRPr lang="hr-HR" sz="48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2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76376"/>
            <a:ext cx="10824713" cy="4730450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LearningApps </a:t>
            </a:r>
            <a:r>
              <a:rPr lang="hr-HR" dirty="0">
                <a:latin typeface="Book Antiqua" panose="02040602050305030304" pitchFamily="18" charset="0"/>
              </a:rPr>
              <a:t>omogućava </a:t>
            </a:r>
            <a:r>
              <a:rPr lang="hr-HR" dirty="0" smtClean="0">
                <a:latin typeface="Book Antiqua" panose="02040602050305030304" pitchFamily="18" charset="0"/>
              </a:rPr>
              <a:t>zatvoreno okruženje s odgovarajućim alatima pomoću kojih učenici mogu samostalno učiti ili po potrebi pristupiti alatima za vrijeme nastave</a:t>
            </a:r>
          </a:p>
          <a:p>
            <a:pPr>
              <a:buBlip>
                <a:blip r:embed="rId2"/>
              </a:buBlip>
            </a:pPr>
            <a:endParaRPr lang="hr-HR" dirty="0" smtClean="0">
              <a:latin typeface="Book Antiqua" panose="0204060205030503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učenike </a:t>
            </a:r>
            <a:r>
              <a:rPr lang="hr-HR" dirty="0">
                <a:latin typeface="Book Antiqua" panose="02040602050305030304" pitchFamily="18" charset="0"/>
              </a:rPr>
              <a:t>je moguće dodati putem poveznice za priključivanje razredu </a:t>
            </a:r>
            <a:r>
              <a:rPr lang="hr-HR" dirty="0" smtClean="0">
                <a:latin typeface="Book Antiqua" panose="02040602050305030304" pitchFamily="18" charset="0"/>
              </a:rPr>
              <a:t>ili </a:t>
            </a:r>
            <a:r>
              <a:rPr lang="hr-HR" dirty="0">
                <a:latin typeface="Book Antiqua" panose="02040602050305030304" pitchFamily="18" charset="0"/>
              </a:rPr>
              <a:t>generiranjem korisničkih računa za učenike </a:t>
            </a:r>
            <a:endParaRPr lang="hr-HR" dirty="0" smtClean="0">
              <a:latin typeface="Book Antiqua" panose="02040602050305030304" pitchFamily="18" charset="0"/>
            </a:endParaRPr>
          </a:p>
          <a:p>
            <a:pPr algn="just">
              <a:buBlip>
                <a:blip r:embed="rId2"/>
              </a:buBlip>
            </a:pPr>
            <a:endParaRPr lang="hr-HR" dirty="0" smtClean="0">
              <a:latin typeface="Book Antiqua" panose="0204060205030503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nastavnik </a:t>
            </a:r>
            <a:r>
              <a:rPr lang="hr-HR" dirty="0">
                <a:latin typeface="Book Antiqua" panose="02040602050305030304" pitchFamily="18" charset="0"/>
              </a:rPr>
              <a:t>ima mogućnost praćenja statistike </a:t>
            </a:r>
            <a:r>
              <a:rPr lang="hr-HR" dirty="0" smtClean="0">
                <a:latin typeface="Book Antiqua" panose="02040602050305030304" pitchFamily="18" charset="0"/>
              </a:rPr>
              <a:t>razreda</a:t>
            </a:r>
          </a:p>
          <a:p>
            <a:pPr algn="just">
              <a:buBlip>
                <a:blip r:embed="rId2"/>
              </a:buBlip>
            </a:pPr>
            <a:endParaRPr lang="hr-HR" dirty="0" smtClean="0">
              <a:latin typeface="Book Antiqua" panose="0204060205030503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hr-HR" dirty="0" smtClean="0">
                <a:latin typeface="Book Antiqua" panose="02040602050305030304" pitchFamily="18" charset="0"/>
              </a:rPr>
              <a:t> postoji </a:t>
            </a:r>
            <a:r>
              <a:rPr lang="hr-HR" dirty="0">
                <a:latin typeface="Book Antiqua" panose="02040602050305030304" pitchFamily="18" charset="0"/>
              </a:rPr>
              <a:t>mogućnost pregleda </a:t>
            </a:r>
            <a:r>
              <a:rPr lang="hr-HR" dirty="0" smtClean="0">
                <a:latin typeface="Book Antiqua" panose="02040602050305030304" pitchFamily="18" charset="0"/>
              </a:rPr>
              <a:t>pojedinačnih aktivnosti za svakog učenika</a:t>
            </a:r>
            <a:endParaRPr lang="hr-HR" dirty="0" smtClean="0">
              <a:latin typeface="Book Antiqua" panose="02040602050305030304" pitchFamily="18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7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139" y="190999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2024742" y="458530"/>
            <a:ext cx="81119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Mogućnost izrade razreda</a:t>
            </a:r>
            <a:endParaRPr lang="hr-HR" sz="48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3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 cstate="print"/>
          <a:srcRect l="13177" t="27703" r="14662" b="23649"/>
          <a:stretch/>
        </p:blipFill>
        <p:spPr>
          <a:xfrm>
            <a:off x="1644518" y="1806060"/>
            <a:ext cx="8798011" cy="3707027"/>
          </a:xfrm>
          <a:prstGeom prst="rect">
            <a:avLst/>
          </a:prstGeom>
        </p:spPr>
      </p:pic>
      <p:pic>
        <p:nvPicPr>
          <p:cNvPr id="8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avokutnik 11"/>
          <p:cNvSpPr/>
          <p:nvPr/>
        </p:nvSpPr>
        <p:spPr>
          <a:xfrm>
            <a:off x="2024742" y="458530"/>
            <a:ext cx="81119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Vrste aplikacija</a:t>
            </a:r>
            <a:endParaRPr lang="hr-HR" sz="54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8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3581" t="31433" r="14865" b="10189"/>
          <a:stretch/>
        </p:blipFill>
        <p:spPr>
          <a:xfrm>
            <a:off x="1829247" y="1825625"/>
            <a:ext cx="8533505" cy="4351338"/>
          </a:xfrm>
          <a:prstGeom prst="rect">
            <a:avLst/>
          </a:prstGeom>
        </p:spPr>
      </p:pic>
      <p:pic>
        <p:nvPicPr>
          <p:cNvPr id="8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2024742" y="458530"/>
            <a:ext cx="81119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Vrste aplikacija</a:t>
            </a:r>
            <a:endParaRPr lang="hr-HR" sz="54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4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LearningApps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print"/>
          <a:srcRect l="13277" t="64351" r="26723" b="17649"/>
          <a:stretch/>
        </p:blipFill>
        <p:spPr>
          <a:xfrm>
            <a:off x="1052946" y="2511101"/>
            <a:ext cx="10091351" cy="2130172"/>
          </a:xfrm>
          <a:prstGeom prst="rect">
            <a:avLst/>
          </a:prstGeom>
        </p:spPr>
      </p:pic>
      <p:pic>
        <p:nvPicPr>
          <p:cNvPr id="8" name="Picture 2" descr="Slikovni rezultat za learning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2024742" y="458530"/>
            <a:ext cx="81119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Vrste aplikacija</a:t>
            </a:r>
            <a:endParaRPr lang="hr-HR" sz="5400" b="1" cap="none" spc="0" dirty="0">
              <a:ln w="2857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1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hr-HR" dirty="0" smtClean="0">
                <a:latin typeface="Book Antiqua" pitchFamily="18" charset="0"/>
              </a:rPr>
              <a:t> prijava na </a:t>
            </a:r>
            <a:r>
              <a:rPr lang="hr-HR" dirty="0" smtClean="0">
                <a:latin typeface="Book Antiqua" pitchFamily="18" charset="0"/>
                <a:hlinkClick r:id="rId3"/>
              </a:rPr>
              <a:t>https://learningapps.org/</a:t>
            </a:r>
            <a:endParaRPr lang="hr-HR" dirty="0" smtClean="0">
              <a:latin typeface="Book Antiqua" pitchFamily="18" charset="0"/>
            </a:endParaRPr>
          </a:p>
          <a:p>
            <a:pPr>
              <a:buBlip>
                <a:blip r:embed="rId2"/>
              </a:buBlip>
            </a:pPr>
            <a:endParaRPr lang="hr-HR" dirty="0" smtClean="0">
              <a:latin typeface="Book Antiqua" pitchFamily="18" charset="0"/>
            </a:endParaRPr>
          </a:p>
          <a:p>
            <a:pPr>
              <a:buBlip>
                <a:blip r:embed="rId2"/>
              </a:buBlip>
            </a:pPr>
            <a:r>
              <a:rPr lang="hr-HR" dirty="0" smtClean="0">
                <a:latin typeface="Book Antiqua" pitchFamily="18" charset="0"/>
              </a:rPr>
              <a:t> izrada interaktivnog sadržaja</a:t>
            </a:r>
          </a:p>
          <a:p>
            <a:pPr>
              <a:buBlip>
                <a:blip r:embed="rId2"/>
              </a:buBlip>
            </a:pPr>
            <a:endParaRPr lang="hr-HR" dirty="0" smtClean="0">
              <a:latin typeface="Book Antiqua" pitchFamily="18" charset="0"/>
            </a:endParaRPr>
          </a:p>
          <a:p>
            <a:pPr>
              <a:buNone/>
            </a:pPr>
            <a:endParaRPr lang="hr-HR" dirty="0" smtClean="0">
              <a:latin typeface="Book Antiqua" pitchFamily="18" charset="0"/>
            </a:endParaRPr>
          </a:p>
          <a:p>
            <a:endParaRPr lang="hr-HR" dirty="0" smtClean="0">
              <a:latin typeface="Book Antiqua" pitchFamily="18" charset="0"/>
            </a:endParaRPr>
          </a:p>
          <a:p>
            <a:endParaRPr lang="hr-HR" dirty="0">
              <a:latin typeface="Book Antiqua" pitchFamily="18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LearningApps</a:t>
            </a:r>
            <a:endParaRPr lang="hr-HR" dirty="0"/>
          </a:p>
        </p:txBody>
      </p:sp>
      <p:pic>
        <p:nvPicPr>
          <p:cNvPr id="6" name="Picture 2" descr="Slikovni rezultat za learning app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1262363" cy="1262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2024742" y="458530"/>
            <a:ext cx="81119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A sada vi… </a:t>
            </a:r>
            <a:r>
              <a:rPr lang="hr-HR" sz="4800" b="1" dirty="0" smtClean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hr-HR" sz="4800" b="1" cap="none" spc="0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Šibenik, 6. 11. 2019.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LearningApps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412863" y="2697656"/>
            <a:ext cx="811195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8800" b="1" dirty="0" smtClean="0">
                <a:ln w="2857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Book Antiqua" pitchFamily="18" charset="0"/>
              </a:rPr>
              <a:t>Hvala!</a:t>
            </a:r>
            <a:endParaRPr lang="hr-HR" sz="8800" b="1" cap="none" spc="0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/>
              <a:latin typeface="Book Antiqua" pitchFamily="18" charset="0"/>
            </a:endParaRPr>
          </a:p>
        </p:txBody>
      </p:sp>
      <p:pic>
        <p:nvPicPr>
          <p:cNvPr id="8" name="Picture 2" descr="Slikovni rezultat za learning ap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761" y="243251"/>
            <a:ext cx="2262496" cy="22624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211</Words>
  <Application>Microsoft Office PowerPoint</Application>
  <PresentationFormat>Prilagođeno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Acer</cp:lastModifiedBy>
  <cp:revision>17</cp:revision>
  <dcterms:created xsi:type="dcterms:W3CDTF">2019-10-28T10:52:07Z</dcterms:created>
  <dcterms:modified xsi:type="dcterms:W3CDTF">2019-10-30T19:32:32Z</dcterms:modified>
</cp:coreProperties>
</file>