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9" r:id="rId4"/>
    <p:sldId id="288" r:id="rId5"/>
    <p:sldId id="258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285" r:id="rId26"/>
    <p:sldId id="309" r:id="rId27"/>
    <p:sldId id="311" r:id="rId28"/>
    <p:sldId id="310" r:id="rId29"/>
    <p:sldId id="312" r:id="rId30"/>
    <p:sldId id="313" r:id="rId3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12" autoAdjust="0"/>
    <p:restoredTop sz="94660"/>
  </p:normalViewPr>
  <p:slideViewPr>
    <p:cSldViewPr snapToGrid="0">
      <p:cViewPr>
        <p:scale>
          <a:sx n="75" d="100"/>
          <a:sy n="75" d="100"/>
        </p:scale>
        <p:origin x="691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vo&#273;eno_istra&#382;ivanje" TargetMode="External"/><Relationship Id="rId1" Type="http://schemas.openxmlformats.org/officeDocument/2006/relationships/hyperlink" Target="http://bit.ly/nastavni_sadr&#382;aj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vo&#273;eno_istra&#382;ivanje" TargetMode="External"/><Relationship Id="rId1" Type="http://schemas.openxmlformats.org/officeDocument/2006/relationships/hyperlink" Target="http://bit.ly/nastavni_sadr&#382;aj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2C2F4D-63AF-4B5D-88F2-E388473DDC7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38D3BB5-C5BF-4798-B952-E8DAA4FD4440}">
      <dgm:prSet/>
      <dgm:spPr>
        <a:solidFill>
          <a:srgbClr val="7030A0"/>
        </a:solidFill>
      </dgm:spPr>
      <dgm:t>
        <a:bodyPr/>
        <a:lstStyle/>
        <a:p>
          <a:r>
            <a:rPr lang="hr-HR"/>
            <a:t>Nastavni sadržaj</a:t>
          </a:r>
          <a:endParaRPr lang="en-US"/>
        </a:p>
      </dgm:t>
    </dgm:pt>
    <dgm:pt modelId="{5C35C0FC-D4DD-4079-83AF-954E5D6CBCBB}" type="parTrans" cxnId="{82A502CF-3376-442A-A25C-4ACF9A19F794}">
      <dgm:prSet/>
      <dgm:spPr/>
      <dgm:t>
        <a:bodyPr/>
        <a:lstStyle/>
        <a:p>
          <a:endParaRPr lang="en-US"/>
        </a:p>
      </dgm:t>
    </dgm:pt>
    <dgm:pt modelId="{0F0B50ED-E061-4FD2-B6D4-6CCEC705BA5D}" type="sibTrans" cxnId="{82A502CF-3376-442A-A25C-4ACF9A19F794}">
      <dgm:prSet/>
      <dgm:spPr/>
      <dgm:t>
        <a:bodyPr/>
        <a:lstStyle/>
        <a:p>
          <a:endParaRPr lang="en-US"/>
        </a:p>
      </dgm:t>
    </dgm:pt>
    <dgm:pt modelId="{3C3A7709-8599-4036-87EE-31FBAC345990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hr-HR" dirty="0">
              <a:hlinkClick xmlns:r="http://schemas.openxmlformats.org/officeDocument/2006/relationships" r:id="rId1"/>
            </a:rPr>
            <a:t>http://bit.ly/nastavni_sadržaj</a:t>
          </a:r>
          <a:endParaRPr lang="en-US" dirty="0"/>
        </a:p>
      </dgm:t>
    </dgm:pt>
    <dgm:pt modelId="{7C53E20A-3D5E-4B4B-9A8F-9113300B7AF5}" type="parTrans" cxnId="{A6E2C65A-703C-4DA0-8761-878CDDE8609C}">
      <dgm:prSet/>
      <dgm:spPr/>
      <dgm:t>
        <a:bodyPr/>
        <a:lstStyle/>
        <a:p>
          <a:endParaRPr lang="en-US"/>
        </a:p>
      </dgm:t>
    </dgm:pt>
    <dgm:pt modelId="{283AFD72-36B1-4F36-A883-33BDE3BD8D3D}" type="sibTrans" cxnId="{A6E2C65A-703C-4DA0-8761-878CDDE8609C}">
      <dgm:prSet/>
      <dgm:spPr/>
      <dgm:t>
        <a:bodyPr/>
        <a:lstStyle/>
        <a:p>
          <a:endParaRPr lang="en-US"/>
        </a:p>
      </dgm:t>
    </dgm:pt>
    <dgm:pt modelId="{F4458B14-4931-4278-8C55-380C651435D2}">
      <dgm:prSet/>
      <dgm:spPr>
        <a:solidFill>
          <a:srgbClr val="7030A0"/>
        </a:solidFill>
      </dgm:spPr>
      <dgm:t>
        <a:bodyPr/>
        <a:lstStyle/>
        <a:p>
          <a:r>
            <a:rPr lang="hr-HR"/>
            <a:t>Vođeno istraživanje </a:t>
          </a:r>
          <a:endParaRPr lang="en-US"/>
        </a:p>
      </dgm:t>
    </dgm:pt>
    <dgm:pt modelId="{931F3681-F6F1-433C-8C9B-314ADA65A5C6}" type="parTrans" cxnId="{8B414001-2ADD-4BCF-8ECE-5A46580FB17B}">
      <dgm:prSet/>
      <dgm:spPr/>
      <dgm:t>
        <a:bodyPr/>
        <a:lstStyle/>
        <a:p>
          <a:endParaRPr lang="en-US"/>
        </a:p>
      </dgm:t>
    </dgm:pt>
    <dgm:pt modelId="{AE092E4D-1B9A-4670-AE8C-5F4B4F877629}" type="sibTrans" cxnId="{8B414001-2ADD-4BCF-8ECE-5A46580FB17B}">
      <dgm:prSet/>
      <dgm:spPr/>
      <dgm:t>
        <a:bodyPr/>
        <a:lstStyle/>
        <a:p>
          <a:endParaRPr lang="en-US"/>
        </a:p>
      </dgm:t>
    </dgm:pt>
    <dgm:pt modelId="{89F8CCE1-56F5-4920-BEB7-5B99C2A70F5F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hr-HR" dirty="0">
              <a:hlinkClick xmlns:r="http://schemas.openxmlformats.org/officeDocument/2006/relationships" r:id="rId2"/>
            </a:rPr>
            <a:t>http://bit.ly/vođeno_istraživanje</a:t>
          </a:r>
          <a:endParaRPr lang="en-US" dirty="0"/>
        </a:p>
      </dgm:t>
    </dgm:pt>
    <dgm:pt modelId="{3D899E97-FF80-405D-BBBB-067C49F3533F}" type="parTrans" cxnId="{0437B657-84CD-4A9E-8A68-CEC05BE2684E}">
      <dgm:prSet/>
      <dgm:spPr/>
      <dgm:t>
        <a:bodyPr/>
        <a:lstStyle/>
        <a:p>
          <a:endParaRPr lang="en-US"/>
        </a:p>
      </dgm:t>
    </dgm:pt>
    <dgm:pt modelId="{D7D32B1E-5CD1-4DDF-B07E-0F2733F6F076}" type="sibTrans" cxnId="{0437B657-84CD-4A9E-8A68-CEC05BE2684E}">
      <dgm:prSet/>
      <dgm:spPr/>
      <dgm:t>
        <a:bodyPr/>
        <a:lstStyle/>
        <a:p>
          <a:endParaRPr lang="en-US"/>
        </a:p>
      </dgm:t>
    </dgm:pt>
    <dgm:pt modelId="{CC919549-0827-44F8-AE8C-8EE1C157331F}" type="pres">
      <dgm:prSet presAssocID="{1E2C2F4D-63AF-4B5D-88F2-E388473DDC77}" presName="linear" presStyleCnt="0">
        <dgm:presLayoutVars>
          <dgm:animLvl val="lvl"/>
          <dgm:resizeHandles val="exact"/>
        </dgm:presLayoutVars>
      </dgm:prSet>
      <dgm:spPr/>
    </dgm:pt>
    <dgm:pt modelId="{38B12707-3CF8-4B3A-8DEA-2F573C91688F}" type="pres">
      <dgm:prSet presAssocID="{F38D3BB5-C5BF-4798-B952-E8DAA4FD4440}" presName="parentText" presStyleLbl="node1" presStyleIdx="0" presStyleCnt="4" custLinFactY="-59039" custLinFactNeighborX="0" custLinFactNeighborY="-100000">
        <dgm:presLayoutVars>
          <dgm:chMax val="0"/>
          <dgm:bulletEnabled val="1"/>
        </dgm:presLayoutVars>
      </dgm:prSet>
      <dgm:spPr/>
    </dgm:pt>
    <dgm:pt modelId="{134D40A7-C669-4EC0-A161-EA369538D2AC}" type="pres">
      <dgm:prSet presAssocID="{0F0B50ED-E061-4FD2-B6D4-6CCEC705BA5D}" presName="spacer" presStyleCnt="0"/>
      <dgm:spPr/>
    </dgm:pt>
    <dgm:pt modelId="{86C5C3BA-DAD7-4252-9712-B268D3B07B19}" type="pres">
      <dgm:prSet presAssocID="{3C3A7709-8599-4036-87EE-31FBAC345990}" presName="parentText" presStyleLbl="node1" presStyleIdx="1" presStyleCnt="4" custLinFactY="-55017" custLinFactNeighborX="0" custLinFactNeighborY="-100000">
        <dgm:presLayoutVars>
          <dgm:chMax val="0"/>
          <dgm:bulletEnabled val="1"/>
        </dgm:presLayoutVars>
      </dgm:prSet>
      <dgm:spPr/>
    </dgm:pt>
    <dgm:pt modelId="{EDAFDDA1-9692-4D2A-945A-C7D9392A5704}" type="pres">
      <dgm:prSet presAssocID="{283AFD72-36B1-4F36-A883-33BDE3BD8D3D}" presName="spacer" presStyleCnt="0"/>
      <dgm:spPr/>
    </dgm:pt>
    <dgm:pt modelId="{945DE6FF-61DA-4EF4-A269-E83C134B73C3}" type="pres">
      <dgm:prSet presAssocID="{F4458B14-4931-4278-8C55-380C651435D2}" presName="parentText" presStyleLbl="node1" presStyleIdx="2" presStyleCnt="4" custLinFactY="59038" custLinFactNeighborX="0" custLinFactNeighborY="100000">
        <dgm:presLayoutVars>
          <dgm:chMax val="0"/>
          <dgm:bulletEnabled val="1"/>
        </dgm:presLayoutVars>
      </dgm:prSet>
      <dgm:spPr/>
    </dgm:pt>
    <dgm:pt modelId="{D3BE6488-520C-496B-8B7C-1CBD3D97D7D1}" type="pres">
      <dgm:prSet presAssocID="{AE092E4D-1B9A-4670-AE8C-5F4B4F877629}" presName="spacer" presStyleCnt="0"/>
      <dgm:spPr/>
    </dgm:pt>
    <dgm:pt modelId="{DF288D97-0FC3-4053-BA6D-75329FDF2D76}" type="pres">
      <dgm:prSet presAssocID="{89F8CCE1-56F5-4920-BEB7-5B99C2A70F5F}" presName="parentText" presStyleLbl="node1" presStyleIdx="3" presStyleCnt="4" custLinFactY="65741" custLinFactNeighborX="0" custLinFactNeighborY="100000">
        <dgm:presLayoutVars>
          <dgm:chMax val="0"/>
          <dgm:bulletEnabled val="1"/>
        </dgm:presLayoutVars>
      </dgm:prSet>
      <dgm:spPr/>
    </dgm:pt>
  </dgm:ptLst>
  <dgm:cxnLst>
    <dgm:cxn modelId="{8B414001-2ADD-4BCF-8ECE-5A46580FB17B}" srcId="{1E2C2F4D-63AF-4B5D-88F2-E388473DDC77}" destId="{F4458B14-4931-4278-8C55-380C651435D2}" srcOrd="2" destOrd="0" parTransId="{931F3681-F6F1-433C-8C9B-314ADA65A5C6}" sibTransId="{AE092E4D-1B9A-4670-AE8C-5F4B4F877629}"/>
    <dgm:cxn modelId="{3AB78F3E-50C3-480C-B380-025468B5D347}" type="presOf" srcId="{1E2C2F4D-63AF-4B5D-88F2-E388473DDC77}" destId="{CC919549-0827-44F8-AE8C-8EE1C157331F}" srcOrd="0" destOrd="0" presId="urn:microsoft.com/office/officeart/2005/8/layout/vList2"/>
    <dgm:cxn modelId="{0437B657-84CD-4A9E-8A68-CEC05BE2684E}" srcId="{1E2C2F4D-63AF-4B5D-88F2-E388473DDC77}" destId="{89F8CCE1-56F5-4920-BEB7-5B99C2A70F5F}" srcOrd="3" destOrd="0" parTransId="{3D899E97-FF80-405D-BBBB-067C49F3533F}" sibTransId="{D7D32B1E-5CD1-4DDF-B07E-0F2733F6F076}"/>
    <dgm:cxn modelId="{A6E2C65A-703C-4DA0-8761-878CDDE8609C}" srcId="{1E2C2F4D-63AF-4B5D-88F2-E388473DDC77}" destId="{3C3A7709-8599-4036-87EE-31FBAC345990}" srcOrd="1" destOrd="0" parTransId="{7C53E20A-3D5E-4B4B-9A8F-9113300B7AF5}" sibTransId="{283AFD72-36B1-4F36-A883-33BDE3BD8D3D}"/>
    <dgm:cxn modelId="{7E0F9096-5E97-4C57-AF46-5CEA40E69AE9}" type="presOf" srcId="{89F8CCE1-56F5-4920-BEB7-5B99C2A70F5F}" destId="{DF288D97-0FC3-4053-BA6D-75329FDF2D76}" srcOrd="0" destOrd="0" presId="urn:microsoft.com/office/officeart/2005/8/layout/vList2"/>
    <dgm:cxn modelId="{71ACB0AC-A07F-4689-903E-E2723F2CE3AC}" type="presOf" srcId="{3C3A7709-8599-4036-87EE-31FBAC345990}" destId="{86C5C3BA-DAD7-4252-9712-B268D3B07B19}" srcOrd="0" destOrd="0" presId="urn:microsoft.com/office/officeart/2005/8/layout/vList2"/>
    <dgm:cxn modelId="{0679B0BC-B022-4BB2-9463-821EB1A429E8}" type="presOf" srcId="{F38D3BB5-C5BF-4798-B952-E8DAA4FD4440}" destId="{38B12707-3CF8-4B3A-8DEA-2F573C91688F}" srcOrd="0" destOrd="0" presId="urn:microsoft.com/office/officeart/2005/8/layout/vList2"/>
    <dgm:cxn modelId="{82A502CF-3376-442A-A25C-4ACF9A19F794}" srcId="{1E2C2F4D-63AF-4B5D-88F2-E388473DDC77}" destId="{F38D3BB5-C5BF-4798-B952-E8DAA4FD4440}" srcOrd="0" destOrd="0" parTransId="{5C35C0FC-D4DD-4079-83AF-954E5D6CBCBB}" sibTransId="{0F0B50ED-E061-4FD2-B6D4-6CCEC705BA5D}"/>
    <dgm:cxn modelId="{0C00EBF6-79CD-4DFB-80E1-48F1418C9ABB}" type="presOf" srcId="{F4458B14-4931-4278-8C55-380C651435D2}" destId="{945DE6FF-61DA-4EF4-A269-E83C134B73C3}" srcOrd="0" destOrd="0" presId="urn:microsoft.com/office/officeart/2005/8/layout/vList2"/>
    <dgm:cxn modelId="{C2C6B6AD-A39F-4843-BBB7-3681C3812122}" type="presParOf" srcId="{CC919549-0827-44F8-AE8C-8EE1C157331F}" destId="{38B12707-3CF8-4B3A-8DEA-2F573C91688F}" srcOrd="0" destOrd="0" presId="urn:microsoft.com/office/officeart/2005/8/layout/vList2"/>
    <dgm:cxn modelId="{DD599F32-5EC6-451B-8140-37ECAA3C0CB7}" type="presParOf" srcId="{CC919549-0827-44F8-AE8C-8EE1C157331F}" destId="{134D40A7-C669-4EC0-A161-EA369538D2AC}" srcOrd="1" destOrd="0" presId="urn:microsoft.com/office/officeart/2005/8/layout/vList2"/>
    <dgm:cxn modelId="{D99EA394-DDC9-4819-B2B5-7CFA995EB1C0}" type="presParOf" srcId="{CC919549-0827-44F8-AE8C-8EE1C157331F}" destId="{86C5C3BA-DAD7-4252-9712-B268D3B07B19}" srcOrd="2" destOrd="0" presId="urn:microsoft.com/office/officeart/2005/8/layout/vList2"/>
    <dgm:cxn modelId="{ADBBA545-B0D9-4350-8DF4-4DCEFD5957D9}" type="presParOf" srcId="{CC919549-0827-44F8-AE8C-8EE1C157331F}" destId="{EDAFDDA1-9692-4D2A-945A-C7D9392A5704}" srcOrd="3" destOrd="0" presId="urn:microsoft.com/office/officeart/2005/8/layout/vList2"/>
    <dgm:cxn modelId="{8B09E8D9-110D-464E-AD93-97BEC6DED1A9}" type="presParOf" srcId="{CC919549-0827-44F8-AE8C-8EE1C157331F}" destId="{945DE6FF-61DA-4EF4-A269-E83C134B73C3}" srcOrd="4" destOrd="0" presId="urn:microsoft.com/office/officeart/2005/8/layout/vList2"/>
    <dgm:cxn modelId="{2984348D-2636-472B-8EF7-31856D83EF9B}" type="presParOf" srcId="{CC919549-0827-44F8-AE8C-8EE1C157331F}" destId="{D3BE6488-520C-496B-8B7C-1CBD3D97D7D1}" srcOrd="5" destOrd="0" presId="urn:microsoft.com/office/officeart/2005/8/layout/vList2"/>
    <dgm:cxn modelId="{B76026C5-6012-4319-8135-1F11B99E9374}" type="presParOf" srcId="{CC919549-0827-44F8-AE8C-8EE1C157331F}" destId="{DF288D97-0FC3-4053-BA6D-75329FDF2D7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B12707-3CF8-4B3A-8DEA-2F573C91688F}">
      <dsp:nvSpPr>
        <dsp:cNvPr id="0" name=""/>
        <dsp:cNvSpPr/>
      </dsp:nvSpPr>
      <dsp:spPr>
        <a:xfrm>
          <a:off x="0" y="446814"/>
          <a:ext cx="6513603" cy="863460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kern="1200"/>
            <a:t>Nastavni sadržaj</a:t>
          </a:r>
          <a:endParaRPr lang="en-US" sz="3600" kern="1200"/>
        </a:p>
      </dsp:txBody>
      <dsp:txXfrm>
        <a:off x="42151" y="488965"/>
        <a:ext cx="6429301" cy="779158"/>
      </dsp:txXfrm>
    </dsp:sp>
    <dsp:sp modelId="{86C5C3BA-DAD7-4252-9712-B268D3B07B19}">
      <dsp:nvSpPr>
        <dsp:cNvPr id="0" name=""/>
        <dsp:cNvSpPr/>
      </dsp:nvSpPr>
      <dsp:spPr>
        <a:xfrm>
          <a:off x="0" y="1448683"/>
          <a:ext cx="6513603" cy="863460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kern="1200" dirty="0">
              <a:hlinkClick xmlns:r="http://schemas.openxmlformats.org/officeDocument/2006/relationships" r:id="rId1"/>
            </a:rPr>
            <a:t>http://bit.ly/nastavni_sadržaj</a:t>
          </a:r>
          <a:endParaRPr lang="en-US" sz="3600" kern="1200" dirty="0"/>
        </a:p>
      </dsp:txBody>
      <dsp:txXfrm>
        <a:off x="42151" y="1490834"/>
        <a:ext cx="6429301" cy="779158"/>
      </dsp:txXfrm>
    </dsp:sp>
    <dsp:sp modelId="{945DE6FF-61DA-4EF4-A269-E83C134B73C3}">
      <dsp:nvSpPr>
        <dsp:cNvPr id="0" name=""/>
        <dsp:cNvSpPr/>
      </dsp:nvSpPr>
      <dsp:spPr>
        <a:xfrm>
          <a:off x="0" y="3608002"/>
          <a:ext cx="6513603" cy="863460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kern="1200"/>
            <a:t>Vođeno istraživanje </a:t>
          </a:r>
          <a:endParaRPr lang="en-US" sz="3600" kern="1200"/>
        </a:p>
      </dsp:txBody>
      <dsp:txXfrm>
        <a:off x="42151" y="3650153"/>
        <a:ext cx="6429301" cy="779158"/>
      </dsp:txXfrm>
    </dsp:sp>
    <dsp:sp modelId="{DF288D97-0FC3-4053-BA6D-75329FDF2D76}">
      <dsp:nvSpPr>
        <dsp:cNvPr id="0" name=""/>
        <dsp:cNvSpPr/>
      </dsp:nvSpPr>
      <dsp:spPr>
        <a:xfrm>
          <a:off x="0" y="4633020"/>
          <a:ext cx="6513603" cy="863460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kern="1200" dirty="0">
              <a:hlinkClick xmlns:r="http://schemas.openxmlformats.org/officeDocument/2006/relationships" r:id="rId2"/>
            </a:rPr>
            <a:t>http://bit.ly/vođeno_istraživanje</a:t>
          </a:r>
          <a:endParaRPr lang="en-US" sz="3600" kern="1200" dirty="0"/>
        </a:p>
      </dsp:txBody>
      <dsp:txXfrm>
        <a:off x="42151" y="4675171"/>
        <a:ext cx="6429301" cy="779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A7F554-0B9A-41B7-AD9D-46473E80E4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638B9A5-F9F2-47EA-A878-F32150CC6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97ACB27-0DA9-4DE1-BF7A-24B93BFF5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CF7D-5B7A-438C-8D58-9AA56BC8BA38}" type="datetimeFigureOut">
              <a:rPr lang="hr-HR" smtClean="0"/>
              <a:t>28.10.2019.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94D217F-9135-41B5-8469-AEEE4B704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DE591CC-E4E5-4B84-B3B5-E3D99174F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065E-7385-41C1-8AD4-598C8C46F2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79842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8BC3E7-7739-4920-A8A2-9F8E6D32B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5ADA165-B24E-406A-B09F-E2385B969D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429B027-9BDC-4165-A6C9-B4DC05DCD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CF7D-5B7A-438C-8D58-9AA56BC8BA38}" type="datetimeFigureOut">
              <a:rPr lang="hr-HR" smtClean="0"/>
              <a:t>28.10.2019.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B0DB6F1-1FC9-4AA1-A6BF-7E11441C0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9DE6550-F5FC-414F-91B7-D421299CF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065E-7385-41C1-8AD4-598C8C46F2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532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4968B1AF-3D18-4367-815F-2AAE975713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2FFEFE10-75B1-45D7-97BB-D82A651E7D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A485BA6-A739-4C3C-B949-9D129ED35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CF7D-5B7A-438C-8D58-9AA56BC8BA38}" type="datetimeFigureOut">
              <a:rPr lang="hr-HR" smtClean="0"/>
              <a:t>28.10.2019.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9115167-09D1-4024-9BA9-7971B4A1B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D186A4E-4986-4BE6-8ECD-095070D0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065E-7385-41C1-8AD4-598C8C46F2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8502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1B2870-5A64-4AD2-8E1F-958CDBDA7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4EAF1DF-8C57-434A-B634-B58ABE50E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3D673E6-3CAD-43B3-A9B1-5DF1F2844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CF7D-5B7A-438C-8D58-9AA56BC8BA38}" type="datetimeFigureOut">
              <a:rPr lang="hr-HR" smtClean="0"/>
              <a:t>28.10.2019.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2BC3BA5-8E02-4D46-87AA-E4BABF96F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3AF1033-9894-4059-BEF9-EDF8108DF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065E-7385-41C1-8AD4-598C8C46F2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3646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52E67B-7F6D-4E38-926A-D30115693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C687960-224D-48E3-9EDC-F2B729421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38363A4-CB74-4057-821D-23032215D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CF7D-5B7A-438C-8D58-9AA56BC8BA38}" type="datetimeFigureOut">
              <a:rPr lang="hr-HR" smtClean="0"/>
              <a:t>28.10.2019.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71678EA-993B-4F2F-AA8F-9DEFEBF28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DBC62BA-31EB-4D99-970B-ABE7CB387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065E-7385-41C1-8AD4-598C8C46F2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6788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03974D-7A65-4AB9-977E-F5F8768F7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04FDF3F-88E6-44EB-AF34-32D9D15468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5A3C7E8-F02B-4351-90C9-310B485F0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500265E-7282-42A5-9D13-9D0F06F9C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CF7D-5B7A-438C-8D58-9AA56BC8BA38}" type="datetimeFigureOut">
              <a:rPr lang="hr-HR" smtClean="0"/>
              <a:t>28.10.2019.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D22AFB6-0F91-49C5-95A4-D39F3D54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8AE78DA-B3FA-483A-B556-486A6F21D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065E-7385-41C1-8AD4-598C8C46F2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5669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2F4E86-81C1-455C-802C-B1295B35A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48900FC-A968-4D12-BF99-640D2B536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DA9D33A-A804-4A4D-960F-75FDD5106E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EB09C4BF-94FB-4F7B-84F4-643F83614E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61BF61AF-98DC-4C9F-B021-479D596013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EB0D6494-2438-46BE-BB7A-9A71BD0FA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CF7D-5B7A-438C-8D58-9AA56BC8BA38}" type="datetimeFigureOut">
              <a:rPr lang="hr-HR" smtClean="0"/>
              <a:t>28.10.2019.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3D300D79-DFE6-4ADA-ABEC-E0A042769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E4D1B94A-0484-4524-A29A-C8AA245BB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065E-7385-41C1-8AD4-598C8C46F2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8633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5BB826-F100-482F-B6B7-9E917C9FD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62085DF6-16D1-4459-A37D-5AFD3D0D7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CF7D-5B7A-438C-8D58-9AA56BC8BA38}" type="datetimeFigureOut">
              <a:rPr lang="hr-HR" smtClean="0"/>
              <a:t>28.10.2019.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7AC41AFD-255A-487E-864B-60C7CC047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4646CF2A-7521-410E-9C75-6C71F806C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065E-7385-41C1-8AD4-598C8C46F2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4160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9D187641-35B0-41B6-A0A2-E6D8026FA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CF7D-5B7A-438C-8D58-9AA56BC8BA38}" type="datetimeFigureOut">
              <a:rPr lang="hr-HR" smtClean="0"/>
              <a:t>28.10.2019.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4E7B3EB9-F56E-4006-B095-6970DC47E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A4266B7-3B5F-4DDB-9905-DCC16E363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065E-7385-41C1-8AD4-598C8C46F2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7275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E6D462-3824-4D3B-A13E-9631B3B9E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667B939-2449-4CD8-8F7D-05FB0C4F4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A207E87-D266-48E2-8974-1B0E08CAD0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6FADE5D-5666-4F2A-9554-D333E7F24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CF7D-5B7A-438C-8D58-9AA56BC8BA38}" type="datetimeFigureOut">
              <a:rPr lang="hr-HR" smtClean="0"/>
              <a:t>28.10.2019.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0DF60F6-EA15-4344-8B5F-C6656969E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752CCAF-E613-41E5-A2F8-6B63F32CB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065E-7385-41C1-8AD4-598C8C46F2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4919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3C6AE2-3243-40C9-B8CB-C20A52C3C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3221236A-DD99-4D43-A5E2-06D2BC3848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337FAD1-C25C-4C25-8CFA-3A4DF0AF0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6548B5A-E415-4893-8283-A0F4DA68D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CF7D-5B7A-438C-8D58-9AA56BC8BA38}" type="datetimeFigureOut">
              <a:rPr lang="hr-HR" smtClean="0"/>
              <a:t>28.10.2019.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0203E3B-A692-4799-A8FC-42045516E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98E0C90-6B57-40E5-BA16-231544DE8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065E-7385-41C1-8AD4-598C8C46F2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6829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C2950BFF-1FD4-40D7-B0B1-06B681E40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4E82787-7B1A-4DFB-9125-7035EA4DC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71A65F5-C0F1-44FD-9D84-70C437E462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BCF7D-5B7A-438C-8D58-9AA56BC8BA38}" type="datetimeFigureOut">
              <a:rPr lang="hr-HR" smtClean="0"/>
              <a:t>28.10.2019.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87AB328-FFE8-4C0D-93BC-2D474ADA79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2FE8211-04B3-4E07-9FB2-1C783D710D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5065E-7385-41C1-8AD4-598C8C46F2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4055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ffice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51D373F-1FF9-4D1C-BF2E-2703C5F8FD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4525347"/>
            <a:ext cx="6801321" cy="1737360"/>
          </a:xfrm>
        </p:spPr>
        <p:txBody>
          <a:bodyPr anchor="ctr">
            <a:normAutofit/>
          </a:bodyPr>
          <a:lstStyle/>
          <a:p>
            <a:pPr algn="r"/>
            <a:r>
              <a:rPr lang="hr-HR" sz="5100" dirty="0"/>
              <a:t>Class Notebook u nastavi</a:t>
            </a:r>
            <a:br>
              <a:rPr lang="hr-HR" sz="5100" dirty="0"/>
            </a:br>
            <a:r>
              <a:rPr lang="hr-HR" sz="5100" dirty="0"/>
              <a:t>(</a:t>
            </a:r>
            <a:r>
              <a:rPr lang="hr-HR" sz="5100" i="1" dirty="0"/>
              <a:t>fizike</a:t>
            </a:r>
            <a:r>
              <a:rPr lang="hr-HR" sz="5100" dirty="0"/>
              <a:t>)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1631687-D541-4EF6-917D-17DB2AF2DD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1258" y="4525347"/>
            <a:ext cx="3258675" cy="1737360"/>
          </a:xfrm>
        </p:spPr>
        <p:txBody>
          <a:bodyPr anchor="ctr">
            <a:normAutofit/>
          </a:bodyPr>
          <a:lstStyle/>
          <a:p>
            <a:pPr algn="l"/>
            <a:endParaRPr lang="hr-HR" sz="2000" dirty="0"/>
          </a:p>
          <a:p>
            <a:pPr algn="l"/>
            <a:endParaRPr lang="hr-HR" sz="2000" dirty="0"/>
          </a:p>
          <a:p>
            <a:pPr algn="l"/>
            <a:r>
              <a:rPr lang="hr-HR" sz="2000" dirty="0"/>
              <a:t>Šibenik, 7. studenog 2019.				                           Bojana Oreb, OŠ Benkovac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538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zervirano mjesto sadržaja 5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F6F33E54-33DB-4687-B00F-886C272331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6" y="994067"/>
            <a:ext cx="11686287" cy="5538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Naslov 1">
            <a:extLst>
              <a:ext uri="{FF2B5EF4-FFF2-40B4-BE49-F238E27FC236}">
                <a16:creationId xmlns:a16="http://schemas.microsoft.com/office/drawing/2014/main" id="{6ECE2890-4CFE-44BA-A34E-62797C2C1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726"/>
            <a:ext cx="10515600" cy="1325563"/>
          </a:xfrm>
        </p:spPr>
        <p:txBody>
          <a:bodyPr anchor="t">
            <a:normAutofit/>
          </a:bodyPr>
          <a:lstStyle/>
          <a:p>
            <a:r>
              <a:rPr lang="hr-HR" sz="3600" b="1" dirty="0">
                <a:solidFill>
                  <a:srgbClr val="7030A0"/>
                </a:solidFill>
              </a:rPr>
              <a:t>Pregled mogućnosti programa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947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4">
            <a:extLst>
              <a:ext uri="{FF2B5EF4-FFF2-40B4-BE49-F238E27FC236}">
                <a16:creationId xmlns:a16="http://schemas.microsoft.com/office/drawing/2014/main" id="{28C05B1D-04EA-47B0-B639-B618A795E1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19" y="983906"/>
            <a:ext cx="11729162" cy="5559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Naslov 1">
            <a:extLst>
              <a:ext uri="{FF2B5EF4-FFF2-40B4-BE49-F238E27FC236}">
                <a16:creationId xmlns:a16="http://schemas.microsoft.com/office/drawing/2014/main" id="{0F63A833-C517-4246-AF00-557D7BDB7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726"/>
            <a:ext cx="10515600" cy="1325563"/>
          </a:xfrm>
        </p:spPr>
        <p:txBody>
          <a:bodyPr anchor="t">
            <a:normAutofit/>
          </a:bodyPr>
          <a:lstStyle/>
          <a:p>
            <a:r>
              <a:rPr lang="hr-HR" sz="3600" b="1" dirty="0">
                <a:solidFill>
                  <a:srgbClr val="7030A0"/>
                </a:solidFill>
              </a:rPr>
              <a:t>Pregled mogućnosti programa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390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409241CA-CAAB-4407-ACD9-87225137E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" name="Rezervirano mjesto sadržaja 4">
            <a:extLst>
              <a:ext uri="{FF2B5EF4-FFF2-40B4-BE49-F238E27FC236}">
                <a16:creationId xmlns:a16="http://schemas.microsoft.com/office/drawing/2014/main" id="{0A4E9568-522A-4CC1-ABE1-DBEA91CDB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78" y="1044866"/>
            <a:ext cx="11595443" cy="5498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Naslov 1">
            <a:extLst>
              <a:ext uri="{FF2B5EF4-FFF2-40B4-BE49-F238E27FC236}">
                <a16:creationId xmlns:a16="http://schemas.microsoft.com/office/drawing/2014/main" id="{7A60926A-89D2-4473-B76F-9FF404661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726"/>
            <a:ext cx="10515600" cy="1325563"/>
          </a:xfrm>
        </p:spPr>
        <p:txBody>
          <a:bodyPr anchor="t">
            <a:normAutofit/>
          </a:bodyPr>
          <a:lstStyle/>
          <a:p>
            <a:r>
              <a:rPr lang="hr-HR" sz="3600" b="1" dirty="0">
                <a:solidFill>
                  <a:srgbClr val="7030A0"/>
                </a:solidFill>
              </a:rPr>
              <a:t>Pregled mogućnosti programa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82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4">
            <a:extLst>
              <a:ext uri="{FF2B5EF4-FFF2-40B4-BE49-F238E27FC236}">
                <a16:creationId xmlns:a16="http://schemas.microsoft.com/office/drawing/2014/main" id="{87671CFB-2F25-4BF6-A8CE-9A56EABA33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90" y="992504"/>
            <a:ext cx="11711019" cy="5550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Naslov 1">
            <a:extLst>
              <a:ext uri="{FF2B5EF4-FFF2-40B4-BE49-F238E27FC236}">
                <a16:creationId xmlns:a16="http://schemas.microsoft.com/office/drawing/2014/main" id="{D6CE60B4-408C-4F9D-9ADC-E5F479332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726"/>
            <a:ext cx="10515600" cy="1325563"/>
          </a:xfrm>
        </p:spPr>
        <p:txBody>
          <a:bodyPr anchor="t">
            <a:normAutofit/>
          </a:bodyPr>
          <a:lstStyle/>
          <a:p>
            <a:r>
              <a:rPr lang="hr-HR" sz="3600" b="1" dirty="0">
                <a:solidFill>
                  <a:srgbClr val="7030A0"/>
                </a:solidFill>
              </a:rPr>
              <a:t>Pregled mogućnosti programa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358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17B9C5D5-5EA4-43B8-BABE-306E1269E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Rezervirano mjesto sadržaja 5">
            <a:extLst>
              <a:ext uri="{FF2B5EF4-FFF2-40B4-BE49-F238E27FC236}">
                <a16:creationId xmlns:a16="http://schemas.microsoft.com/office/drawing/2014/main" id="{7D26A086-E14C-4874-8802-D914E47D5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62" y="912733"/>
            <a:ext cx="11810500" cy="5609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Elipsa 7">
            <a:extLst>
              <a:ext uri="{FF2B5EF4-FFF2-40B4-BE49-F238E27FC236}">
                <a16:creationId xmlns:a16="http://schemas.microsoft.com/office/drawing/2014/main" id="{8D8BDCF6-9EB3-46D5-A3F5-CAB03750B297}"/>
              </a:ext>
            </a:extLst>
          </p:cNvPr>
          <p:cNvSpPr/>
          <p:nvPr/>
        </p:nvSpPr>
        <p:spPr>
          <a:xfrm>
            <a:off x="2184433" y="1265617"/>
            <a:ext cx="703110" cy="3760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1" name="Naslov 1">
            <a:extLst>
              <a:ext uri="{FF2B5EF4-FFF2-40B4-BE49-F238E27FC236}">
                <a16:creationId xmlns:a16="http://schemas.microsoft.com/office/drawing/2014/main" id="{C35CEC5B-686B-4C63-A6EF-FBB328FF1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726"/>
            <a:ext cx="10515600" cy="1325563"/>
          </a:xfrm>
        </p:spPr>
        <p:txBody>
          <a:bodyPr anchor="t">
            <a:normAutofit/>
          </a:bodyPr>
          <a:lstStyle/>
          <a:p>
            <a:r>
              <a:rPr lang="hr-HR" sz="3600" b="1" dirty="0">
                <a:solidFill>
                  <a:srgbClr val="7030A0"/>
                </a:solidFill>
              </a:rPr>
              <a:t>Pregled mogućnosti programa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749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zervirano mjesto sadržaja 19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86EDFB8C-2062-4AFA-826E-F9574855B6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54" y="994067"/>
            <a:ext cx="11626092" cy="5498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Naslov 1">
            <a:extLst>
              <a:ext uri="{FF2B5EF4-FFF2-40B4-BE49-F238E27FC236}">
                <a16:creationId xmlns:a16="http://schemas.microsoft.com/office/drawing/2014/main" id="{A2378625-5FC9-453A-B9E3-67CDE0F1E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726"/>
            <a:ext cx="10515600" cy="1325563"/>
          </a:xfrm>
        </p:spPr>
        <p:txBody>
          <a:bodyPr anchor="t">
            <a:normAutofit/>
          </a:bodyPr>
          <a:lstStyle/>
          <a:p>
            <a:r>
              <a:rPr lang="hr-HR" sz="3600" b="1" dirty="0">
                <a:solidFill>
                  <a:srgbClr val="7030A0"/>
                </a:solidFill>
              </a:rPr>
              <a:t>Pregled mogućnosti programa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48F8F458-336E-4256-8424-EA5CBB6F266B}"/>
              </a:ext>
            </a:extLst>
          </p:cNvPr>
          <p:cNvSpPr/>
          <p:nvPr/>
        </p:nvSpPr>
        <p:spPr>
          <a:xfrm>
            <a:off x="2824513" y="1306284"/>
            <a:ext cx="703110" cy="3760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28465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zervirano mjesto sadržaja 4" descr="Slika na kojoj se prikazuje ptica&#10;&#10;Opis je automatski generiran">
            <a:extLst>
              <a:ext uri="{FF2B5EF4-FFF2-40B4-BE49-F238E27FC236}">
                <a16:creationId xmlns:a16="http://schemas.microsoft.com/office/drawing/2014/main" id="{1002A5B8-F339-4A34-AC46-6219B631E0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11" y="1192370"/>
            <a:ext cx="10967778" cy="5198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Naslov 1">
            <a:extLst>
              <a:ext uri="{FF2B5EF4-FFF2-40B4-BE49-F238E27FC236}">
                <a16:creationId xmlns:a16="http://schemas.microsoft.com/office/drawing/2014/main" id="{46734451-0C8B-4448-B19F-E58F73886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726"/>
            <a:ext cx="10515600" cy="1325563"/>
          </a:xfrm>
        </p:spPr>
        <p:txBody>
          <a:bodyPr anchor="t">
            <a:normAutofit/>
          </a:bodyPr>
          <a:lstStyle/>
          <a:p>
            <a:r>
              <a:rPr lang="hr-HR" sz="3600" b="1" dirty="0">
                <a:solidFill>
                  <a:srgbClr val="7030A0"/>
                </a:solidFill>
              </a:rPr>
              <a:t>Pregled mogućnosti programa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161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4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4246662B-CBBA-4B46-BA2C-52927CE5E2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15" y="1259840"/>
            <a:ext cx="10838770" cy="5137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Naslov 1">
            <a:extLst>
              <a:ext uri="{FF2B5EF4-FFF2-40B4-BE49-F238E27FC236}">
                <a16:creationId xmlns:a16="http://schemas.microsoft.com/office/drawing/2014/main" id="{D80F5D6E-2F02-4B12-96C9-C1F0E5B9D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726"/>
            <a:ext cx="10515600" cy="1325563"/>
          </a:xfrm>
        </p:spPr>
        <p:txBody>
          <a:bodyPr anchor="t">
            <a:normAutofit/>
          </a:bodyPr>
          <a:lstStyle/>
          <a:p>
            <a:r>
              <a:rPr lang="hr-HR" sz="3600" b="1" dirty="0">
                <a:solidFill>
                  <a:srgbClr val="7030A0"/>
                </a:solidFill>
              </a:rPr>
              <a:t>Pregled mogućnosti programa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765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zervirano mjesto sadržaja 4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6D911CBF-B2D4-435E-B4C5-DA33F80EA1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84" y="1243170"/>
            <a:ext cx="10882032" cy="5157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Naslov 1">
            <a:extLst>
              <a:ext uri="{FF2B5EF4-FFF2-40B4-BE49-F238E27FC236}">
                <a16:creationId xmlns:a16="http://schemas.microsoft.com/office/drawing/2014/main" id="{33E947B0-E1A7-4CEA-B4BA-3E0B7AA6B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726"/>
            <a:ext cx="10515600" cy="1325563"/>
          </a:xfrm>
        </p:spPr>
        <p:txBody>
          <a:bodyPr anchor="t">
            <a:normAutofit/>
          </a:bodyPr>
          <a:lstStyle/>
          <a:p>
            <a:r>
              <a:rPr lang="hr-HR" sz="3600" b="1" dirty="0">
                <a:solidFill>
                  <a:srgbClr val="7030A0"/>
                </a:solidFill>
              </a:rPr>
              <a:t>Pregled mogućnosti programa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82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16C5F2F5-AE51-4A93-A212-9CAD08163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Rezervirano mjesto sadržaja 4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C0CD7795-6541-4A74-98F0-0B108F629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05" y="1070801"/>
            <a:ext cx="11123990" cy="5283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Naslov 1">
            <a:extLst>
              <a:ext uri="{FF2B5EF4-FFF2-40B4-BE49-F238E27FC236}">
                <a16:creationId xmlns:a16="http://schemas.microsoft.com/office/drawing/2014/main" id="{D2D4DF4D-FF6A-48CB-8762-C461CCC76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726"/>
            <a:ext cx="10515600" cy="1325563"/>
          </a:xfrm>
        </p:spPr>
        <p:txBody>
          <a:bodyPr anchor="t">
            <a:normAutofit/>
          </a:bodyPr>
          <a:lstStyle/>
          <a:p>
            <a:r>
              <a:rPr lang="hr-HR" sz="3600" b="1" dirty="0">
                <a:solidFill>
                  <a:srgbClr val="7030A0"/>
                </a:solidFill>
              </a:rPr>
              <a:t>Pregled mogućnosti programa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705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DFEFCCE-780A-4F73-8DD6-1C112FC35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hr-HR" sz="5400" b="1" dirty="0">
                <a:solidFill>
                  <a:srgbClr val="7030A0"/>
                </a:solidFill>
              </a:rPr>
              <a:t>Sadržaj: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A5CE914F-FD98-4157-8E76-370C4D661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endParaRPr lang="hr-HR" sz="3200" dirty="0"/>
          </a:p>
          <a:p>
            <a:pPr>
              <a:lnSpc>
                <a:spcPct val="150000"/>
              </a:lnSpc>
            </a:pPr>
            <a:endParaRPr lang="hr-HR" sz="3200" dirty="0"/>
          </a:p>
          <a:p>
            <a:pPr>
              <a:lnSpc>
                <a:spcPct val="150000"/>
              </a:lnSpc>
            </a:pPr>
            <a:r>
              <a:rPr lang="hr-HR" sz="3200" dirty="0"/>
              <a:t>Što je OneNote Class Notebook?</a:t>
            </a:r>
          </a:p>
          <a:p>
            <a:pPr>
              <a:lnSpc>
                <a:spcPct val="110000"/>
              </a:lnSpc>
            </a:pPr>
            <a:r>
              <a:rPr lang="hr-HR" sz="3200" dirty="0"/>
              <a:t>Pregled mogućnosti programa</a:t>
            </a:r>
          </a:p>
          <a:p>
            <a:pPr>
              <a:lnSpc>
                <a:spcPct val="150000"/>
              </a:lnSpc>
            </a:pPr>
            <a:r>
              <a:rPr lang="hr-HR" sz="3200" dirty="0"/>
              <a:t>Primjeri korištenja iz prakse</a:t>
            </a:r>
          </a:p>
          <a:p>
            <a:pPr>
              <a:lnSpc>
                <a:spcPct val="150000"/>
              </a:lnSpc>
            </a:pPr>
            <a:r>
              <a:rPr lang="hr-HR" sz="3200" dirty="0"/>
              <a:t>Izrada bilježnice za predmet</a:t>
            </a:r>
          </a:p>
          <a:p>
            <a:pPr>
              <a:lnSpc>
                <a:spcPct val="150000"/>
              </a:lnSpc>
            </a:pPr>
            <a:endParaRPr lang="hr-HR" sz="3200" dirty="0"/>
          </a:p>
          <a:p>
            <a:pPr>
              <a:lnSpc>
                <a:spcPct val="150000"/>
              </a:lnSpc>
            </a:pP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3644842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B90DEE55-4B4C-4006-BCAB-43E4E3C5B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8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78D0F801-7135-44CD-B0C9-CA3A8F3E34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59" y="964624"/>
            <a:ext cx="11570082" cy="5456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Elipsa 5">
            <a:extLst>
              <a:ext uri="{FF2B5EF4-FFF2-40B4-BE49-F238E27FC236}">
                <a16:creationId xmlns:a16="http://schemas.microsoft.com/office/drawing/2014/main" id="{5A6C8103-8506-4C9F-8335-890F6A7265F0}"/>
              </a:ext>
            </a:extLst>
          </p:cNvPr>
          <p:cNvSpPr/>
          <p:nvPr/>
        </p:nvSpPr>
        <p:spPr>
          <a:xfrm>
            <a:off x="4072219" y="1258761"/>
            <a:ext cx="1226744" cy="4011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1" name="Naslov 1">
            <a:extLst>
              <a:ext uri="{FF2B5EF4-FFF2-40B4-BE49-F238E27FC236}">
                <a16:creationId xmlns:a16="http://schemas.microsoft.com/office/drawing/2014/main" id="{DEA1C56A-8D79-4EF9-BB35-142ADBEA0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726"/>
            <a:ext cx="10515600" cy="1325563"/>
          </a:xfrm>
        </p:spPr>
        <p:txBody>
          <a:bodyPr anchor="t">
            <a:normAutofit/>
          </a:bodyPr>
          <a:lstStyle/>
          <a:p>
            <a:r>
              <a:rPr lang="hr-HR" sz="3600" b="1" dirty="0">
                <a:solidFill>
                  <a:srgbClr val="7030A0"/>
                </a:solidFill>
              </a:rPr>
              <a:t>Pregled mogućnosti programa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367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B8733544-9F0B-4722-94C0-F40AEBB6A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3A8B4ECE-E1DC-451C-AA82-6AFA9536C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83" y="946862"/>
            <a:ext cx="11760034" cy="5586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Naslov 1">
            <a:extLst>
              <a:ext uri="{FF2B5EF4-FFF2-40B4-BE49-F238E27FC236}">
                <a16:creationId xmlns:a16="http://schemas.microsoft.com/office/drawing/2014/main" id="{9F8E5F7B-646A-453B-A141-C3FE3804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726"/>
            <a:ext cx="10515600" cy="1325563"/>
          </a:xfrm>
        </p:spPr>
        <p:txBody>
          <a:bodyPr anchor="t">
            <a:normAutofit/>
          </a:bodyPr>
          <a:lstStyle/>
          <a:p>
            <a:r>
              <a:rPr lang="hr-HR" sz="3600" b="1" dirty="0">
                <a:solidFill>
                  <a:srgbClr val="7030A0"/>
                </a:solidFill>
              </a:rPr>
              <a:t>Pregled mogućnosti programa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478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425EB4C2-7AA1-4D01-B862-625D58769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14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2A811566-B912-4BDB-967A-A2EE4F0C73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73" y="996449"/>
            <a:ext cx="11634254" cy="5526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Naslov 1">
            <a:extLst>
              <a:ext uri="{FF2B5EF4-FFF2-40B4-BE49-F238E27FC236}">
                <a16:creationId xmlns:a16="http://schemas.microsoft.com/office/drawing/2014/main" id="{26EBD4B6-7000-4792-B18F-388A2071A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726"/>
            <a:ext cx="10515600" cy="1325563"/>
          </a:xfrm>
        </p:spPr>
        <p:txBody>
          <a:bodyPr anchor="t">
            <a:normAutofit/>
          </a:bodyPr>
          <a:lstStyle/>
          <a:p>
            <a:r>
              <a:rPr lang="hr-HR" sz="3600" b="1" dirty="0">
                <a:solidFill>
                  <a:srgbClr val="7030A0"/>
                </a:solidFill>
              </a:rPr>
              <a:t>Pregled mogućnosti programa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7379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AB1FACC4-B117-4B1A-8FE4-D16D6E4F8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8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7F5F71E6-D91C-4DC4-844F-BA4F4FAA7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60" y="966426"/>
            <a:ext cx="11654679" cy="5535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Naslov 1">
            <a:extLst>
              <a:ext uri="{FF2B5EF4-FFF2-40B4-BE49-F238E27FC236}">
                <a16:creationId xmlns:a16="http://schemas.microsoft.com/office/drawing/2014/main" id="{DE0EC0B4-C2CD-42C7-A211-96342804C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726"/>
            <a:ext cx="10515600" cy="1325563"/>
          </a:xfrm>
        </p:spPr>
        <p:txBody>
          <a:bodyPr anchor="t">
            <a:normAutofit/>
          </a:bodyPr>
          <a:lstStyle/>
          <a:p>
            <a:r>
              <a:rPr lang="hr-HR" sz="3600" b="1" dirty="0">
                <a:solidFill>
                  <a:srgbClr val="7030A0"/>
                </a:solidFill>
              </a:rPr>
              <a:t>Pregled mogućnosti programa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574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29C82570-1B8D-4565-9D74-AD19D44ED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E8896500-D3F4-46F8-A032-AD0D62561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2" y="912786"/>
            <a:ext cx="11774815" cy="5593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Naslov 1">
            <a:extLst>
              <a:ext uri="{FF2B5EF4-FFF2-40B4-BE49-F238E27FC236}">
                <a16:creationId xmlns:a16="http://schemas.microsoft.com/office/drawing/2014/main" id="{5C5807AC-203C-468A-98FE-959DD15A6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726"/>
            <a:ext cx="10515600" cy="1325563"/>
          </a:xfrm>
        </p:spPr>
        <p:txBody>
          <a:bodyPr anchor="t">
            <a:normAutofit/>
          </a:bodyPr>
          <a:lstStyle/>
          <a:p>
            <a:r>
              <a:rPr lang="hr-HR" sz="3600" b="1" dirty="0">
                <a:solidFill>
                  <a:srgbClr val="7030A0"/>
                </a:solidFill>
              </a:rPr>
              <a:t>Pregled mogućnosti programa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9897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F9EB9F2-07E2-4D64-BBD8-BB5B217F1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7F88CF7-A956-45FF-91D9-6E1528855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0588" y="965199"/>
            <a:ext cx="6766078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1" kern="12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Primjeri korištenja iz prakse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0C57C7C-DFE9-4A1E-B7A9-DF40E633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7114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DA0820D-80CD-4FCA-97F5-F1F63339E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hr-HR" sz="4400" b="1" dirty="0">
                <a:solidFill>
                  <a:srgbClr val="FFFFFF"/>
                </a:solidFill>
              </a:rPr>
              <a:t>Primjeri korištenja iz prakse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F73B59E4-C190-4B0B-A7F3-7DA7365B6E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6741860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85991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Rezervirano mjesto sadržaja 11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CFF33CD2-8F61-4CB7-A767-06C9BA955D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4" y="1419581"/>
            <a:ext cx="5719692" cy="4822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Rezervirano mjesto sadržaja 4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341E9803-0540-4E74-B203-3B54271A59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3" t="4743" r="36594" b="-1751"/>
          <a:stretch/>
        </p:blipFill>
        <p:spPr>
          <a:xfrm>
            <a:off x="5989625" y="1419581"/>
            <a:ext cx="6078811" cy="4971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Naslov 1">
            <a:extLst>
              <a:ext uri="{FF2B5EF4-FFF2-40B4-BE49-F238E27FC236}">
                <a16:creationId xmlns:a16="http://schemas.microsoft.com/office/drawing/2014/main" id="{62EC3780-47CA-4325-96D7-185AB8978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5280"/>
            <a:ext cx="10515600" cy="1159009"/>
          </a:xfrm>
        </p:spPr>
        <p:txBody>
          <a:bodyPr anchor="t">
            <a:normAutofit/>
          </a:bodyPr>
          <a:lstStyle/>
          <a:p>
            <a:r>
              <a:rPr lang="hr-HR" sz="3600" b="1" dirty="0">
                <a:solidFill>
                  <a:srgbClr val="7030A0"/>
                </a:solidFill>
              </a:rPr>
              <a:t>Primjeri korištenja iz prakse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8037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E19EABD9-078F-495C-AD6A-9C024B1D0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Rezervirano mjesto sadržaja 8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4AD43278-EDF3-4BFD-8564-42D9426AB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92" y="1020668"/>
            <a:ext cx="11838083" cy="5593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Naslov 1">
            <a:extLst>
              <a:ext uri="{FF2B5EF4-FFF2-40B4-BE49-F238E27FC236}">
                <a16:creationId xmlns:a16="http://schemas.microsoft.com/office/drawing/2014/main" id="{03ABAE15-A5D5-4614-9DB0-5AA7F41E6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5280"/>
            <a:ext cx="10515600" cy="1159009"/>
          </a:xfrm>
        </p:spPr>
        <p:txBody>
          <a:bodyPr anchor="t">
            <a:normAutofit/>
          </a:bodyPr>
          <a:lstStyle/>
          <a:p>
            <a:r>
              <a:rPr lang="hr-HR" sz="3600" b="1" dirty="0">
                <a:solidFill>
                  <a:srgbClr val="7030A0"/>
                </a:solidFill>
              </a:rPr>
              <a:t>Primjeri korištenja iz prakse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1345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7CD900-1A97-4CFF-BB66-2ACCB54CA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r>
              <a:rPr lang="hr-HR" b="1" dirty="0">
                <a:solidFill>
                  <a:srgbClr val="7030A0"/>
                </a:solidFill>
              </a:rPr>
              <a:t>Izrada bilježnice za predmet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9667939-3121-4DCB-8624-04F99C8B6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4320"/>
            <a:ext cx="10515600" cy="5131435"/>
          </a:xfrm>
        </p:spPr>
        <p:txBody>
          <a:bodyPr>
            <a:normAutofit fontScale="77500" lnSpcReduction="20000"/>
          </a:bodyPr>
          <a:lstStyle/>
          <a:p>
            <a:r>
              <a:rPr lang="hr-HR" sz="2400" dirty="0"/>
              <a:t>Izradite OneNote bilježnicu za predmet naziva </a:t>
            </a:r>
            <a:r>
              <a:rPr lang="hr-HR" sz="2400" i="1" dirty="0"/>
              <a:t>CUC2019_Vaše ime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000" i="1" dirty="0">
                <a:hlinkClick r:id="rId2"/>
              </a:rPr>
              <a:t>www.office.com</a:t>
            </a:r>
            <a:endParaRPr lang="hr-HR" sz="2000" i="1" dirty="0"/>
          </a:p>
          <a:p>
            <a:r>
              <a:rPr lang="hr-HR" sz="2400" dirty="0"/>
              <a:t>U bilježnicu dodajte nastavnika Bojanu Oreb </a:t>
            </a:r>
          </a:p>
          <a:p>
            <a:r>
              <a:rPr lang="hr-HR" sz="2400" dirty="0"/>
              <a:t>Dodajte min. 1 učenika (kolegu s desne strane)</a:t>
            </a:r>
          </a:p>
          <a:p>
            <a:r>
              <a:rPr lang="hr-HR" sz="2400" dirty="0"/>
              <a:t>Odaberite 3 učeničke sekcije naziva „Školska zadaća”, „Domaća zadaća” i „Moji radovi” </a:t>
            </a:r>
          </a:p>
          <a:p>
            <a:pPr marL="0" indent="0">
              <a:buNone/>
            </a:pPr>
            <a:r>
              <a:rPr lang="hr-HR" sz="2400" dirty="0"/>
              <a:t>Zatim u kreiranoj bilježnici:</a:t>
            </a:r>
          </a:p>
          <a:p>
            <a:r>
              <a:rPr lang="hr-HR" sz="2400" dirty="0"/>
              <a:t>U Biblioteci sadržaja napravite novu sekciju naziva „Vježba”</a:t>
            </a:r>
          </a:p>
          <a:p>
            <a:r>
              <a:rPr lang="hr-HR" sz="2400" dirty="0"/>
              <a:t>U sekciji „Vježba” dodajte novu stranicu naziva „Moj digitalni sadržaj”</a:t>
            </a:r>
          </a:p>
          <a:p>
            <a:r>
              <a:rPr lang="hr-HR" sz="2400" dirty="0"/>
              <a:t>Na toj stranici osmislite scenarij poučavanja koji mora sadržavati: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000" dirty="0"/>
              <a:t>Video (</a:t>
            </a:r>
            <a:r>
              <a:rPr lang="hr-HR" sz="2000" i="1" dirty="0"/>
              <a:t>YouTube, </a:t>
            </a:r>
            <a:r>
              <a:rPr lang="hr-HR" sz="2000" i="1" dirty="0" err="1"/>
              <a:t>Vimeo</a:t>
            </a:r>
            <a:r>
              <a:rPr lang="hr-HR" sz="2000" dirty="0"/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000" dirty="0"/>
              <a:t>Poveznicu na vanjski sadržaj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000" dirty="0"/>
              <a:t>Sliku s interneta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000" dirty="0"/>
              <a:t>Datoteku formata .pdf umetnutu kao privitak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000" dirty="0"/>
              <a:t>Kviz Microsoft </a:t>
            </a:r>
            <a:r>
              <a:rPr lang="hr-HR" sz="2000" dirty="0" err="1"/>
              <a:t>Forms</a:t>
            </a:r>
            <a:r>
              <a:rPr lang="hr-HR" sz="2000" dirty="0"/>
              <a:t>-a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000" dirty="0" err="1"/>
              <a:t>Check</a:t>
            </a:r>
            <a:r>
              <a:rPr lang="hr-HR" sz="2000" dirty="0"/>
              <a:t>-listu tipa DA/NE napravljenu pomoću tablice i oznaka „Obaveza” koja sadrži elemente ovog dijela zadatka</a:t>
            </a:r>
          </a:p>
          <a:p>
            <a:r>
              <a:rPr lang="hr-HR" sz="2400" dirty="0"/>
              <a:t>Napravljenu stranicu raspodijelite u učeničku bilježnicu u sekciju „Školska zadaća”</a:t>
            </a:r>
          </a:p>
          <a:p>
            <a:r>
              <a:rPr lang="hr-HR" sz="2400" dirty="0"/>
              <a:t>Ispunite anketu o radionici koju Vam zalijepim u Biblioteci sadržaja </a:t>
            </a:r>
          </a:p>
          <a:p>
            <a:endParaRPr lang="hr-HR" sz="2400" dirty="0"/>
          </a:p>
          <a:p>
            <a:pPr marL="0" indent="0">
              <a:buNone/>
            </a:pPr>
            <a:endParaRPr lang="hr-HR" sz="2000" dirty="0"/>
          </a:p>
          <a:p>
            <a:pPr lvl="1"/>
            <a:endParaRPr lang="hr-HR" sz="2000" dirty="0"/>
          </a:p>
          <a:p>
            <a:pPr lvl="1"/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573533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zervirano mjesto sadržaja 12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2EFEEFAE-6863-464B-AA52-0FFAD79B93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3" r="9898"/>
          <a:stretch/>
        </p:blipFill>
        <p:spPr>
          <a:xfrm>
            <a:off x="957327" y="1029316"/>
            <a:ext cx="10515599" cy="3189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Elipsa 5">
            <a:extLst>
              <a:ext uri="{FF2B5EF4-FFF2-40B4-BE49-F238E27FC236}">
                <a16:creationId xmlns:a16="http://schemas.microsoft.com/office/drawing/2014/main" id="{43F8FF59-F794-42A9-B7F7-520E76BF2E0D}"/>
              </a:ext>
            </a:extLst>
          </p:cNvPr>
          <p:cNvSpPr/>
          <p:nvPr/>
        </p:nvSpPr>
        <p:spPr>
          <a:xfrm>
            <a:off x="7665509" y="2270628"/>
            <a:ext cx="851338" cy="8684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25" name="Slika 24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ED1DB821-CB64-4752-BFDC-0289A3D59C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0" t="29707" r="11844"/>
          <a:stretch/>
        </p:blipFill>
        <p:spPr>
          <a:xfrm>
            <a:off x="2149589" y="4376256"/>
            <a:ext cx="7892822" cy="2392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Naslov 1">
            <a:extLst>
              <a:ext uri="{FF2B5EF4-FFF2-40B4-BE49-F238E27FC236}">
                <a16:creationId xmlns:a16="http://schemas.microsoft.com/office/drawing/2014/main" id="{B62D3688-9539-4E09-8503-2E17A0AD7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01"/>
            <a:ext cx="10515600" cy="8391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Što je </a:t>
            </a:r>
            <a:r>
              <a:rPr lang="en-US" sz="3600" b="1" i="1" kern="12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OneNote Class Notebook</a:t>
            </a:r>
            <a:r>
              <a:rPr lang="en-US" sz="3600" b="1" kern="12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209648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aslov 5">
            <a:extLst>
              <a:ext uri="{FF2B5EF4-FFF2-40B4-BE49-F238E27FC236}">
                <a16:creationId xmlns:a16="http://schemas.microsoft.com/office/drawing/2014/main" id="{19AB2074-F5D6-4DB2-8528-46ADC5F539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1731" y="3484756"/>
            <a:ext cx="6877470" cy="2777951"/>
          </a:xfrm>
        </p:spPr>
        <p:txBody>
          <a:bodyPr anchor="t">
            <a:noAutofit/>
          </a:bodyPr>
          <a:lstStyle/>
          <a:p>
            <a:pPr algn="l"/>
            <a:r>
              <a:rPr lang="hr-HR" sz="5400" dirty="0"/>
              <a:t>Pitanja?</a:t>
            </a:r>
            <a:br>
              <a:rPr lang="hr-HR" sz="5400" dirty="0"/>
            </a:br>
            <a:br>
              <a:rPr lang="hr-HR" sz="5400" dirty="0"/>
            </a:br>
            <a:br>
              <a:rPr lang="hr-HR" sz="5400" dirty="0"/>
            </a:br>
            <a:r>
              <a:rPr lang="hr-HR" sz="5400" dirty="0"/>
              <a:t>              Hvala na pažnji!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530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F1292AB0-BCF9-4E13-B6F1-277C022617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77"/>
          <a:stretch/>
        </p:blipFill>
        <p:spPr>
          <a:xfrm>
            <a:off x="838199" y="948693"/>
            <a:ext cx="10458370" cy="5742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Naslov 1">
            <a:extLst>
              <a:ext uri="{FF2B5EF4-FFF2-40B4-BE49-F238E27FC236}">
                <a16:creationId xmlns:a16="http://schemas.microsoft.com/office/drawing/2014/main" id="{30FA70FF-A1A1-457D-B1F8-1A771FD15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726"/>
            <a:ext cx="10515600" cy="1325563"/>
          </a:xfrm>
        </p:spPr>
        <p:txBody>
          <a:bodyPr anchor="t">
            <a:normAutofit/>
          </a:bodyPr>
          <a:lstStyle/>
          <a:p>
            <a:r>
              <a:rPr lang="hr-HR" sz="3600" b="1" dirty="0">
                <a:solidFill>
                  <a:srgbClr val="7030A0"/>
                </a:solidFill>
              </a:rPr>
              <a:t>Pregled mogućnosti programa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935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4F318B-7D80-423D-8B37-828C7F311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726"/>
            <a:ext cx="10515600" cy="1325563"/>
          </a:xfrm>
        </p:spPr>
        <p:txBody>
          <a:bodyPr anchor="t">
            <a:normAutofit/>
          </a:bodyPr>
          <a:lstStyle/>
          <a:p>
            <a:r>
              <a:rPr lang="hr-HR" sz="3600" b="1" dirty="0">
                <a:solidFill>
                  <a:srgbClr val="7030A0"/>
                </a:solidFill>
              </a:rPr>
              <a:t>Pregled mogućnosti programa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18" name="Rezervirano mjesto sadržaja 17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77F66698-313B-4F50-98B6-F8FB3A52C4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13" y="1048815"/>
            <a:ext cx="11316974" cy="5351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8614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5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7805244C-27B4-4EAB-AAD1-22D67BC019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59" y="1096419"/>
            <a:ext cx="11216081" cy="5315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Elipsa 7">
            <a:extLst>
              <a:ext uri="{FF2B5EF4-FFF2-40B4-BE49-F238E27FC236}">
                <a16:creationId xmlns:a16="http://schemas.microsoft.com/office/drawing/2014/main" id="{892C6F54-BADB-41D2-A38D-095263725886}"/>
              </a:ext>
            </a:extLst>
          </p:cNvPr>
          <p:cNvSpPr/>
          <p:nvPr/>
        </p:nvSpPr>
        <p:spPr>
          <a:xfrm>
            <a:off x="1113963" y="1390117"/>
            <a:ext cx="801279" cy="4430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9" name="Naslov 1">
            <a:extLst>
              <a:ext uri="{FF2B5EF4-FFF2-40B4-BE49-F238E27FC236}">
                <a16:creationId xmlns:a16="http://schemas.microsoft.com/office/drawing/2014/main" id="{BD0F5C63-1D7A-4DCB-A476-D679C5673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726"/>
            <a:ext cx="10515600" cy="1325563"/>
          </a:xfrm>
        </p:spPr>
        <p:txBody>
          <a:bodyPr anchor="t">
            <a:normAutofit/>
          </a:bodyPr>
          <a:lstStyle/>
          <a:p>
            <a:r>
              <a:rPr lang="hr-HR" sz="3600" b="1" dirty="0">
                <a:solidFill>
                  <a:srgbClr val="7030A0"/>
                </a:solidFill>
              </a:rPr>
              <a:t>Pregled mogućnosti programa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518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zervirano mjesto sadržaja 4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59B2A137-37CA-4C61-877B-476F15C668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05" y="978852"/>
            <a:ext cx="11718389" cy="5554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Elipsa 9">
            <a:extLst>
              <a:ext uri="{FF2B5EF4-FFF2-40B4-BE49-F238E27FC236}">
                <a16:creationId xmlns:a16="http://schemas.microsoft.com/office/drawing/2014/main" id="{34090EBA-D543-449D-90FE-BEE21C155C05}"/>
              </a:ext>
            </a:extLst>
          </p:cNvPr>
          <p:cNvSpPr/>
          <p:nvPr/>
        </p:nvSpPr>
        <p:spPr>
          <a:xfrm>
            <a:off x="1568515" y="1313879"/>
            <a:ext cx="751003" cy="3608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Naslov 1">
            <a:extLst>
              <a:ext uri="{FF2B5EF4-FFF2-40B4-BE49-F238E27FC236}">
                <a16:creationId xmlns:a16="http://schemas.microsoft.com/office/drawing/2014/main" id="{18B08B0A-90C1-4ACC-9209-5F0D55DE4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726"/>
            <a:ext cx="10515600" cy="1325563"/>
          </a:xfrm>
        </p:spPr>
        <p:txBody>
          <a:bodyPr anchor="t">
            <a:normAutofit/>
          </a:bodyPr>
          <a:lstStyle/>
          <a:p>
            <a:r>
              <a:rPr lang="hr-HR" sz="3600" b="1" dirty="0">
                <a:solidFill>
                  <a:srgbClr val="7030A0"/>
                </a:solidFill>
              </a:rPr>
              <a:t>Pregled mogućnosti programa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508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686B1C0B-1B85-4775-9AE9-2D90BE25E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id="{34090EBA-D543-449D-90FE-BEE21C155C05}"/>
              </a:ext>
            </a:extLst>
          </p:cNvPr>
          <p:cNvSpPr/>
          <p:nvPr/>
        </p:nvSpPr>
        <p:spPr>
          <a:xfrm>
            <a:off x="1888503" y="1689998"/>
            <a:ext cx="801279" cy="4430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Rezervirano mjesto sadržaja 9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872293C3-370B-460B-AF9A-C3961F392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74" y="912787"/>
            <a:ext cx="11809252" cy="5579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Naslov 1">
            <a:extLst>
              <a:ext uri="{FF2B5EF4-FFF2-40B4-BE49-F238E27FC236}">
                <a16:creationId xmlns:a16="http://schemas.microsoft.com/office/drawing/2014/main" id="{84019C36-3242-4E2B-B437-E931C3603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726"/>
            <a:ext cx="10515600" cy="1325563"/>
          </a:xfrm>
        </p:spPr>
        <p:txBody>
          <a:bodyPr anchor="t">
            <a:normAutofit/>
          </a:bodyPr>
          <a:lstStyle/>
          <a:p>
            <a:r>
              <a:rPr lang="hr-HR" sz="3600" b="1" dirty="0">
                <a:solidFill>
                  <a:srgbClr val="7030A0"/>
                </a:solidFill>
              </a:rPr>
              <a:t>Pregled mogućnosti programa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186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9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955126DF-8CB1-441E-BDB7-6FFF6FC82C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08" y="1002664"/>
            <a:ext cx="11689583" cy="5540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Naslov 1">
            <a:extLst>
              <a:ext uri="{FF2B5EF4-FFF2-40B4-BE49-F238E27FC236}">
                <a16:creationId xmlns:a16="http://schemas.microsoft.com/office/drawing/2014/main" id="{6E5AB59C-5E3A-4B1F-9B8F-5D45DCA0C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726"/>
            <a:ext cx="10515600" cy="1325563"/>
          </a:xfrm>
        </p:spPr>
        <p:txBody>
          <a:bodyPr anchor="t">
            <a:normAutofit/>
          </a:bodyPr>
          <a:lstStyle/>
          <a:p>
            <a:r>
              <a:rPr lang="hr-HR" sz="3600" b="1" dirty="0">
                <a:solidFill>
                  <a:srgbClr val="7030A0"/>
                </a:solidFill>
              </a:rPr>
              <a:t>Pregled mogućnosti programa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3927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296</Words>
  <Application>Microsoft Office PowerPoint</Application>
  <PresentationFormat>Široki zaslon</PresentationFormat>
  <Paragraphs>62</Paragraphs>
  <Slides>30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Courier New</vt:lpstr>
      <vt:lpstr>Tema sustava Office</vt:lpstr>
      <vt:lpstr>Class Notebook u nastavi (fizike)</vt:lpstr>
      <vt:lpstr>Sadržaj:</vt:lpstr>
      <vt:lpstr>Što je OneNote Class Notebook?</vt:lpstr>
      <vt:lpstr>Pregled mogućnosti programa</vt:lpstr>
      <vt:lpstr>Pregled mogućnosti programa</vt:lpstr>
      <vt:lpstr>Pregled mogućnosti programa</vt:lpstr>
      <vt:lpstr>Pregled mogućnosti programa</vt:lpstr>
      <vt:lpstr>Pregled mogućnosti programa</vt:lpstr>
      <vt:lpstr>Pregled mogućnosti programa</vt:lpstr>
      <vt:lpstr>Pregled mogućnosti programa</vt:lpstr>
      <vt:lpstr>Pregled mogućnosti programa</vt:lpstr>
      <vt:lpstr>Pregled mogućnosti programa</vt:lpstr>
      <vt:lpstr>Pregled mogućnosti programa</vt:lpstr>
      <vt:lpstr>Pregled mogućnosti programa</vt:lpstr>
      <vt:lpstr>Pregled mogućnosti programa</vt:lpstr>
      <vt:lpstr>Pregled mogućnosti programa</vt:lpstr>
      <vt:lpstr>Pregled mogućnosti programa</vt:lpstr>
      <vt:lpstr>Pregled mogućnosti programa</vt:lpstr>
      <vt:lpstr>Pregled mogućnosti programa</vt:lpstr>
      <vt:lpstr>Pregled mogućnosti programa</vt:lpstr>
      <vt:lpstr>Pregled mogućnosti programa</vt:lpstr>
      <vt:lpstr>Pregled mogućnosti programa</vt:lpstr>
      <vt:lpstr>Pregled mogućnosti programa</vt:lpstr>
      <vt:lpstr>Pregled mogućnosti programa</vt:lpstr>
      <vt:lpstr>Primjeri korištenja iz prakse</vt:lpstr>
      <vt:lpstr>Primjeri korištenja iz prakse</vt:lpstr>
      <vt:lpstr>Primjeri korištenja iz prakse</vt:lpstr>
      <vt:lpstr>Primjeri korištenja iz prakse</vt:lpstr>
      <vt:lpstr>Izrada bilježnice za predmet</vt:lpstr>
      <vt:lpstr>Pitanja?                 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Notebook u nastavi (fizike)</dc:title>
  <dc:creator>Bojana Oreb</dc:creator>
  <cp:lastModifiedBy>Bojana Oreb</cp:lastModifiedBy>
  <cp:revision>32</cp:revision>
  <dcterms:created xsi:type="dcterms:W3CDTF">2019-10-23T07:35:48Z</dcterms:created>
  <dcterms:modified xsi:type="dcterms:W3CDTF">2019-10-28T15:33:44Z</dcterms:modified>
</cp:coreProperties>
</file>