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63" r:id="rId4"/>
    <p:sldId id="262" r:id="rId5"/>
    <p:sldId id="264" r:id="rId6"/>
    <p:sldId id="265" r:id="rId7"/>
    <p:sldId id="260" r:id="rId8"/>
    <p:sldId id="259" r:id="rId9"/>
    <p:sldId id="275" r:id="rId10"/>
    <p:sldId id="276" r:id="rId11"/>
    <p:sldId id="286" r:id="rId12"/>
    <p:sldId id="287" r:id="rId13"/>
    <p:sldId id="288" r:id="rId14"/>
    <p:sldId id="278" r:id="rId15"/>
    <p:sldId id="281" r:id="rId16"/>
    <p:sldId id="289" r:id="rId17"/>
    <p:sldId id="293" r:id="rId18"/>
    <p:sldId id="303" r:id="rId19"/>
    <p:sldId id="295" r:id="rId20"/>
    <p:sldId id="296" r:id="rId21"/>
    <p:sldId id="297" r:id="rId22"/>
    <p:sldId id="299" r:id="rId23"/>
    <p:sldId id="301" r:id="rId24"/>
    <p:sldId id="302" r:id="rId25"/>
    <p:sldId id="298" r:id="rId26"/>
  </p:sldIdLst>
  <p:sldSz cx="12192000" cy="6858000"/>
  <p:notesSz cx="6858000" cy="9810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1138E-94E3-4BBA-B139-7A651A370968}" v="297" dt="2019-10-21T10:55:02.472"/>
    <p1510:client id="{AD1CB813-8692-4782-9533-61AC61781EAC}" v="799" dt="2019-10-19T20:48:13.675"/>
    <p1510:client id="{C84C1450-5023-9F17-7841-0153CDFCD62F}" v="553" dt="2019-10-21T11:45:45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2956" autoAdjust="0"/>
  </p:normalViewPr>
  <p:slideViewPr>
    <p:cSldViewPr snapToGrid="0">
      <p:cViewPr varScale="1">
        <p:scale>
          <a:sx n="79" d="100"/>
          <a:sy n="79" d="100"/>
        </p:scale>
        <p:origin x="12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na Pavković Dončević" userId="S::vesna.pavkovic-doncevic@skole.hr::fa3a1340-084d-4572-a73d-3722ea4da07b" providerId="AD" clId="Web-{C84C1450-5023-9F17-7841-0153CDFCD62F}"/>
    <pc:docChg chg="delSld modSld">
      <pc:chgData name="Vesna Pavković Dončević" userId="S::vesna.pavkovic-doncevic@skole.hr::fa3a1340-084d-4572-a73d-3722ea4da07b" providerId="AD" clId="Web-{C84C1450-5023-9F17-7841-0153CDFCD62F}" dt="2019-10-21T11:45:45.268" v="542"/>
      <pc:docMkLst>
        <pc:docMk/>
      </pc:docMkLst>
      <pc:sldChg chg="modSp">
        <pc:chgData name="Vesna Pavković Dončević" userId="S::vesna.pavkovic-doncevic@skole.hr::fa3a1340-084d-4572-a73d-3722ea4da07b" providerId="AD" clId="Web-{C84C1450-5023-9F17-7841-0153CDFCD62F}" dt="2019-10-21T10:56:21.344" v="0" actId="1076"/>
        <pc:sldMkLst>
          <pc:docMk/>
          <pc:sldMk cId="4225585474" sldId="276"/>
        </pc:sldMkLst>
        <pc:picChg chg="mod">
          <ac:chgData name="Vesna Pavković Dončević" userId="S::vesna.pavkovic-doncevic@skole.hr::fa3a1340-084d-4572-a73d-3722ea4da07b" providerId="AD" clId="Web-{C84C1450-5023-9F17-7841-0153CDFCD62F}" dt="2019-10-21T10:56:21.344" v="0" actId="1076"/>
          <ac:picMkLst>
            <pc:docMk/>
            <pc:sldMk cId="4225585474" sldId="276"/>
            <ac:picMk id="4" creationId="{5EA88D4B-CA69-49EF-B910-F15781E302DB}"/>
          </ac:picMkLst>
        </pc:picChg>
      </pc:sldChg>
      <pc:sldChg chg="delSp del modNotes">
        <pc:chgData name="Vesna Pavković Dončević" userId="S::vesna.pavkovic-doncevic@skole.hr::fa3a1340-084d-4572-a73d-3722ea4da07b" providerId="AD" clId="Web-{C84C1450-5023-9F17-7841-0153CDFCD62F}" dt="2019-10-21T11:00:38.174" v="14"/>
        <pc:sldMkLst>
          <pc:docMk/>
          <pc:sldMk cId="3637062531" sldId="277"/>
        </pc:sldMkLst>
        <pc:picChg chg="del">
          <ac:chgData name="Vesna Pavković Dončević" userId="S::vesna.pavkovic-doncevic@skole.hr::fa3a1340-084d-4572-a73d-3722ea4da07b" providerId="AD" clId="Web-{C84C1450-5023-9F17-7841-0153CDFCD62F}" dt="2019-10-21T10:57:21.689" v="8"/>
          <ac:picMkLst>
            <pc:docMk/>
            <pc:sldMk cId="3637062531" sldId="277"/>
            <ac:picMk id="7" creationId="{18C793F4-742D-4255-886A-0A97672E2739}"/>
          </ac:picMkLst>
        </pc:picChg>
        <pc:picChg chg="del">
          <ac:chgData name="Vesna Pavković Dončević" userId="S::vesna.pavkovic-doncevic@skole.hr::fa3a1340-084d-4572-a73d-3722ea4da07b" providerId="AD" clId="Web-{C84C1450-5023-9F17-7841-0153CDFCD62F}" dt="2019-10-21T10:57:19.048" v="7"/>
          <ac:picMkLst>
            <pc:docMk/>
            <pc:sldMk cId="3637062531" sldId="277"/>
            <ac:picMk id="8" creationId="{C6B4D22B-E039-4C31-9F02-B032981919C2}"/>
          </ac:picMkLst>
        </pc:picChg>
      </pc:sldChg>
      <pc:sldChg chg="addSp delSp modSp modNotes">
        <pc:chgData name="Vesna Pavković Dončević" userId="S::vesna.pavkovic-doncevic@skole.hr::fa3a1340-084d-4572-a73d-3722ea4da07b" providerId="AD" clId="Web-{C84C1450-5023-9F17-7841-0153CDFCD62F}" dt="2019-10-21T11:11:20.740" v="233" actId="1076"/>
        <pc:sldMkLst>
          <pc:docMk/>
          <pc:sldMk cId="2840816513" sldId="278"/>
        </pc:sldMkLst>
        <pc:spChg chg="add mod">
          <ac:chgData name="Vesna Pavković Dončević" userId="S::vesna.pavkovic-doncevic@skole.hr::fa3a1340-084d-4572-a73d-3722ea4da07b" providerId="AD" clId="Web-{C84C1450-5023-9F17-7841-0153CDFCD62F}" dt="2019-10-21T11:08:10.848" v="207" actId="1076"/>
          <ac:spMkLst>
            <pc:docMk/>
            <pc:sldMk cId="2840816513" sldId="278"/>
            <ac:spMk id="4" creationId="{C58358CE-4973-43A1-A234-330EF11F3CC2}"/>
          </ac:spMkLst>
        </pc:spChg>
        <pc:spChg chg="add mod">
          <ac:chgData name="Vesna Pavković Dončević" userId="S::vesna.pavkovic-doncevic@skole.hr::fa3a1340-084d-4572-a73d-3722ea4da07b" providerId="AD" clId="Web-{C84C1450-5023-9F17-7841-0153CDFCD62F}" dt="2019-10-21T11:07:24.958" v="187" actId="14100"/>
          <ac:spMkLst>
            <pc:docMk/>
            <pc:sldMk cId="2840816513" sldId="278"/>
            <ac:spMk id="6" creationId="{F7F54D47-0D6D-4381-8B1E-2108CD1C0DAF}"/>
          </ac:spMkLst>
        </pc:spChg>
        <pc:spChg chg="add mod">
          <ac:chgData name="Vesna Pavković Dončević" userId="S::vesna.pavkovic-doncevic@skole.hr::fa3a1340-084d-4572-a73d-3722ea4da07b" providerId="AD" clId="Web-{C84C1450-5023-9F17-7841-0153CDFCD62F}" dt="2019-10-21T11:07:17.098" v="185" actId="14100"/>
          <ac:spMkLst>
            <pc:docMk/>
            <pc:sldMk cId="2840816513" sldId="278"/>
            <ac:spMk id="7" creationId="{1C9BF089-CBB1-448D-8041-2633D3D97F10}"/>
          </ac:spMkLst>
        </pc:spChg>
        <pc:picChg chg="add mod modCrop">
          <ac:chgData name="Vesna Pavković Dončević" userId="S::vesna.pavkovic-doncevic@skole.hr::fa3a1340-084d-4572-a73d-3722ea4da07b" providerId="AD" clId="Web-{C84C1450-5023-9F17-7841-0153CDFCD62F}" dt="2019-10-21T11:08:28.895" v="209"/>
          <ac:picMkLst>
            <pc:docMk/>
            <pc:sldMk cId="2840816513" sldId="278"/>
            <ac:picMk id="2" creationId="{A95D4F1E-87CE-4E80-8F2F-4AF8BFE02971}"/>
          </ac:picMkLst>
        </pc:picChg>
        <pc:picChg chg="del mod">
          <ac:chgData name="Vesna Pavković Dončević" userId="S::vesna.pavkovic-doncevic@skole.hr::fa3a1340-084d-4572-a73d-3722ea4da07b" providerId="AD" clId="Web-{C84C1450-5023-9F17-7841-0153CDFCD62F}" dt="2019-10-21T11:05:30.082" v="109"/>
          <ac:picMkLst>
            <pc:docMk/>
            <pc:sldMk cId="2840816513" sldId="278"/>
            <ac:picMk id="5" creationId="{C4FDC8B9-1E61-4349-AEFA-85A39E0C17B6}"/>
          </ac:picMkLst>
        </pc:picChg>
        <pc:picChg chg="add mod">
          <ac:chgData name="Vesna Pavković Dončević" userId="S::vesna.pavkovic-doncevic@skole.hr::fa3a1340-084d-4572-a73d-3722ea4da07b" providerId="AD" clId="Web-{C84C1450-5023-9F17-7841-0153CDFCD62F}" dt="2019-10-21T11:11:14.490" v="231" actId="1076"/>
          <ac:picMkLst>
            <pc:docMk/>
            <pc:sldMk cId="2840816513" sldId="278"/>
            <ac:picMk id="9" creationId="{5A2195A6-D48A-4782-9E00-1912B0221F64}"/>
          </ac:picMkLst>
        </pc:picChg>
        <pc:picChg chg="add mod">
          <ac:chgData name="Vesna Pavković Dončević" userId="S::vesna.pavkovic-doncevic@skole.hr::fa3a1340-084d-4572-a73d-3722ea4da07b" providerId="AD" clId="Web-{C84C1450-5023-9F17-7841-0153CDFCD62F}" dt="2019-10-21T11:11:20.740" v="233" actId="1076"/>
          <ac:picMkLst>
            <pc:docMk/>
            <pc:sldMk cId="2840816513" sldId="278"/>
            <ac:picMk id="11" creationId="{DFE061D6-F017-4A31-A959-319C350D9E91}"/>
          </ac:picMkLst>
        </pc:picChg>
      </pc:sldChg>
      <pc:sldChg chg="modSp del">
        <pc:chgData name="Vesna Pavković Dončević" userId="S::vesna.pavkovic-doncevic@skole.hr::fa3a1340-084d-4572-a73d-3722ea4da07b" providerId="AD" clId="Web-{C84C1450-5023-9F17-7841-0153CDFCD62F}" dt="2019-10-21T11:12:31.772" v="234"/>
        <pc:sldMkLst>
          <pc:docMk/>
          <pc:sldMk cId="3675649314" sldId="279"/>
        </pc:sldMkLst>
        <pc:picChg chg="mod">
          <ac:chgData name="Vesna Pavković Dončević" userId="S::vesna.pavkovic-doncevic@skole.hr::fa3a1340-084d-4572-a73d-3722ea4da07b" providerId="AD" clId="Web-{C84C1450-5023-9F17-7841-0153CDFCD62F}" dt="2019-10-21T11:08:46.521" v="210" actId="1076"/>
          <ac:picMkLst>
            <pc:docMk/>
            <pc:sldMk cId="3675649314" sldId="279"/>
            <ac:picMk id="6" creationId="{001591DE-BEF1-4ABF-BF13-CAD76CEFD281}"/>
          </ac:picMkLst>
        </pc:picChg>
      </pc:sldChg>
      <pc:sldChg chg="addSp delSp modSp modNotes">
        <pc:chgData name="Vesna Pavković Dončević" userId="S::vesna.pavkovic-doncevic@skole.hr::fa3a1340-084d-4572-a73d-3722ea4da07b" providerId="AD" clId="Web-{C84C1450-5023-9F17-7841-0153CDFCD62F}" dt="2019-10-21T11:45:45.268" v="542"/>
        <pc:sldMkLst>
          <pc:docMk/>
          <pc:sldMk cId="2828711363" sldId="281"/>
        </pc:sldMkLst>
        <pc:picChg chg="del mod">
          <ac:chgData name="Vesna Pavković Dončević" userId="S::vesna.pavkovic-doncevic@skole.hr::fa3a1340-084d-4572-a73d-3722ea4da07b" providerId="AD" clId="Web-{C84C1450-5023-9F17-7841-0153CDFCD62F}" dt="2019-10-21T11:37:40.093" v="421"/>
          <ac:picMkLst>
            <pc:docMk/>
            <pc:sldMk cId="2828711363" sldId="281"/>
            <ac:picMk id="3" creationId="{3BAF1F02-2CB4-46D7-8DC0-91EB1AA1CC1F}"/>
          </ac:picMkLst>
        </pc:picChg>
        <pc:picChg chg="del mod">
          <ac:chgData name="Vesna Pavković Dončević" userId="S::vesna.pavkovic-doncevic@skole.hr::fa3a1340-084d-4572-a73d-3722ea4da07b" providerId="AD" clId="Web-{C84C1450-5023-9F17-7841-0153CDFCD62F}" dt="2019-10-21T11:43:33.392" v="457"/>
          <ac:picMkLst>
            <pc:docMk/>
            <pc:sldMk cId="2828711363" sldId="281"/>
            <ac:picMk id="4" creationId="{6D328B90-E0D7-462B-815C-CBCBA5CA3980}"/>
          </ac:picMkLst>
        </pc:picChg>
        <pc:picChg chg="del mod">
          <ac:chgData name="Vesna Pavković Dončević" userId="S::vesna.pavkovic-doncevic@skole.hr::fa3a1340-084d-4572-a73d-3722ea4da07b" providerId="AD" clId="Web-{C84C1450-5023-9F17-7841-0153CDFCD62F}" dt="2019-10-21T11:40:18.625" v="428"/>
          <ac:picMkLst>
            <pc:docMk/>
            <pc:sldMk cId="2828711363" sldId="281"/>
            <ac:picMk id="5" creationId="{A4155CF9-8E58-4362-8F9A-1D13FC185365}"/>
          </ac:picMkLst>
        </pc:picChg>
        <pc:picChg chg="del">
          <ac:chgData name="Vesna Pavković Dončević" userId="S::vesna.pavkovic-doncevic@skole.hr::fa3a1340-084d-4572-a73d-3722ea4da07b" providerId="AD" clId="Web-{C84C1450-5023-9F17-7841-0153CDFCD62F}" dt="2019-10-21T11:43:31.329" v="456"/>
          <ac:picMkLst>
            <pc:docMk/>
            <pc:sldMk cId="2828711363" sldId="281"/>
            <ac:picMk id="6" creationId="{8E223768-1636-4E2E-9F72-AB9E07ADC058}"/>
          </ac:picMkLst>
        </pc:picChg>
        <pc:picChg chg="add del mod">
          <ac:chgData name="Vesna Pavković Dončević" userId="S::vesna.pavkovic-doncevic@skole.hr::fa3a1340-084d-4572-a73d-3722ea4da07b" providerId="AD" clId="Web-{C84C1450-5023-9F17-7841-0153CDFCD62F}" dt="2019-10-21T11:43:29.361" v="455"/>
          <ac:picMkLst>
            <pc:docMk/>
            <pc:sldMk cId="2828711363" sldId="281"/>
            <ac:picMk id="7" creationId="{BC5B118E-1419-4924-B5D2-57A4B50D68BD}"/>
          </ac:picMkLst>
        </pc:picChg>
        <pc:picChg chg="add mod">
          <ac:chgData name="Vesna Pavković Dončević" userId="S::vesna.pavkovic-doncevic@skole.hr::fa3a1340-084d-4572-a73d-3722ea4da07b" providerId="AD" clId="Web-{C84C1450-5023-9F17-7841-0153CDFCD62F}" dt="2019-10-21T11:44:30.033" v="484" actId="1076"/>
          <ac:picMkLst>
            <pc:docMk/>
            <pc:sldMk cId="2828711363" sldId="281"/>
            <ac:picMk id="9" creationId="{A10EFB9C-3B31-4760-95F8-4C611BDA35D5}"/>
          </ac:picMkLst>
        </pc:picChg>
      </pc:sldChg>
      <pc:sldChg chg="addSp modSp modNotes">
        <pc:chgData name="Vesna Pavković Dončević" userId="S::vesna.pavkovic-doncevic@skole.hr::fa3a1340-084d-4572-a73d-3722ea4da07b" providerId="AD" clId="Web-{C84C1450-5023-9F17-7841-0153CDFCD62F}" dt="2019-10-21T11:37:50.937" v="424" actId="14100"/>
        <pc:sldMkLst>
          <pc:docMk/>
          <pc:sldMk cId="363222436" sldId="282"/>
        </pc:sldMkLst>
        <pc:picChg chg="add mod">
          <ac:chgData name="Vesna Pavković Dončević" userId="S::vesna.pavkovic-doncevic@skole.hr::fa3a1340-084d-4572-a73d-3722ea4da07b" providerId="AD" clId="Web-{C84C1450-5023-9F17-7841-0153CDFCD62F}" dt="2019-10-21T11:37:50.937" v="424" actId="14100"/>
          <ac:picMkLst>
            <pc:docMk/>
            <pc:sldMk cId="363222436" sldId="282"/>
            <ac:picMk id="2" creationId="{7F8592DA-B8A7-480F-B2EF-D7DA0958F038}"/>
          </ac:picMkLst>
        </pc:picChg>
      </pc:sldChg>
      <pc:sldChg chg="addSp delSp modSp">
        <pc:chgData name="Vesna Pavković Dončević" userId="S::vesna.pavkovic-doncevic@skole.hr::fa3a1340-084d-4572-a73d-3722ea4da07b" providerId="AD" clId="Web-{C84C1450-5023-9F17-7841-0153CDFCD62F}" dt="2019-10-21T11:01:19.299" v="15"/>
        <pc:sldMkLst>
          <pc:docMk/>
          <pc:sldMk cId="2863933523" sldId="284"/>
        </pc:sldMkLst>
        <pc:spChg chg="add mod">
          <ac:chgData name="Vesna Pavković Dončević" userId="S::vesna.pavkovic-doncevic@skole.hr::fa3a1340-084d-4572-a73d-3722ea4da07b" providerId="AD" clId="Web-{C84C1450-5023-9F17-7841-0153CDFCD62F}" dt="2019-10-21T11:01:19.299" v="15"/>
          <ac:spMkLst>
            <pc:docMk/>
            <pc:sldMk cId="2863933523" sldId="284"/>
            <ac:spMk id="8" creationId="{9A9FD82A-B136-45D0-9349-39DE52A09566}"/>
          </ac:spMkLst>
        </pc:spChg>
        <pc:picChg chg="del">
          <ac:chgData name="Vesna Pavković Dončević" userId="S::vesna.pavkovic-doncevic@skole.hr::fa3a1340-084d-4572-a73d-3722ea4da07b" providerId="AD" clId="Web-{C84C1450-5023-9F17-7841-0153CDFCD62F}" dt="2019-10-21T11:01:19.299" v="15"/>
          <ac:picMkLst>
            <pc:docMk/>
            <pc:sldMk cId="2863933523" sldId="284"/>
            <ac:picMk id="5" creationId="{C6DDB949-D900-4788-8457-60B2BFCEF41F}"/>
          </ac:picMkLst>
        </pc:picChg>
      </pc:sldChg>
      <pc:sldChg chg="del">
        <pc:chgData name="Vesna Pavković Dončević" userId="S::vesna.pavkovic-doncevic@skole.hr::fa3a1340-084d-4572-a73d-3722ea4da07b" providerId="AD" clId="Web-{C84C1450-5023-9F17-7841-0153CDFCD62F}" dt="2019-10-21T11:13:19.585" v="235"/>
        <pc:sldMkLst>
          <pc:docMk/>
          <pc:sldMk cId="1814630620" sldId="285"/>
        </pc:sldMkLst>
      </pc:sldChg>
      <pc:sldChg chg="addSp delSp modSp modNotes">
        <pc:chgData name="Vesna Pavković Dončević" userId="S::vesna.pavkovic-doncevic@skole.hr::fa3a1340-084d-4572-a73d-3722ea4da07b" providerId="AD" clId="Web-{C84C1450-5023-9F17-7841-0153CDFCD62F}" dt="2019-10-21T11:00:35.737" v="13"/>
        <pc:sldMkLst>
          <pc:docMk/>
          <pc:sldMk cId="2302529806" sldId="286"/>
        </pc:sldMkLst>
        <pc:picChg chg="add mod">
          <ac:chgData name="Vesna Pavković Dončević" userId="S::vesna.pavkovic-doncevic@skole.hr::fa3a1340-084d-4572-a73d-3722ea4da07b" providerId="AD" clId="Web-{C84C1450-5023-9F17-7841-0153CDFCD62F}" dt="2019-10-21T10:56:53.735" v="6" actId="1076"/>
          <ac:picMkLst>
            <pc:docMk/>
            <pc:sldMk cId="2302529806" sldId="286"/>
            <ac:picMk id="3" creationId="{30EBEBAF-8847-40AA-8D4C-BADDD40FEFA3}"/>
          </ac:picMkLst>
        </pc:picChg>
        <pc:picChg chg="del">
          <ac:chgData name="Vesna Pavković Dončević" userId="S::vesna.pavkovic-doncevic@skole.hr::fa3a1340-084d-4572-a73d-3722ea4da07b" providerId="AD" clId="Web-{C84C1450-5023-9F17-7841-0153CDFCD62F}" dt="2019-10-21T10:56:36.829" v="2"/>
          <ac:picMkLst>
            <pc:docMk/>
            <pc:sldMk cId="2302529806" sldId="286"/>
            <ac:picMk id="5" creationId="{0C9A4ED1-5D50-4038-A000-B855A93B2BAB}"/>
          </ac:picMkLst>
        </pc:picChg>
      </pc:sldChg>
    </pc:docChg>
  </pc:docChgLst>
  <pc:docChgLst>
    <pc:chgData name="Vesna Pavković Dončević" userId="S::vesna.pavkovic-doncevic@skole.hr::fa3a1340-084d-4572-a73d-3722ea4da07b" providerId="AD" clId="Web-{AD1CB813-8692-4782-9533-61AC61781EAC}"/>
    <pc:docChg chg="addSld delSld modSld sldOrd">
      <pc:chgData name="Vesna Pavković Dončević" userId="S::vesna.pavkovic-doncevic@skole.hr::fa3a1340-084d-4572-a73d-3722ea4da07b" providerId="AD" clId="Web-{AD1CB813-8692-4782-9533-61AC61781EAC}" dt="2019-10-19T20:48:13.675" v="786"/>
      <pc:docMkLst>
        <pc:docMk/>
      </pc:docMkLst>
      <pc:sldChg chg="addSp delSp modSp mod ord setBg modNotes">
        <pc:chgData name="Vesna Pavković Dončević" userId="S::vesna.pavkovic-doncevic@skole.hr::fa3a1340-084d-4572-a73d-3722ea4da07b" providerId="AD" clId="Web-{AD1CB813-8692-4782-9533-61AC61781EAC}" dt="2019-10-19T20:48:13.675" v="786"/>
        <pc:sldMkLst>
          <pc:docMk/>
          <pc:sldMk cId="118156135" sldId="260"/>
        </pc:sldMkLst>
        <pc:spChg chg="add del">
          <ac:chgData name="Vesna Pavković Dončević" userId="S::vesna.pavkovic-doncevic@skole.hr::fa3a1340-084d-4572-a73d-3722ea4da07b" providerId="AD" clId="Web-{AD1CB813-8692-4782-9533-61AC61781EAC}" dt="2019-10-19T20:46:35.379" v="744"/>
          <ac:spMkLst>
            <pc:docMk/>
            <pc:sldMk cId="118156135" sldId="260"/>
            <ac:spMk id="3" creationId="{178461F3-4CD1-44BC-9BB7-0BECC9C34CCD}"/>
          </ac:spMkLst>
        </pc:spChg>
        <pc:spChg chg="add mod">
          <ac:chgData name="Vesna Pavković Dončević" userId="S::vesna.pavkovic-doncevic@skole.hr::fa3a1340-084d-4572-a73d-3722ea4da07b" providerId="AD" clId="Web-{AD1CB813-8692-4782-9533-61AC61781EAC}" dt="2019-10-19T20:46:57.395" v="746"/>
          <ac:spMkLst>
            <pc:docMk/>
            <pc:sldMk cId="118156135" sldId="260"/>
            <ac:spMk id="5" creationId="{7B7A8EB4-FE70-4F77-AD34-BE6B113EBA03}"/>
          </ac:spMkLst>
        </pc:spChg>
        <pc:spChg chg="add">
          <ac:chgData name="Vesna Pavković Dončević" userId="S::vesna.pavkovic-doncevic@skole.hr::fa3a1340-084d-4572-a73d-3722ea4da07b" providerId="AD" clId="Web-{AD1CB813-8692-4782-9533-61AC61781EAC}" dt="2019-10-19T20:46:57.395" v="746"/>
          <ac:spMkLst>
            <pc:docMk/>
            <pc:sldMk cId="118156135" sldId="260"/>
            <ac:spMk id="10" creationId="{B547373F-AF2E-4907-B442-9F902B387FD0}"/>
          </ac:spMkLst>
        </pc:spChg>
      </pc:sldChg>
      <pc:sldChg chg="addSp modSp del mod setBg modNotes">
        <pc:chgData name="Vesna Pavković Dončević" userId="S::vesna.pavkovic-doncevic@skole.hr::fa3a1340-084d-4572-a73d-3722ea4da07b" providerId="AD" clId="Web-{AD1CB813-8692-4782-9533-61AC61781EAC}" dt="2019-10-19T20:40:04.177" v="699"/>
        <pc:sldMkLst>
          <pc:docMk/>
          <pc:sldMk cId="2807453561" sldId="261"/>
        </pc:sldMkLst>
        <pc:spChg chg="mod">
          <ac:chgData name="Vesna Pavković Dončević" userId="S::vesna.pavkovic-doncevic@skole.hr::fa3a1340-084d-4572-a73d-3722ea4da07b" providerId="AD" clId="Web-{AD1CB813-8692-4782-9533-61AC61781EAC}" dt="2019-10-19T20:13:45.617" v="81" actId="20577"/>
          <ac:spMkLst>
            <pc:docMk/>
            <pc:sldMk cId="2807453561" sldId="261"/>
            <ac:spMk id="2" creationId="{00000000-0000-0000-0000-000000000000}"/>
          </ac:spMkLst>
        </pc:spChg>
        <pc:spChg chg="add mod">
          <ac:chgData name="Vesna Pavković Dončević" userId="S::vesna.pavkovic-doncevic@skole.hr::fa3a1340-084d-4572-a73d-3722ea4da07b" providerId="AD" clId="Web-{AD1CB813-8692-4782-9533-61AC61781EAC}" dt="2019-10-19T20:32:21.346" v="426" actId="1076"/>
          <ac:spMkLst>
            <pc:docMk/>
            <pc:sldMk cId="2807453561" sldId="261"/>
            <ac:spMk id="3" creationId="{DC81A914-FA6B-42E5-8FA0-95E76B38C21E}"/>
          </ac:spMkLst>
        </pc:spChg>
        <pc:spChg chg="add mod">
          <ac:chgData name="Vesna Pavković Dončević" userId="S::vesna.pavkovic-doncevic@skole.hr::fa3a1340-084d-4572-a73d-3722ea4da07b" providerId="AD" clId="Web-{AD1CB813-8692-4782-9533-61AC61781EAC}" dt="2019-10-19T20:33:00.383" v="433" actId="1076"/>
          <ac:spMkLst>
            <pc:docMk/>
            <pc:sldMk cId="2807453561" sldId="261"/>
            <ac:spMk id="4" creationId="{9D133C6D-B994-4E57-89F1-CE58DBCE28BE}"/>
          </ac:spMkLst>
        </pc:spChg>
        <pc:spChg chg="add mod">
          <ac:chgData name="Vesna Pavković Dončević" userId="S::vesna.pavkovic-doncevic@skole.hr::fa3a1340-084d-4572-a73d-3722ea4da07b" providerId="AD" clId="Web-{AD1CB813-8692-4782-9533-61AC61781EAC}" dt="2019-10-19T20:32:47.737" v="431" actId="1076"/>
          <ac:spMkLst>
            <pc:docMk/>
            <pc:sldMk cId="2807453561" sldId="261"/>
            <ac:spMk id="5" creationId="{D36F3075-C689-4BEE-A952-8DD694329CA1}"/>
          </ac:spMkLst>
        </pc:spChg>
        <pc:spChg chg="add">
          <ac:chgData name="Vesna Pavković Dončević" userId="S::vesna.pavkovic-doncevic@skole.hr::fa3a1340-084d-4572-a73d-3722ea4da07b" providerId="AD" clId="Web-{AD1CB813-8692-4782-9533-61AC61781EAC}" dt="2019-10-19T20:11:11.070" v="0"/>
          <ac:spMkLst>
            <pc:docMk/>
            <pc:sldMk cId="2807453561" sldId="261"/>
            <ac:spMk id="7" creationId="{B547373F-AF2E-4907-B442-9F902B387FD0}"/>
          </ac:spMkLst>
        </pc:spChg>
      </pc:sldChg>
      <pc:sldChg chg="addSp delSp modSp add replId modNotes">
        <pc:chgData name="Vesna Pavković Dončević" userId="S::vesna.pavkovic-doncevic@skole.hr::fa3a1340-084d-4572-a73d-3722ea4da07b" providerId="AD" clId="Web-{AD1CB813-8692-4782-9533-61AC61781EAC}" dt="2019-10-19T20:45:17.817" v="741" actId="1076"/>
        <pc:sldMkLst>
          <pc:docMk/>
          <pc:sldMk cId="3380182076" sldId="262"/>
        </pc:sldMkLst>
        <pc:spChg chg="mod">
          <ac:chgData name="Vesna Pavković Dončević" userId="S::vesna.pavkovic-doncevic@skole.hr::fa3a1340-084d-4572-a73d-3722ea4da07b" providerId="AD" clId="Web-{AD1CB813-8692-4782-9533-61AC61781EAC}" dt="2019-10-19T20:41:09.993" v="702" actId="20577"/>
          <ac:spMkLst>
            <pc:docMk/>
            <pc:sldMk cId="3380182076" sldId="262"/>
            <ac:spMk id="3" creationId="{DC81A914-FA6B-42E5-8FA0-95E76B38C21E}"/>
          </ac:spMkLst>
        </pc:spChg>
        <pc:spChg chg="mod">
          <ac:chgData name="Vesna Pavković Dončević" userId="S::vesna.pavkovic-doncevic@skole.hr::fa3a1340-084d-4572-a73d-3722ea4da07b" providerId="AD" clId="Web-{AD1CB813-8692-4782-9533-61AC61781EAC}" dt="2019-10-19T20:39:02.572" v="688" actId="1076"/>
          <ac:spMkLst>
            <pc:docMk/>
            <pc:sldMk cId="3380182076" sldId="262"/>
            <ac:spMk id="5" creationId="{D36F3075-C689-4BEE-A952-8DD694329CA1}"/>
          </ac:spMkLst>
        </pc:spChg>
        <pc:spChg chg="add mod">
          <ac:chgData name="Vesna Pavković Dončević" userId="S::vesna.pavkovic-doncevic@skole.hr::fa3a1340-084d-4572-a73d-3722ea4da07b" providerId="AD" clId="Web-{AD1CB813-8692-4782-9533-61AC61781EAC}" dt="2019-10-19T20:44:46.862" v="736" actId="14100"/>
          <ac:spMkLst>
            <pc:docMk/>
            <pc:sldMk cId="3380182076" sldId="262"/>
            <ac:spMk id="6" creationId="{6CEEAE17-90B8-453C-9557-42B5CB5D6DBB}"/>
          </ac:spMkLst>
        </pc:spChg>
        <pc:spChg chg="add mod">
          <ac:chgData name="Vesna Pavković Dončević" userId="S::vesna.pavkovic-doncevic@skole.hr::fa3a1340-084d-4572-a73d-3722ea4da07b" providerId="AD" clId="Web-{AD1CB813-8692-4782-9533-61AC61781EAC}" dt="2019-10-19T20:45:09.348" v="739" actId="1076"/>
          <ac:spMkLst>
            <pc:docMk/>
            <pc:sldMk cId="3380182076" sldId="262"/>
            <ac:spMk id="8" creationId="{9C44E481-A3DB-4E44-B83A-893A548D0DCB}"/>
          </ac:spMkLst>
        </pc:spChg>
        <pc:spChg chg="add mod">
          <ac:chgData name="Vesna Pavković Dončević" userId="S::vesna.pavkovic-doncevic@skole.hr::fa3a1340-084d-4572-a73d-3722ea4da07b" providerId="AD" clId="Web-{AD1CB813-8692-4782-9533-61AC61781EAC}" dt="2019-10-19T20:45:17.817" v="741" actId="1076"/>
          <ac:spMkLst>
            <pc:docMk/>
            <pc:sldMk cId="3380182076" sldId="262"/>
            <ac:spMk id="9" creationId="{D39732A1-FFFC-497E-8628-60992E11AB31}"/>
          </ac:spMkLst>
        </pc:spChg>
        <pc:spChg chg="add del mod">
          <ac:chgData name="Vesna Pavković Dončević" userId="S::vesna.pavkovic-doncevic@skole.hr::fa3a1340-084d-4572-a73d-3722ea4da07b" providerId="AD" clId="Web-{AD1CB813-8692-4782-9533-61AC61781EAC}" dt="2019-10-19T20:43:34.816" v="721"/>
          <ac:spMkLst>
            <pc:docMk/>
            <pc:sldMk cId="3380182076" sldId="262"/>
            <ac:spMk id="10" creationId="{9BE2F5C2-24DD-4841-9B77-6C0688E296E6}"/>
          </ac:spMkLst>
        </pc:spChg>
      </pc:sldChg>
    </pc:docChg>
  </pc:docChgLst>
  <pc:docChgLst>
    <pc:chgData name="Vesna Pavković Dončević" userId="S::vesna.pavkovic-doncevic@skole.hr::fa3a1340-084d-4572-a73d-3722ea4da07b" providerId="AD" clId="Web-{5861138E-94E3-4BBA-B139-7A651A370968}"/>
    <pc:docChg chg="addSld delSld modSld addMainMaster delMainMaster">
      <pc:chgData name="Vesna Pavković Dončević" userId="S::vesna.pavkovic-doncevic@skole.hr::fa3a1340-084d-4572-a73d-3722ea4da07b" providerId="AD" clId="Web-{5861138E-94E3-4BBA-B139-7A651A370968}" dt="2019-10-21T10:55:02.472" v="288" actId="1076"/>
      <pc:docMkLst>
        <pc:docMk/>
      </pc:docMkLst>
      <pc:sldChg chg="addSp delSp modSp mod modClrScheme delDesignElem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1581057212" sldId="256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1581057212" sldId="256"/>
            <ac:spMk id="2" creationId="{1990D35F-3906-4934-A95B-4640BCB22759}"/>
          </ac:spMkLst>
        </pc:spChg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1581057212" sldId="256"/>
            <ac:spMk id="3" creationId="{F226AA9A-7330-4C3D-A1AA-671BA1E08891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1581057212" sldId="256"/>
            <ac:spMk id="10" creationId="{AB45A142-4255-493C-8284-5D566C121B10}"/>
          </ac:spMkLst>
        </pc:spChg>
        <pc:cxnChg chg="add del">
          <ac:chgData name="Vesna Pavković Dončević" userId="S::vesna.pavkovic-doncevic@skole.hr::fa3a1340-084d-4572-a73d-3722ea4da07b" providerId="AD" clId="Web-{5861138E-94E3-4BBA-B139-7A651A370968}" dt="2019-10-21T10:48:24.492" v="286"/>
          <ac:cxnSpMkLst>
            <pc:docMk/>
            <pc:sldMk cId="1581057212" sldId="256"/>
            <ac:cxnSpMk id="20" creationId="{38FB9660-F42F-4313-BBC4-47C007FE484C}"/>
          </ac:cxnSpMkLst>
        </pc:cxnChg>
      </pc:sldChg>
      <pc:sldChg chg="addSp delSp modSp mod modClrScheme delDesignElem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641574480" sldId="257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641574480" sldId="257"/>
            <ac:spMk id="2" creationId="{125C3B94-774F-4FDB-9F63-609B10792923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641574480" sldId="257"/>
            <ac:spMk id="32" creationId="{D4771268-CB57-404A-9271-370EB28F6090}"/>
          </ac:spMkLst>
        </pc:spChg>
      </pc:sldChg>
      <pc:sldChg chg="addSp delSp modSp mod modClrScheme delDesignElem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4016986823" sldId="258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4016986823" sldId="258"/>
            <ac:spMk id="2" creationId="{EBF698DA-96E2-4EC4-BFFC-9A556F0C8E59}"/>
          </ac:spMkLst>
        </pc:spChg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4016986823" sldId="258"/>
            <ac:spMk id="3" creationId="{EF2D80B7-3CEF-4429-81A8-6F28F06A3521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4016986823" sldId="258"/>
            <ac:spMk id="15" creationId="{CDA1A2E9-63FE-408D-A803-8E306ECAB4B3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4016986823" sldId="258"/>
            <ac:spMk id="16" creationId="{FBE9F90C-C163-435B-9A68-D15C92D1CF2B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4016986823" sldId="258"/>
            <ac:spMk id="17" creationId="{1A882A9F-F4E9-4E23-8F0B-20B5DF42EAA9}"/>
          </ac:spMkLst>
        </pc:spChg>
      </pc:sldChg>
      <pc:sldChg chg="mod modClrScheme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2401597127" sldId="259"/>
        </pc:sldMkLst>
      </pc:sldChg>
      <pc:sldChg chg="addSp delSp mod modClrScheme delDesignElem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118156135" sldId="260"/>
        </pc:sldMkLst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118156135" sldId="260"/>
            <ac:spMk id="10" creationId="{B547373F-AF2E-4907-B442-9F902B387FD0}"/>
          </ac:spMkLst>
        </pc:spChg>
      </pc:sldChg>
      <pc:sldChg chg="addSp delSp modSp mod modClrScheme delDesignElem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3380182076" sldId="262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3380182076" sldId="262"/>
            <ac:spMk id="2" creationId="{00000000-0000-0000-0000-000000000000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3380182076" sldId="262"/>
            <ac:spMk id="7" creationId="{B547373F-AF2E-4907-B442-9F902B387FD0}"/>
          </ac:spMkLst>
        </pc:spChg>
      </pc:sldChg>
      <pc:sldChg chg="addSp delSp modSp mod modClrScheme delDesignElem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449932583" sldId="263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449932583" sldId="263"/>
            <ac:spMk id="2" creationId="{1990D35F-3906-4934-A95B-4640BCB22759}"/>
          </ac:spMkLst>
        </pc:spChg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449932583" sldId="263"/>
            <ac:spMk id="3" creationId="{F226AA9A-7330-4C3D-A1AA-671BA1E08891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449932583" sldId="263"/>
            <ac:spMk id="10" creationId="{AB45A142-4255-493C-8284-5D566C121B10}"/>
          </ac:spMkLst>
        </pc:spChg>
        <pc:cxnChg chg="add del">
          <ac:chgData name="Vesna Pavković Dončević" userId="S::vesna.pavkovic-doncevic@skole.hr::fa3a1340-084d-4572-a73d-3722ea4da07b" providerId="AD" clId="Web-{5861138E-94E3-4BBA-B139-7A651A370968}" dt="2019-10-21T10:48:24.492" v="286"/>
          <ac:cxnSpMkLst>
            <pc:docMk/>
            <pc:sldMk cId="449932583" sldId="263"/>
            <ac:cxnSpMk id="20" creationId="{38FB9660-F42F-4313-BBC4-47C007FE484C}"/>
          </ac:cxnSpMkLst>
        </pc:cxnChg>
      </pc:sldChg>
      <pc:sldChg chg="addSp delSp mod modClrScheme delDesignElem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3162300433" sldId="264"/>
        </pc:sldMkLst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3162300433" sldId="264"/>
            <ac:spMk id="10" creationId="{B547373F-AF2E-4907-B442-9F902B387FD0}"/>
          </ac:spMkLst>
        </pc:spChg>
      </pc:sldChg>
      <pc:sldChg chg="addSp delSp mod modClrScheme delDesignElem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850961615" sldId="265"/>
        </pc:sldMkLst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850961615" sldId="265"/>
            <ac:spMk id="10" creationId="{B547373F-AF2E-4907-B442-9F902B387FD0}"/>
          </ac:spMkLst>
        </pc:spChg>
      </pc:sldChg>
      <pc:sldChg chg="modSp mod modClrScheme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1562394508" sldId="267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1562394508" sldId="267"/>
            <ac:spMk id="2" creationId="{125C3B94-774F-4FDB-9F63-609B10792923}"/>
          </ac:spMkLst>
        </pc:spChg>
      </pc:sldChg>
      <pc:sldChg chg="modSp mod modClrScheme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281400333" sldId="268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281400333" sldId="268"/>
            <ac:spMk id="2" creationId="{125C3B94-774F-4FDB-9F63-609B10792923}"/>
          </ac:spMkLst>
        </pc:spChg>
      </pc:sldChg>
      <pc:sldChg chg="modSp mod modClrScheme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168424814" sldId="269"/>
        </pc:sldMkLst>
        <pc:picChg chg="mod ord">
          <ac:chgData name="Vesna Pavković Dončević" userId="S::vesna.pavkovic-doncevic@skole.hr::fa3a1340-084d-4572-a73d-3722ea4da07b" providerId="AD" clId="Web-{5861138E-94E3-4BBA-B139-7A651A370968}" dt="2019-10-21T10:48:24.492" v="286"/>
          <ac:picMkLst>
            <pc:docMk/>
            <pc:sldMk cId="168424814" sldId="269"/>
            <ac:picMk id="4" creationId="{C90E8438-9F63-4103-9ABA-E8473C184317}"/>
          </ac:picMkLst>
        </pc:picChg>
      </pc:sldChg>
      <pc:sldChg chg="mod modClrScheme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197952995" sldId="270"/>
        </pc:sldMkLst>
      </pc:sldChg>
      <pc:sldChg chg="modSp mod modClrScheme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1095404030" sldId="271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1095404030" sldId="271"/>
            <ac:spMk id="2" creationId="{E4B6F9D1-CE2C-4528-AA4D-AB34583A42C4}"/>
          </ac:spMkLst>
        </pc:spChg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1095404030" sldId="271"/>
            <ac:spMk id="3" creationId="{F747417D-F359-498C-B4E2-DB7A84E12E9E}"/>
          </ac:spMkLst>
        </pc:spChg>
      </pc:sldChg>
      <pc:sldChg chg="modSp mod modClrScheme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1497848259" sldId="272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1497848259" sldId="272"/>
            <ac:spMk id="2" creationId="{125C3B94-774F-4FDB-9F63-609B10792923}"/>
          </ac:spMkLst>
        </pc:spChg>
      </pc:sldChg>
      <pc:sldChg chg="mod modClrScheme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3849417645" sldId="273"/>
        </pc:sldMkLst>
      </pc:sldChg>
      <pc:sldChg chg="modSp mod modClrScheme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2091899196" sldId="274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2091899196" sldId="274"/>
            <ac:spMk id="2" creationId="{597B41DC-13DA-4DA9-A745-B2F29503B1C4}"/>
          </ac:spMkLst>
        </pc:spChg>
      </pc:sldChg>
      <pc:sldChg chg="addSp delSp modSp mod setBg modClrScheme delDesignElem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3770941061" sldId="275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3770941061" sldId="275"/>
            <ac:spMk id="2" creationId="{125C3B94-774F-4FDB-9F63-609B10792923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3770941061" sldId="275"/>
            <ac:spMk id="32" creationId="{D4771268-CB57-404A-9271-370EB28F6090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4:33.042" v="284"/>
          <ac:spMkLst>
            <pc:docMk/>
            <pc:sldMk cId="3770941061" sldId="275"/>
            <ac:spMk id="39" creationId="{247AB924-1B87-43FC-B7C7-B112D5C51A0E}"/>
          </ac:spMkLst>
        </pc:spChg>
        <pc:picChg chg="mod">
          <ac:chgData name="Vesna Pavković Dončević" userId="S::vesna.pavkovic-doncevic@skole.hr::fa3a1340-084d-4572-a73d-3722ea4da07b" providerId="AD" clId="Web-{5861138E-94E3-4BBA-B139-7A651A370968}" dt="2019-10-21T10:44:33.042" v="284"/>
          <ac:picMkLst>
            <pc:docMk/>
            <pc:sldMk cId="3770941061" sldId="275"/>
            <ac:picMk id="5" creationId="{4D412528-03DF-4A6B-BD87-EF7B1C4B2711}"/>
          </ac:picMkLst>
        </pc:picChg>
        <pc:picChg chg="mod">
          <ac:chgData name="Vesna Pavković Dončević" userId="S::vesna.pavkovic-doncevic@skole.hr::fa3a1340-084d-4572-a73d-3722ea4da07b" providerId="AD" clId="Web-{5861138E-94E3-4BBA-B139-7A651A370968}" dt="2019-10-21T10:44:33.042" v="284"/>
          <ac:picMkLst>
            <pc:docMk/>
            <pc:sldMk cId="3770941061" sldId="275"/>
            <ac:picMk id="11" creationId="{CC800760-6CB5-413E-A2D3-0A4A7180E773}"/>
          </ac:picMkLst>
        </pc:picChg>
        <pc:picChg chg="mod ord">
          <ac:chgData name="Vesna Pavković Dončević" userId="S::vesna.pavkovic-doncevic@skole.hr::fa3a1340-084d-4572-a73d-3722ea4da07b" providerId="AD" clId="Web-{5861138E-94E3-4BBA-B139-7A651A370968}" dt="2019-10-21T10:44:33.042" v="284"/>
          <ac:picMkLst>
            <pc:docMk/>
            <pc:sldMk cId="3770941061" sldId="275"/>
            <ac:picMk id="12" creationId="{9FD4ADBD-67B5-407D-8735-8D74F940526C}"/>
          </ac:picMkLst>
        </pc:picChg>
        <pc:cxnChg chg="add del">
          <ac:chgData name="Vesna Pavković Dončević" userId="S::vesna.pavkovic-doncevic@skole.hr::fa3a1340-084d-4572-a73d-3722ea4da07b" providerId="AD" clId="Web-{5861138E-94E3-4BBA-B139-7A651A370968}" dt="2019-10-21T10:44:33.042" v="284"/>
          <ac:cxnSpMkLst>
            <pc:docMk/>
            <pc:sldMk cId="3770941061" sldId="275"/>
            <ac:cxnSpMk id="37" creationId="{99AE2756-0FC4-4155-83E7-58AAAB63E757}"/>
          </ac:cxnSpMkLst>
        </pc:cxnChg>
        <pc:cxnChg chg="add del">
          <ac:chgData name="Vesna Pavković Dončević" userId="S::vesna.pavkovic-doncevic@skole.hr::fa3a1340-084d-4572-a73d-3722ea4da07b" providerId="AD" clId="Web-{5861138E-94E3-4BBA-B139-7A651A370968}" dt="2019-10-21T10:44:33.042" v="284"/>
          <ac:cxnSpMkLst>
            <pc:docMk/>
            <pc:sldMk cId="3770941061" sldId="275"/>
            <ac:cxnSpMk id="41" creationId="{818DC98F-4057-4645-B948-F604F39A9CFE}"/>
          </ac:cxnSpMkLst>
        </pc:cxnChg>
        <pc:cxnChg chg="add del">
          <ac:chgData name="Vesna Pavković Dončević" userId="S::vesna.pavkovic-doncevic@skole.hr::fa3a1340-084d-4572-a73d-3722ea4da07b" providerId="AD" clId="Web-{5861138E-94E3-4BBA-B139-7A651A370968}" dt="2019-10-21T10:44:33.042" v="284"/>
          <ac:cxnSpMkLst>
            <pc:docMk/>
            <pc:sldMk cId="3770941061" sldId="275"/>
            <ac:cxnSpMk id="43" creationId="{DAD2B705-4A9B-408D-AA80-4F41045E09DE}"/>
          </ac:cxnSpMkLst>
        </pc:cxnChg>
      </pc:sldChg>
      <pc:sldChg chg="addSp delSp modSp mod modClrScheme delDesignElem chgLayout">
        <pc:chgData name="Vesna Pavković Dončević" userId="S::vesna.pavkovic-doncevic@skole.hr::fa3a1340-084d-4572-a73d-3722ea4da07b" providerId="AD" clId="Web-{5861138E-94E3-4BBA-B139-7A651A370968}" dt="2019-10-21T10:55:02.472" v="288" actId="1076"/>
        <pc:sldMkLst>
          <pc:docMk/>
          <pc:sldMk cId="4225585474" sldId="276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4225585474" sldId="276"/>
            <ac:spMk id="2" creationId="{125C3B94-774F-4FDB-9F63-609B10792923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4225585474" sldId="276"/>
            <ac:spMk id="32" creationId="{D4771268-CB57-404A-9271-370EB28F6090}"/>
          </ac:spMkLst>
        </pc:spChg>
        <pc:picChg chg="mod">
          <ac:chgData name="Vesna Pavković Dončević" userId="S::vesna.pavkovic-doncevic@skole.hr::fa3a1340-084d-4572-a73d-3722ea4da07b" providerId="AD" clId="Web-{5861138E-94E3-4BBA-B139-7A651A370968}" dt="2019-10-21T10:55:02.472" v="288" actId="1076"/>
          <ac:picMkLst>
            <pc:docMk/>
            <pc:sldMk cId="4225585474" sldId="276"/>
            <ac:picMk id="3" creationId="{22472149-ABDD-4E37-8280-F19EAE168611}"/>
          </ac:picMkLst>
        </pc:picChg>
        <pc:picChg chg="mod">
          <ac:chgData name="Vesna Pavković Dončević" userId="S::vesna.pavkovic-doncevic@skole.hr::fa3a1340-084d-4572-a73d-3722ea4da07b" providerId="AD" clId="Web-{5861138E-94E3-4BBA-B139-7A651A370968}" dt="2019-10-21T09:52:35.518" v="18" actId="1076"/>
          <ac:picMkLst>
            <pc:docMk/>
            <pc:sldMk cId="4225585474" sldId="276"/>
            <ac:picMk id="4" creationId="{5EA88D4B-CA69-49EF-B910-F15781E302DB}"/>
          </ac:picMkLst>
        </pc:picChg>
        <pc:picChg chg="del mod">
          <ac:chgData name="Vesna Pavković Dončević" userId="S::vesna.pavkovic-doncevic@skole.hr::fa3a1340-084d-4572-a73d-3722ea4da07b" providerId="AD" clId="Web-{5861138E-94E3-4BBA-B139-7A651A370968}" dt="2019-10-21T09:59:29.029" v="58"/>
          <ac:picMkLst>
            <pc:docMk/>
            <pc:sldMk cId="4225585474" sldId="276"/>
            <ac:picMk id="6" creationId="{5E3804FF-B822-4127-8CE4-4D4E2DE5022A}"/>
          </ac:picMkLst>
        </pc:picChg>
      </pc:sldChg>
      <pc:sldChg chg="addSp delSp modSp mod setBg modClrScheme setClrOvrMap delDesignElem chgLayout modNotes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3637062531" sldId="277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3637062531" sldId="277"/>
            <ac:spMk id="2" creationId="{125C3B94-774F-4FDB-9F63-609B10792923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09:54:33.876" v="24"/>
          <ac:spMkLst>
            <pc:docMk/>
            <pc:sldMk cId="3637062531" sldId="277"/>
            <ac:spMk id="32" creationId="{D4771268-CB57-404A-9271-370EB28F6090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09:54:33.861" v="23"/>
          <ac:spMkLst>
            <pc:docMk/>
            <pc:sldMk cId="3637062531" sldId="277"/>
            <ac:spMk id="34" creationId="{72257994-BD97-4691-8B89-198A6D2BABDC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3637062531" sldId="277"/>
            <ac:spMk id="35" creationId="{82B0BD37-87F5-4DDB-B767-20FA06048900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3637062531" sldId="277"/>
            <ac:spMk id="36" creationId="{ADFE5C4E-0B5D-4AB5-9877-3993F84A3D4D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09:54:29.986" v="21"/>
          <ac:spMkLst>
            <pc:docMk/>
            <pc:sldMk cId="3637062531" sldId="277"/>
            <ac:spMk id="37" creationId="{82B0BD37-87F5-4DDB-B767-20FA06048900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3637062531" sldId="277"/>
            <ac:spMk id="38" creationId="{06048CCE-094B-4948-B61B-DE627F176712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09:54:29.986" v="21"/>
          <ac:spMkLst>
            <pc:docMk/>
            <pc:sldMk cId="3637062531" sldId="277"/>
            <ac:spMk id="39" creationId="{ADFE5C4E-0B5D-4AB5-9877-3993F84A3D4D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09:54:29.986" v="21"/>
          <ac:spMkLst>
            <pc:docMk/>
            <pc:sldMk cId="3637062531" sldId="277"/>
            <ac:spMk id="41" creationId="{06048CCE-094B-4948-B61B-DE627F176712}"/>
          </ac:spMkLst>
        </pc:spChg>
        <pc:picChg chg="del mod ord">
          <ac:chgData name="Vesna Pavković Dončević" userId="S::vesna.pavkovic-doncevic@skole.hr::fa3a1340-084d-4572-a73d-3722ea4da07b" providerId="AD" clId="Web-{5861138E-94E3-4BBA-B139-7A651A370968}" dt="2019-10-21T09:56:11.922" v="42"/>
          <ac:picMkLst>
            <pc:docMk/>
            <pc:sldMk cId="3637062531" sldId="277"/>
            <ac:picMk id="3" creationId="{2F4E54B5-CF0C-434B-87E8-93A8379C5C32}"/>
          </ac:picMkLst>
        </pc:picChg>
        <pc:picChg chg="del mod ord">
          <ac:chgData name="Vesna Pavković Dončević" userId="S::vesna.pavkovic-doncevic@skole.hr::fa3a1340-084d-4572-a73d-3722ea4da07b" providerId="AD" clId="Web-{5861138E-94E3-4BBA-B139-7A651A370968}" dt="2019-10-21T09:56:16.906" v="43"/>
          <ac:picMkLst>
            <pc:docMk/>
            <pc:sldMk cId="3637062531" sldId="277"/>
            <ac:picMk id="4" creationId="{02FB9A42-6E1C-4F4F-9853-F8B98606590D}"/>
          </ac:picMkLst>
        </pc:picChg>
        <pc:picChg chg="add del mod">
          <ac:chgData name="Vesna Pavković Dončević" userId="S::vesna.pavkovic-doncevic@skole.hr::fa3a1340-084d-4572-a73d-3722ea4da07b" providerId="AD" clId="Web-{5861138E-94E3-4BBA-B139-7A651A370968}" dt="2019-10-21T10:36:44.251" v="275"/>
          <ac:picMkLst>
            <pc:docMk/>
            <pc:sldMk cId="3637062531" sldId="277"/>
            <ac:picMk id="5" creationId="{10170BB4-ECBD-4118-A34E-5F2439F2B31F}"/>
          </ac:picMkLst>
        </pc:picChg>
        <pc:picChg chg="del mod ord">
          <ac:chgData name="Vesna Pavković Dončević" userId="S::vesna.pavkovic-doncevic@skole.hr::fa3a1340-084d-4572-a73d-3722ea4da07b" providerId="AD" clId="Web-{5861138E-94E3-4BBA-B139-7A651A370968}" dt="2019-10-21T09:56:00.578" v="40"/>
          <ac:picMkLst>
            <pc:docMk/>
            <pc:sldMk cId="3637062531" sldId="277"/>
            <ac:picMk id="6" creationId="{7A69C8C1-8701-413F-851F-3A6D649F63E6}"/>
          </ac:picMkLst>
        </pc:picChg>
        <pc:picChg chg="add mod modCrop">
          <ac:chgData name="Vesna Pavković Dončević" userId="S::vesna.pavkovic-doncevic@skole.hr::fa3a1340-084d-4572-a73d-3722ea4da07b" providerId="AD" clId="Web-{5861138E-94E3-4BBA-B139-7A651A370968}" dt="2019-10-21T10:02:11.762" v="68" actId="1076"/>
          <ac:picMkLst>
            <pc:docMk/>
            <pc:sldMk cId="3637062531" sldId="277"/>
            <ac:picMk id="7" creationId="{18C793F4-742D-4255-886A-0A97672E2739}"/>
          </ac:picMkLst>
        </pc:picChg>
        <pc:picChg chg="add mod">
          <ac:chgData name="Vesna Pavković Dončević" userId="S::vesna.pavkovic-doncevic@skole.hr::fa3a1340-084d-4572-a73d-3722ea4da07b" providerId="AD" clId="Web-{5861138E-94E3-4BBA-B139-7A651A370968}" dt="2019-10-21T10:04:46.572" v="151" actId="1076"/>
          <ac:picMkLst>
            <pc:docMk/>
            <pc:sldMk cId="3637062531" sldId="277"/>
            <ac:picMk id="8" creationId="{C6B4D22B-E039-4C31-9F02-B032981919C2}"/>
          </ac:picMkLst>
        </pc:picChg>
        <pc:cxnChg chg="add del">
          <ac:chgData name="Vesna Pavković Dončević" userId="S::vesna.pavkovic-doncevic@skole.hr::fa3a1340-084d-4572-a73d-3722ea4da07b" providerId="AD" clId="Web-{5861138E-94E3-4BBA-B139-7A651A370968}" dt="2019-10-21T10:48:24.492" v="286"/>
          <ac:cxnSpMkLst>
            <pc:docMk/>
            <pc:sldMk cId="3637062531" sldId="277"/>
            <ac:cxnSpMk id="40" creationId="{5BB48934-4796-4249-B64C-EE2375977B5E}"/>
          </ac:cxnSpMkLst>
        </pc:cxnChg>
        <pc:cxnChg chg="add del">
          <ac:chgData name="Vesna Pavković Dončević" userId="S::vesna.pavkovic-doncevic@skole.hr::fa3a1340-084d-4572-a73d-3722ea4da07b" providerId="AD" clId="Web-{5861138E-94E3-4BBA-B139-7A651A370968}" dt="2019-10-21T09:54:29.986" v="21"/>
          <ac:cxnSpMkLst>
            <pc:docMk/>
            <pc:sldMk cId="3637062531" sldId="277"/>
            <ac:cxnSpMk id="43" creationId="{5BB48934-4796-4249-B64C-EE2375977B5E}"/>
          </ac:cxnSpMkLst>
        </pc:cxnChg>
      </pc:sldChg>
      <pc:sldChg chg="addSp delSp modSp mod modClrScheme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2840816513" sldId="278"/>
        </pc:sldMkLst>
        <pc:spChg chg="add del mod">
          <ac:chgData name="Vesna Pavković Dončević" userId="S::vesna.pavkovic-doncevic@skole.hr::fa3a1340-084d-4572-a73d-3722ea4da07b" providerId="AD" clId="Web-{5861138E-94E3-4BBA-B139-7A651A370968}" dt="2019-10-21T10:31:46.505" v="255"/>
          <ac:spMkLst>
            <pc:docMk/>
            <pc:sldMk cId="2840816513" sldId="278"/>
            <ac:spMk id="3" creationId="{F2BBDEA6-E697-4882-94FC-C31D4C1622D5}"/>
          </ac:spMkLst>
        </pc:spChg>
        <pc:picChg chg="del">
          <ac:chgData name="Vesna Pavković Dončević" userId="S::vesna.pavkovic-doncevic@skole.hr::fa3a1340-084d-4572-a73d-3722ea4da07b" providerId="AD" clId="Web-{5861138E-94E3-4BBA-B139-7A651A370968}" dt="2019-10-21T10:31:22.615" v="251"/>
          <ac:picMkLst>
            <pc:docMk/>
            <pc:sldMk cId="2840816513" sldId="278"/>
            <ac:picMk id="4" creationId="{C90E8438-9F63-4103-9ABA-E8473C184317}"/>
          </ac:picMkLst>
        </pc:picChg>
        <pc:picChg chg="mod modCrop">
          <ac:chgData name="Vesna Pavković Dončević" userId="S::vesna.pavkovic-doncevic@skole.hr::fa3a1340-084d-4572-a73d-3722ea4da07b" providerId="AD" clId="Web-{5861138E-94E3-4BBA-B139-7A651A370968}" dt="2019-10-21T10:32:10.364" v="258"/>
          <ac:picMkLst>
            <pc:docMk/>
            <pc:sldMk cId="2840816513" sldId="278"/>
            <ac:picMk id="5" creationId="{C4FDC8B9-1E61-4349-AEFA-85A39E0C17B6}"/>
          </ac:picMkLst>
        </pc:picChg>
      </pc:sldChg>
      <pc:sldChg chg="mod modClrScheme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3675649314" sldId="279"/>
        </pc:sldMkLst>
      </pc:sldChg>
      <pc:sldChg chg="modSp mod modClrScheme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3680195143" sldId="280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3680195143" sldId="280"/>
            <ac:spMk id="2" creationId="{E4B6F9D1-CE2C-4528-AA4D-AB34583A42C4}"/>
          </ac:spMkLst>
        </pc:spChg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3680195143" sldId="280"/>
            <ac:spMk id="3" creationId="{F747417D-F359-498C-B4E2-DB7A84E12E9E}"/>
          </ac:spMkLst>
        </pc:spChg>
      </pc:sldChg>
      <pc:sldChg chg="addSp delSp modSp mod modClrScheme delDesignElem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2828711363" sldId="281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2828711363" sldId="281"/>
            <ac:spMk id="2" creationId="{125C3B94-774F-4FDB-9F63-609B10792923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2828711363" sldId="281"/>
            <ac:spMk id="32" creationId="{D4771268-CB57-404A-9271-370EB28F6090}"/>
          </ac:spMkLst>
        </pc:spChg>
      </pc:sldChg>
      <pc:sldChg chg="mod modClrScheme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363222436" sldId="282"/>
        </pc:sldMkLst>
      </pc:sldChg>
      <pc:sldChg chg="modSp mod modClrScheme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3910482547" sldId="283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3910482547" sldId="283"/>
            <ac:spMk id="2" creationId="{597B41DC-13DA-4DA9-A745-B2F29503B1C4}"/>
          </ac:spMkLst>
        </pc:spChg>
      </pc:sldChg>
      <pc:sldChg chg="addSp delSp modSp add mod replId modClrScheme delDesignElem chgLayout modNotes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2863933523" sldId="284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2863933523" sldId="284"/>
            <ac:spMk id="2" creationId="{125C3B94-774F-4FDB-9F63-609B10792923}"/>
          </ac:spMkLst>
        </pc:spChg>
        <pc:spChg chg="del">
          <ac:chgData name="Vesna Pavković Dončević" userId="S::vesna.pavkovic-doncevic@skole.hr::fa3a1340-084d-4572-a73d-3722ea4da07b" providerId="AD" clId="Web-{5861138E-94E3-4BBA-B139-7A651A370968}" dt="2019-10-21T10:30:43.709" v="249"/>
          <ac:spMkLst>
            <pc:docMk/>
            <pc:sldMk cId="2863933523" sldId="284"/>
            <ac:spMk id="35" creationId="{82B0BD37-87F5-4DDB-B767-20FA06048900}"/>
          </ac:spMkLst>
        </pc:spChg>
        <pc:spChg chg="del">
          <ac:chgData name="Vesna Pavković Dončević" userId="S::vesna.pavkovic-doncevic@skole.hr::fa3a1340-084d-4572-a73d-3722ea4da07b" providerId="AD" clId="Web-{5861138E-94E3-4BBA-B139-7A651A370968}" dt="2019-10-21T10:30:43.709" v="249"/>
          <ac:spMkLst>
            <pc:docMk/>
            <pc:sldMk cId="2863933523" sldId="284"/>
            <ac:spMk id="36" creationId="{ADFE5C4E-0B5D-4AB5-9877-3993F84A3D4D}"/>
          </ac:spMkLst>
        </pc:spChg>
        <pc:spChg chg="del">
          <ac:chgData name="Vesna Pavković Dončević" userId="S::vesna.pavkovic-doncevic@skole.hr::fa3a1340-084d-4572-a73d-3722ea4da07b" providerId="AD" clId="Web-{5861138E-94E3-4BBA-B139-7A651A370968}" dt="2019-10-21T10:30:43.709" v="249"/>
          <ac:spMkLst>
            <pc:docMk/>
            <pc:sldMk cId="2863933523" sldId="284"/>
            <ac:spMk id="38" creationId="{06048CCE-094B-4948-B61B-DE627F176712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2863933523" sldId="284"/>
            <ac:spMk id="45" creationId="{82B0BD37-87F5-4DDB-B767-20FA06048900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2863933523" sldId="284"/>
            <ac:spMk id="47" creationId="{ADFE5C4E-0B5D-4AB5-9877-3993F84A3D4D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2863933523" sldId="284"/>
            <ac:spMk id="49" creationId="{06048CCE-094B-4948-B61B-DE627F176712}"/>
          </ac:spMkLst>
        </pc:spChg>
        <pc:picChg chg="del">
          <ac:chgData name="Vesna Pavković Dončević" userId="S::vesna.pavkovic-doncevic@skole.hr::fa3a1340-084d-4572-a73d-3722ea4da07b" providerId="AD" clId="Web-{5861138E-94E3-4BBA-B139-7A651A370968}" dt="2019-10-21T10:30:24.912" v="247"/>
          <ac:picMkLst>
            <pc:docMk/>
            <pc:sldMk cId="2863933523" sldId="284"/>
            <ac:picMk id="3" creationId="{2F4E54B5-CF0C-434B-87E8-93A8379C5C32}"/>
          </ac:picMkLst>
        </pc:picChg>
        <pc:picChg chg="mod">
          <ac:chgData name="Vesna Pavković Dončević" userId="S::vesna.pavkovic-doncevic@skole.hr::fa3a1340-084d-4572-a73d-3722ea4da07b" providerId="AD" clId="Web-{5861138E-94E3-4BBA-B139-7A651A370968}" dt="2019-10-21T10:35:09.893" v="271" actId="14100"/>
          <ac:picMkLst>
            <pc:docMk/>
            <pc:sldMk cId="2863933523" sldId="284"/>
            <ac:picMk id="4" creationId="{02FB9A42-6E1C-4F4F-9853-F8B98606590D}"/>
          </ac:picMkLst>
        </pc:picChg>
        <pc:picChg chg="add mod ord">
          <ac:chgData name="Vesna Pavković Dončević" userId="S::vesna.pavkovic-doncevic@skole.hr::fa3a1340-084d-4572-a73d-3722ea4da07b" providerId="AD" clId="Web-{5861138E-94E3-4BBA-B139-7A651A370968}" dt="2019-10-21T10:48:24.492" v="286"/>
          <ac:picMkLst>
            <pc:docMk/>
            <pc:sldMk cId="2863933523" sldId="284"/>
            <ac:picMk id="5" creationId="{C6DDB949-D900-4788-8457-60B2BFCEF41F}"/>
          </ac:picMkLst>
        </pc:picChg>
        <pc:picChg chg="add mod">
          <ac:chgData name="Vesna Pavković Dončević" userId="S::vesna.pavkovic-doncevic@skole.hr::fa3a1340-084d-4572-a73d-3722ea4da07b" providerId="AD" clId="Web-{5861138E-94E3-4BBA-B139-7A651A370968}" dt="2019-10-21T10:35:00.846" v="269" actId="1076"/>
          <ac:picMkLst>
            <pc:docMk/>
            <pc:sldMk cId="2863933523" sldId="284"/>
            <ac:picMk id="7" creationId="{746DAB96-C663-43EF-AA09-4FADA2F9A33E}"/>
          </ac:picMkLst>
        </pc:picChg>
        <pc:cxnChg chg="del">
          <ac:chgData name="Vesna Pavković Dončević" userId="S::vesna.pavkovic-doncevic@skole.hr::fa3a1340-084d-4572-a73d-3722ea4da07b" providerId="AD" clId="Web-{5861138E-94E3-4BBA-B139-7A651A370968}" dt="2019-10-21T10:30:43.709" v="249"/>
          <ac:cxnSpMkLst>
            <pc:docMk/>
            <pc:sldMk cId="2863933523" sldId="284"/>
            <ac:cxnSpMk id="40" creationId="{5BB48934-4796-4249-B64C-EE2375977B5E}"/>
          </ac:cxnSpMkLst>
        </pc:cxnChg>
        <pc:cxnChg chg="add del">
          <ac:chgData name="Vesna Pavković Dončević" userId="S::vesna.pavkovic-doncevic@skole.hr::fa3a1340-084d-4572-a73d-3722ea4da07b" providerId="AD" clId="Web-{5861138E-94E3-4BBA-B139-7A651A370968}" dt="2019-10-21T10:48:24.492" v="286"/>
          <ac:cxnSpMkLst>
            <pc:docMk/>
            <pc:sldMk cId="2863933523" sldId="284"/>
            <ac:cxnSpMk id="51" creationId="{5BB48934-4796-4249-B64C-EE2375977B5E}"/>
          </ac:cxnSpMkLst>
        </pc:cxnChg>
      </pc:sldChg>
      <pc:sldChg chg="addSp modSp new del">
        <pc:chgData name="Vesna Pavković Dončević" userId="S::vesna.pavkovic-doncevic@skole.hr::fa3a1340-084d-4572-a73d-3722ea4da07b" providerId="AD" clId="Web-{5861138E-94E3-4BBA-B139-7A651A370968}" dt="2019-10-21T10:00:14.607" v="59"/>
        <pc:sldMkLst>
          <pc:docMk/>
          <pc:sldMk cId="11679069" sldId="285"/>
        </pc:sldMkLst>
        <pc:picChg chg="add">
          <ac:chgData name="Vesna Pavković Dončević" userId="S::vesna.pavkovic-doncevic@skole.hr::fa3a1340-084d-4572-a73d-3722ea4da07b" providerId="AD" clId="Web-{5861138E-94E3-4BBA-B139-7A651A370968}" dt="2019-10-21T09:58:16.717" v="53"/>
          <ac:picMkLst>
            <pc:docMk/>
            <pc:sldMk cId="11679069" sldId="285"/>
            <ac:picMk id="3" creationId="{67B6C996-AD65-4CD6-88A6-A412FB9E6BDE}"/>
          </ac:picMkLst>
        </pc:picChg>
        <pc:picChg chg="add">
          <ac:chgData name="Vesna Pavković Dončević" userId="S::vesna.pavkovic-doncevic@skole.hr::fa3a1340-084d-4572-a73d-3722ea4da07b" providerId="AD" clId="Web-{5861138E-94E3-4BBA-B139-7A651A370968}" dt="2019-10-21T09:58:26.233" v="54"/>
          <ac:picMkLst>
            <pc:docMk/>
            <pc:sldMk cId="11679069" sldId="285"/>
            <ac:picMk id="5" creationId="{4AD1BB3D-94A7-4F67-BD4E-97CE4AC918F5}"/>
          </ac:picMkLst>
        </pc:picChg>
        <pc:picChg chg="add mod">
          <ac:chgData name="Vesna Pavković Dončević" userId="S::vesna.pavkovic-doncevic@skole.hr::fa3a1340-084d-4572-a73d-3722ea4da07b" providerId="AD" clId="Web-{5861138E-94E3-4BBA-B139-7A651A370968}" dt="2019-10-21T09:58:42.358" v="57" actId="14100"/>
          <ac:picMkLst>
            <pc:docMk/>
            <pc:sldMk cId="11679069" sldId="285"/>
            <ac:picMk id="7" creationId="{8B2068EF-3972-4E59-977F-AFD4170F4239}"/>
          </ac:picMkLst>
        </pc:picChg>
      </pc:sldChg>
      <pc:sldChg chg="add del replId">
        <pc:chgData name="Vesna Pavković Dončević" userId="S::vesna.pavkovic-doncevic@skole.hr::fa3a1340-084d-4572-a73d-3722ea4da07b" providerId="AD" clId="Web-{5861138E-94E3-4BBA-B139-7A651A370968}" dt="2019-10-21T09:57:29.640" v="49"/>
        <pc:sldMkLst>
          <pc:docMk/>
          <pc:sldMk cId="520488788" sldId="285"/>
        </pc:sldMkLst>
      </pc:sldChg>
      <pc:sldChg chg="addSp delSp modSp add mod replId modClrScheme delDesignElem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1814630620" sldId="285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1814630620" sldId="285"/>
            <ac:spMk id="2" creationId="{125C3B94-774F-4FDB-9F63-609B10792923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1814630620" sldId="285"/>
            <ac:spMk id="35" creationId="{82B0BD37-87F5-4DDB-B767-20FA06048900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1814630620" sldId="285"/>
            <ac:spMk id="36" creationId="{ADFE5C4E-0B5D-4AB5-9877-3993F84A3D4D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1814630620" sldId="285"/>
            <ac:spMk id="38" creationId="{06048CCE-094B-4948-B61B-DE627F176712}"/>
          </ac:spMkLst>
        </pc:spChg>
        <pc:cxnChg chg="add del">
          <ac:chgData name="Vesna Pavković Dončević" userId="S::vesna.pavkovic-doncevic@skole.hr::fa3a1340-084d-4572-a73d-3722ea4da07b" providerId="AD" clId="Web-{5861138E-94E3-4BBA-B139-7A651A370968}" dt="2019-10-21T10:48:24.492" v="286"/>
          <ac:cxnSpMkLst>
            <pc:docMk/>
            <pc:sldMk cId="1814630620" sldId="285"/>
            <ac:cxnSpMk id="40" creationId="{5BB48934-4796-4249-B64C-EE2375977B5E}"/>
          </ac:cxnSpMkLst>
        </pc:cxnChg>
      </pc:sldChg>
      <pc:sldChg chg="addSp delSp modSp add mod replId modClrScheme delDesignElem chgLayout">
        <pc:chgData name="Vesna Pavković Dončević" userId="S::vesna.pavkovic-doncevic@skole.hr::fa3a1340-084d-4572-a73d-3722ea4da07b" providerId="AD" clId="Web-{5861138E-94E3-4BBA-B139-7A651A370968}" dt="2019-10-21T10:48:24.492" v="286"/>
        <pc:sldMkLst>
          <pc:docMk/>
          <pc:sldMk cId="2302529806" sldId="286"/>
        </pc:sldMkLst>
        <pc:spChg chg="mod ord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2302529806" sldId="286"/>
            <ac:spMk id="2" creationId="{125C3B94-774F-4FDB-9F63-609B10792923}"/>
          </ac:spMkLst>
        </pc:spChg>
        <pc:spChg chg="add del">
          <ac:chgData name="Vesna Pavković Dončević" userId="S::vesna.pavkovic-doncevic@skole.hr::fa3a1340-084d-4572-a73d-3722ea4da07b" providerId="AD" clId="Web-{5861138E-94E3-4BBA-B139-7A651A370968}" dt="2019-10-21T10:48:24.492" v="286"/>
          <ac:spMkLst>
            <pc:docMk/>
            <pc:sldMk cId="2302529806" sldId="286"/>
            <ac:spMk id="32" creationId="{D4771268-CB57-404A-9271-370EB28F6090}"/>
          </ac:spMkLst>
        </pc:spChg>
        <pc:picChg chg="del">
          <ac:chgData name="Vesna Pavković Dončević" userId="S::vesna.pavkovic-doncevic@skole.hr::fa3a1340-084d-4572-a73d-3722ea4da07b" providerId="AD" clId="Web-{5861138E-94E3-4BBA-B139-7A651A370968}" dt="2019-10-21T10:36:33.142" v="273"/>
          <ac:picMkLst>
            <pc:docMk/>
            <pc:sldMk cId="2302529806" sldId="286"/>
            <ac:picMk id="3" creationId="{22472149-ABDD-4E37-8280-F19EAE168611}"/>
          </ac:picMkLst>
        </pc:picChg>
        <pc:picChg chg="del">
          <ac:chgData name="Vesna Pavković Dončević" userId="S::vesna.pavkovic-doncevic@skole.hr::fa3a1340-084d-4572-a73d-3722ea4da07b" providerId="AD" clId="Web-{5861138E-94E3-4BBA-B139-7A651A370968}" dt="2019-10-21T10:36:36.439" v="274"/>
          <ac:picMkLst>
            <pc:docMk/>
            <pc:sldMk cId="2302529806" sldId="286"/>
            <ac:picMk id="4" creationId="{5EA88D4B-CA69-49EF-B910-F15781E302DB}"/>
          </ac:picMkLst>
        </pc:picChg>
        <pc:picChg chg="add mod">
          <ac:chgData name="Vesna Pavković Dončević" userId="S::vesna.pavkovic-doncevic@skole.hr::fa3a1340-084d-4572-a73d-3722ea4da07b" providerId="AD" clId="Web-{5861138E-94E3-4BBA-B139-7A651A370968}" dt="2019-10-21T10:37:05.501" v="279" actId="14100"/>
          <ac:picMkLst>
            <pc:docMk/>
            <pc:sldMk cId="2302529806" sldId="286"/>
            <ac:picMk id="5" creationId="{0C9A4ED1-5D50-4038-A000-B855A93B2BAB}"/>
          </ac:picMkLst>
        </pc:picChg>
      </pc:sldChg>
      <pc:sldMasterChg chg="add del addSldLayout delSldLayout">
        <pc:chgData name="Vesna Pavković Dončević" userId="S::vesna.pavkovic-doncevic@skole.hr::fa3a1340-084d-4572-a73d-3722ea4da07b" providerId="AD" clId="Web-{5861138E-94E3-4BBA-B139-7A651A370968}" dt="2019-10-21T10:48:24.492" v="286"/>
        <pc:sldMasterMkLst>
          <pc:docMk/>
          <pc:sldMasterMk cId="3075956834" sldId="2147483648"/>
        </pc:sldMasterMkLst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3075956834" sldId="2147483648"/>
            <pc:sldLayoutMk cId="462786591" sldId="2147483649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3075956834" sldId="2147483648"/>
            <pc:sldLayoutMk cId="1538731062" sldId="2147483650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3075956834" sldId="2147483648"/>
            <pc:sldLayoutMk cId="2484748599" sldId="2147483651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3075956834" sldId="2147483648"/>
            <pc:sldLayoutMk cId="1584053471" sldId="2147483652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3075956834" sldId="2147483648"/>
            <pc:sldLayoutMk cId="1611894514" sldId="2147483653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3075956834" sldId="2147483648"/>
            <pc:sldLayoutMk cId="4100722269" sldId="2147483654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3075956834" sldId="2147483648"/>
            <pc:sldLayoutMk cId="751052451" sldId="2147483655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3075956834" sldId="2147483648"/>
            <pc:sldLayoutMk cId="479752667" sldId="2147483656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3075956834" sldId="2147483648"/>
            <pc:sldLayoutMk cId="2744866349" sldId="2147483657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3075956834" sldId="2147483648"/>
            <pc:sldLayoutMk cId="861947140" sldId="2147483658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3075956834" sldId="2147483648"/>
            <pc:sldLayoutMk cId="3419486372" sldId="2147483659"/>
          </pc:sldLayoutMkLst>
        </pc:sldLayoutChg>
      </pc:sldMasterChg>
      <pc:sldMasterChg chg="add del addSldLayout delSldLayout">
        <pc:chgData name="Vesna Pavković Dončević" userId="S::vesna.pavkovic-doncevic@skole.hr::fa3a1340-084d-4572-a73d-3722ea4da07b" providerId="AD" clId="Web-{5861138E-94E3-4BBA-B139-7A651A370968}" dt="2019-10-21T10:48:24.492" v="286"/>
        <pc:sldMasterMkLst>
          <pc:docMk/>
          <pc:sldMasterMk cId="1451477176" sldId="2147483660"/>
        </pc:sldMasterMkLst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1451477176" sldId="2147483660"/>
            <pc:sldLayoutMk cId="371403334" sldId="2147483661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1451477176" sldId="2147483660"/>
            <pc:sldLayoutMk cId="4023718644" sldId="2147483662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1451477176" sldId="2147483660"/>
            <pc:sldLayoutMk cId="1900786803" sldId="2147483663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1451477176" sldId="2147483660"/>
            <pc:sldLayoutMk cId="1330027237" sldId="2147483664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1451477176" sldId="2147483660"/>
            <pc:sldLayoutMk cId="2281457619" sldId="2147483665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1451477176" sldId="2147483660"/>
            <pc:sldLayoutMk cId="3067070105" sldId="2147483666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1451477176" sldId="2147483660"/>
            <pc:sldLayoutMk cId="4171289717" sldId="2147483667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1451477176" sldId="2147483660"/>
            <pc:sldLayoutMk cId="3048169100" sldId="2147483668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1451477176" sldId="2147483660"/>
            <pc:sldLayoutMk cId="2570964425" sldId="2147483669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1451477176" sldId="2147483660"/>
            <pc:sldLayoutMk cId="344215068" sldId="2147483670"/>
          </pc:sldLayoutMkLst>
        </pc:sldLayoutChg>
        <pc:sldLayoutChg chg="add del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1451477176" sldId="2147483660"/>
            <pc:sldLayoutMk cId="1151716938" sldId="2147483671"/>
          </pc:sldLayoutMkLst>
        </pc:sldLayoutChg>
      </pc:sldMasterChg>
      <pc:sldMasterChg chg="add del addSldLayout delSldLayout modSldLayout">
        <pc:chgData name="Vesna Pavković Dončević" userId="S::vesna.pavkovic-doncevic@skole.hr::fa3a1340-084d-4572-a73d-3722ea4da07b" providerId="AD" clId="Web-{5861138E-94E3-4BBA-B139-7A651A370968}" dt="2019-10-21T10:48:24.492" v="286"/>
        <pc:sldMasterMkLst>
          <pc:docMk/>
          <pc:sldMasterMk cId="2244072682" sldId="2147483672"/>
        </pc:sldMasterMkLst>
        <pc:sldLayoutChg chg="add del mod replId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2244072682" sldId="2147483672"/>
            <pc:sldLayoutMk cId="1064341322" sldId="2147483673"/>
          </pc:sldLayoutMkLst>
        </pc:sldLayoutChg>
        <pc:sldLayoutChg chg="add del mod replId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2244072682" sldId="2147483672"/>
            <pc:sldLayoutMk cId="2869718632" sldId="2147483674"/>
          </pc:sldLayoutMkLst>
        </pc:sldLayoutChg>
        <pc:sldLayoutChg chg="add del mod replId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2244072682" sldId="2147483672"/>
            <pc:sldLayoutMk cId="2916967728" sldId="2147483675"/>
          </pc:sldLayoutMkLst>
        </pc:sldLayoutChg>
        <pc:sldLayoutChg chg="add del mod replId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2244072682" sldId="2147483672"/>
            <pc:sldLayoutMk cId="1653661717" sldId="2147483676"/>
          </pc:sldLayoutMkLst>
        </pc:sldLayoutChg>
        <pc:sldLayoutChg chg="add del mod replId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2244072682" sldId="2147483672"/>
            <pc:sldLayoutMk cId="231386453" sldId="2147483677"/>
          </pc:sldLayoutMkLst>
        </pc:sldLayoutChg>
        <pc:sldLayoutChg chg="add del mod replId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2244072682" sldId="2147483672"/>
            <pc:sldLayoutMk cId="2742000165" sldId="2147483678"/>
          </pc:sldLayoutMkLst>
        </pc:sldLayoutChg>
        <pc:sldLayoutChg chg="add del mod replId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2244072682" sldId="2147483672"/>
            <pc:sldLayoutMk cId="3438931346" sldId="2147483679"/>
          </pc:sldLayoutMkLst>
        </pc:sldLayoutChg>
        <pc:sldLayoutChg chg="add del mod replId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2244072682" sldId="2147483672"/>
            <pc:sldLayoutMk cId="2725915374" sldId="2147483680"/>
          </pc:sldLayoutMkLst>
        </pc:sldLayoutChg>
        <pc:sldLayoutChg chg="add del mod replId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2244072682" sldId="2147483672"/>
            <pc:sldLayoutMk cId="122020653" sldId="2147483681"/>
          </pc:sldLayoutMkLst>
        </pc:sldLayoutChg>
        <pc:sldLayoutChg chg="add del mod replId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2244072682" sldId="2147483672"/>
            <pc:sldLayoutMk cId="1618705956" sldId="2147483682"/>
          </pc:sldLayoutMkLst>
        </pc:sldLayoutChg>
        <pc:sldLayoutChg chg="add del mod replId">
          <pc:chgData name="Vesna Pavković Dončević" userId="S::vesna.pavkovic-doncevic@skole.hr::fa3a1340-084d-4572-a73d-3722ea4da07b" providerId="AD" clId="Web-{5861138E-94E3-4BBA-B139-7A651A370968}" dt="2019-10-21T10:48:24.492" v="286"/>
          <pc:sldLayoutMkLst>
            <pc:docMk/>
            <pc:sldMasterMk cId="2244072682" sldId="2147483672"/>
            <pc:sldLayoutMk cId="666871105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423E3-8C5C-44A7-82FC-4F1BA76314F6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0FE31-EFDD-437D-A892-928A45A652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93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Lijep pozdrav svima!</a:t>
            </a:r>
          </a:p>
          <a:p>
            <a:r>
              <a:rPr lang="hr-HR" dirty="0"/>
              <a:t>Ovdje pokraj mene je moja kolegica Blaženka </a:t>
            </a:r>
            <a:r>
              <a:rPr lang="hr-HR" dirty="0" err="1"/>
              <a:t>Urh</a:t>
            </a:r>
            <a:r>
              <a:rPr lang="hr-HR" dirty="0"/>
              <a:t>, a ja sam Vesna Pavković-</a:t>
            </a:r>
            <a:r>
              <a:rPr lang="hr-HR" dirty="0" err="1"/>
              <a:t>Dončević</a:t>
            </a:r>
            <a:r>
              <a:rPr lang="hr-HR" dirty="0"/>
              <a:t> i naš je zadatak ovdje,</a:t>
            </a:r>
            <a:r>
              <a:rPr lang="hr-HR" baseline="0" dirty="0"/>
              <a:t> danas, </a:t>
            </a:r>
            <a:r>
              <a:rPr lang="hr-HR" dirty="0"/>
              <a:t>upoznati Vas s </a:t>
            </a:r>
            <a:r>
              <a:rPr lang="hr-HR" dirty="0" err="1"/>
              <a:t>Hammurabijem</a:t>
            </a:r>
            <a:r>
              <a:rPr lang="hr-HR" dirty="0"/>
              <a:t>. Treći član našeg tima je mladi kolega Juraj </a:t>
            </a:r>
            <a:r>
              <a:rPr lang="hr-HR" dirty="0" err="1"/>
              <a:t>Dončević</a:t>
            </a:r>
            <a:r>
              <a:rPr lang="hr-HR" baseline="0" dirty="0"/>
              <a:t> koji danas nije ovdje s nama, ali je jako bitan za nastanak </a:t>
            </a:r>
            <a:r>
              <a:rPr lang="hr-HR" baseline="0" dirty="0" err="1"/>
              <a:t>Hammurabija</a:t>
            </a:r>
            <a:r>
              <a:rPr lang="hr-HR" baseline="0" dirty="0"/>
              <a:t>. On je njegov digitalni tvorac. </a:t>
            </a:r>
          </a:p>
          <a:p>
            <a:r>
              <a:rPr lang="hr-HR" baseline="0" dirty="0"/>
              <a:t>Ima li u publici nastavnika koji predaju u upravnim usmjerenjima ili nekoga tko je na bilo koji način upoznat s tim obrazovnim programom.</a:t>
            </a:r>
          </a:p>
          <a:p>
            <a:r>
              <a:rPr lang="hr-HR" baseline="0" dirty="0"/>
              <a:t>(ako ima-odlično, ako nema – nema, ali vjerujem da će Vam biti interesantno upoznati se s programom, pa možete informacije prenijeti drugima??????) Prije svega treba reći da </a:t>
            </a:r>
            <a:r>
              <a:rPr lang="hr-HR" baseline="0" dirty="0" err="1"/>
              <a:t>Hammurabi</a:t>
            </a:r>
            <a:r>
              <a:rPr lang="hr-HR" baseline="0" dirty="0"/>
              <a:t> ima ograničenu primjenu u takvim usmjerenjima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0FE31-EFDD-437D-A892-928A45A6529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1069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Popunjava</a:t>
            </a:r>
            <a:r>
              <a:rPr lang="hr-HR" baseline="0" dirty="0"/>
              <a:t> tražene podatke.</a:t>
            </a:r>
            <a:r>
              <a:rPr lang="hr-HR" dirty="0"/>
              <a:t> </a:t>
            </a:r>
          </a:p>
          <a:p>
            <a:r>
              <a:rPr lang="hr-HR" dirty="0"/>
              <a:t>Sličan proces je i prilikom odabira opcije Izlazna pošta, te ga nećemo posebno prikazivati. Razlike su minimalne, podaci se odnose na primatelja pošte.</a:t>
            </a:r>
          </a:p>
          <a:p>
            <a:endParaRPr lang="hr-HR" dirty="0"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D806-D4F8-4403-841B-5C74E4FC989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862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Upisničar</a:t>
            </a:r>
            <a:r>
              <a:rPr lang="hr-HR" dirty="0"/>
              <a:t>  je druga uloga u aplikaciji. On ima pristup ulaznoj poštu, preuzima materijale u digitalnom obliku,  a na dnu prethodno pokazanog okvira</a:t>
            </a:r>
            <a:r>
              <a:rPr lang="hr-HR" baseline="0" dirty="0"/>
              <a:t> </a:t>
            </a:r>
            <a:r>
              <a:rPr lang="hr-HR" dirty="0"/>
              <a:t>potpisuje se da je preuzeo poštu</a:t>
            </a:r>
            <a:r>
              <a:rPr lang="hr-HR" baseline="0" dirty="0"/>
              <a:t> klikom na gumbić</a:t>
            </a:r>
            <a:r>
              <a:rPr lang="hr-HR" dirty="0"/>
              <a:t> Potpiši.</a:t>
            </a:r>
            <a:endParaRPr lang="hr-HR" dirty="0"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D806-D4F8-4403-841B-5C74E4FC989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59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cs typeface="Calibri"/>
              </a:rPr>
              <a:t>Zatim iz svog izbornika odabire opciju</a:t>
            </a:r>
            <a:r>
              <a:rPr lang="hr-HR" baseline="0" dirty="0">
                <a:cs typeface="Calibri"/>
              </a:rPr>
              <a:t> Omot spisa. K</a:t>
            </a:r>
            <a:r>
              <a:rPr lang="hr-HR" dirty="0"/>
              <a:t>reira novi omot spisa  s podacima o novom predmetu koji se pokreće</a:t>
            </a:r>
            <a:r>
              <a:rPr lang="hr-HR" baseline="0" dirty="0"/>
              <a:t> ili otvara postojeći ovisno o tome koji zadatak treba izvršiti. U svakom od tih dijelova nalaze se gumbići za potvrdu spremanja unosa podataka, osvježavanja podataka ili odustajanja od nekog procesa rada.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Zdesna se otvara prozor koji sadrži tri opcije upisa: Suci na predmetu, Pismena i Događaji</a:t>
            </a:r>
            <a:endParaRPr lang="hr-HR" dirty="0">
              <a:cs typeface="Calibri"/>
            </a:endParaRPr>
          </a:p>
          <a:p>
            <a:endParaRPr lang="hr-HR" dirty="0"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D806-D4F8-4403-841B-5C74E4FC989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722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1. Suci na predmetu: Dodjeljuje predmet sucu odabirom ponuđenih imena i prezimena sudaca i vrijeme zaduženja predmeta</a:t>
            </a:r>
            <a:endParaRPr lang="hr-HR" dirty="0">
              <a:cs typeface="Calibri"/>
            </a:endParaRPr>
          </a:p>
          <a:p>
            <a:r>
              <a:rPr lang="hr-HR" dirty="0">
                <a:cs typeface="Calibri"/>
              </a:rPr>
              <a:t>2. Pismena: Predstavlja popis svih pismena koja se nalaze u sudskom predmetu: tužba,</a:t>
            </a:r>
            <a:r>
              <a:rPr lang="hr-HR" baseline="0" dirty="0">
                <a:cs typeface="Calibri"/>
              </a:rPr>
              <a:t> izvješća vještaka, zapisnici s uviđaja, saslušanja svjedoka i sl.</a:t>
            </a:r>
          </a:p>
          <a:p>
            <a:r>
              <a:rPr lang="hr-HR" baseline="0" dirty="0">
                <a:cs typeface="Calibri"/>
              </a:rPr>
              <a:t>3. Događaji:  Bilježe se datumi svih događanja tipa: saslušanja svjedoka, ročišta i sl.</a:t>
            </a:r>
            <a:endParaRPr lang="hr-HR" dirty="0"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D806-D4F8-4403-841B-5C74E4FC989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29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skladu s tim kreira se kalendar događanja</a:t>
            </a:r>
            <a:r>
              <a:rPr lang="hr-HR" baseline="0" dirty="0"/>
              <a:t> koji je vidljiv Referentu sudskom zapisničaru. Moguće je prikazati događaje za više predmeta istovremeno kako bi se izbjegla moguća preklapanja događaja.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Referent sudski zapisničar je treća uloga u aplikaciji. Njegov je zadatak otvoriti omot spisa i prekontrolirati ispravnost unesenih podataka.  Prema nalogu suca piše pismena:  poziv za sudsku raspravu, zaključak, presudu i sl. Sve to evidentira u popisu pismena</a:t>
            </a:r>
            <a:r>
              <a:rPr lang="hr-HR" baseline="0" dirty="0"/>
              <a:t> i popunjava događanja. </a:t>
            </a:r>
            <a:r>
              <a:rPr lang="hr-HR" dirty="0"/>
              <a:t>Koristi sve elemente aplikacije koje smo prikazali: omot spisa, popis pismena i izlaznu poštu</a:t>
            </a:r>
            <a:r>
              <a:rPr lang="hr-HR" baseline="0" dirty="0"/>
              <a:t> i</a:t>
            </a:r>
            <a:r>
              <a:rPr lang="hr-HR" dirty="0"/>
              <a:t> ima pristup kalendaru.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D806-D4F8-4403-841B-5C74E4FC989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2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Sve o čemu smo do sad govorili nalazi se na izborniku poslovanje. U izborniku Izvoz biramo mogućnost ispisa kreiranih obrazaca</a:t>
            </a:r>
            <a:r>
              <a:rPr lang="hr-HR" baseline="0" dirty="0"/>
              <a:t> omota spisa za pohranu i pošte za otpravu strankama.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D806-D4F8-4403-841B-5C74E4FC989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65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Opcija</a:t>
            </a:r>
            <a:r>
              <a:rPr lang="hr-HR" baseline="0" dirty="0"/>
              <a:t> Omot spisa sadrži izbor obrazaca koje želimo ispisati: naslovnica omota spisa, popis pismena i popis događanja. Oni se kao Wordov dokument pojavljuju na desktopu računala i s njima se može baratati kao i s bilo kojim drugim dokumentom.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D806-D4F8-4403-841B-5C74E4FC989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865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Rezultati ispisa su: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D806-D4F8-4403-841B-5C74E4FC989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376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Opcija Pošta</a:t>
            </a:r>
            <a:r>
              <a:rPr lang="hr-HR" baseline="0" dirty="0"/>
              <a:t> sadrži izbor popisa ulazne i izlazne pošte.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D806-D4F8-4403-841B-5C74E4FC989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28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Izbornik Administracija sadrži Opcije: Popis</a:t>
            </a:r>
            <a:r>
              <a:rPr lang="hr-HR" baseline="0" dirty="0"/>
              <a:t> sudaca, Popis odjela i Popis korisnika, vidljiva je samo profesorima i administratorima koji prema dodijeljenim ovlastima popunjavaju podacima.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D806-D4F8-4403-841B-5C74E4FC989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73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/>
              <a:t>Hammurabi</a:t>
            </a:r>
            <a:r>
              <a:rPr lang="hr-HR" dirty="0"/>
              <a:t> je aplikacija koja simulira digitalne poslovne procese u sudskoj pisarnici. </a:t>
            </a:r>
          </a:p>
          <a:p>
            <a:r>
              <a:rPr lang="hr-HR" dirty="0"/>
              <a:t>Prije nego što Vam</a:t>
            </a:r>
            <a:r>
              <a:rPr lang="hr-HR" baseline="0" dirty="0"/>
              <a:t> predstavimo </a:t>
            </a:r>
            <a:r>
              <a:rPr lang="hr-HR" dirty="0"/>
              <a:t>samu aplikaciju,</a:t>
            </a:r>
            <a:r>
              <a:rPr lang="hr-HR" baseline="0" dirty="0"/>
              <a:t> željeli bismo Vas ukratko upoznati s idejom vježbeničkog ureda i onime što je prethodilo  </a:t>
            </a:r>
            <a:r>
              <a:rPr lang="hr-HR" baseline="0" dirty="0" err="1"/>
              <a:t>Hammurabiju</a:t>
            </a:r>
            <a:r>
              <a:rPr lang="hr-HR" baseline="0" dirty="0"/>
              <a:t>. Posjetite li stranicu na linku koji vidite na </a:t>
            </a:r>
            <a:r>
              <a:rPr lang="hr-HR" baseline="0" dirty="0" err="1"/>
              <a:t>slideu</a:t>
            </a:r>
            <a:r>
              <a:rPr lang="hr-HR" baseline="0" dirty="0"/>
              <a:t> moći ćete preuzeti aplikaciju i pronaći kontakt podatke. Aplikacija nije namijenjena uporabi na mobitelima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0FE31-EFDD-437D-A892-928A45A6529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0215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Tijekom rada u aplikaciji moguće je vrednovati digitalne kompetencije preuzimanja i otpreme pošte i digitalizaciju dokumenata zaprimljenih u materijalnom obliku. Vrednuje se ispravnost postupaka i točnost administriranja podataka u aplikaciji. Krajnji rezultat procesa rada su ispisani ispravni dokumenti koji se tada mogu pohraniti u materijalnom i digitalnom obliku.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D806-D4F8-4403-841B-5C74E4FC989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435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Učenik u protokol rada unosi opisno sve etape procesa rada s oznakom je li bio sposoban sam izvršiti zadatak ili mu je bila potrebna pomoć. Tako sam sebi zapravo usmjerava buduće postupke ka ponavljanju sadržaja koje još nije u potpunosti usvojio.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D806-D4F8-4403-841B-5C74E4FC989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674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/>
              <a:t>Kada želimo promjene? (Pitanje publici)  Onda kada smo nezadovoljni postojećim stanjem. Mi smo željeli unijeti promjene. Kada smo ulazili u taj proces nismo imali u potpunosti jasnu sliku, ali smo je stvarali usput.</a:t>
            </a:r>
          </a:p>
          <a:p>
            <a:r>
              <a:rPr lang="hr-HR" baseline="0" dirty="0"/>
              <a:t>Danas sve to izgleda vrlo lako. Nama je lakše raditi, a učenicima učiti.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0FE31-EFDD-437D-A892-928A45A65293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646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/>
              <a:t>Naš je zaključak: </a:t>
            </a:r>
          </a:p>
          <a:p>
            <a:r>
              <a:rPr lang="hr-HR" baseline="0" dirty="0"/>
              <a:t>I mi smo puno toga naučili stvarajući </a:t>
            </a:r>
            <a:r>
              <a:rPr lang="hr-HR" baseline="0" dirty="0" err="1"/>
              <a:t>Hammurabi</a:t>
            </a:r>
            <a:r>
              <a:rPr lang="hr-HR" baseline="0" dirty="0"/>
              <a:t>.</a:t>
            </a:r>
          </a:p>
          <a:p>
            <a:endParaRPr lang="hr-HR" baseline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0FE31-EFDD-437D-A892-928A45A65293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415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Vratimo sa na naš site. Na stranici ćete naći anketu i zamolili bismo Vas da sada, kada ste se upoznali s </a:t>
            </a:r>
            <a:r>
              <a:rPr lang="hr-HR" dirty="0" err="1"/>
              <a:t>Hammurabijem</a:t>
            </a:r>
            <a:r>
              <a:rPr lang="hr-HR" dirty="0"/>
              <a:t> odgovorite na nekoliko pitanja u toj anketi i na taj način nam pomognete u kreiranju daljnjeg razvoja aplikacije.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0FE31-EFDD-437D-A892-928A45A65293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344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Prije svega da vidimo kako je sve započelo.</a:t>
            </a:r>
          </a:p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predmet</a:t>
            </a:r>
            <a:r>
              <a:rPr lang="en-US" dirty="0"/>
              <a:t> </a:t>
            </a:r>
            <a:r>
              <a:rPr lang="en-US" dirty="0" err="1"/>
              <a:t>vježbeničke</a:t>
            </a:r>
            <a:r>
              <a:rPr lang="en-US" dirty="0"/>
              <a:t> </a:t>
            </a:r>
            <a:r>
              <a:rPr lang="en-US" dirty="0" err="1"/>
              <a:t>tvrtke</a:t>
            </a:r>
            <a:r>
              <a:rPr lang="en-US" dirty="0"/>
              <a:t> 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simulira</a:t>
            </a:r>
            <a:r>
              <a:rPr lang="en-US" dirty="0"/>
              <a:t> </a:t>
            </a:r>
            <a:r>
              <a:rPr lang="en-US" dirty="0" err="1"/>
              <a:t>osnivanje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fiktivne</a:t>
            </a:r>
            <a:r>
              <a:rPr lang="en-US" dirty="0"/>
              <a:t> </a:t>
            </a:r>
            <a:r>
              <a:rPr lang="en-US" dirty="0" err="1"/>
              <a:t>učeničke</a:t>
            </a:r>
            <a:r>
              <a:rPr lang="en-US" dirty="0"/>
              <a:t> </a:t>
            </a:r>
            <a:r>
              <a:rPr lang="en-US" dirty="0" err="1"/>
              <a:t>tvrtke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čuli</a:t>
            </a:r>
            <a:r>
              <a:rPr lang="en-US" dirty="0"/>
              <a:t>.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uspješnog</a:t>
            </a:r>
            <a:r>
              <a:rPr lang="en-US" dirty="0"/>
              <a:t> </a:t>
            </a:r>
            <a:r>
              <a:rPr lang="en-US" dirty="0" err="1"/>
              <a:t>uvođenja</a:t>
            </a:r>
            <a:r>
              <a:rPr lang="en-US" dirty="0"/>
              <a:t> </a:t>
            </a:r>
            <a:r>
              <a:rPr lang="hr-HR" dirty="0"/>
              <a:t>vježbeničkih tvrtki </a:t>
            </a:r>
            <a:r>
              <a:rPr lang="en-US" dirty="0"/>
              <a:t>u </a:t>
            </a:r>
            <a:r>
              <a:rPr lang="en-US" dirty="0" err="1"/>
              <a:t>nastavne</a:t>
            </a:r>
            <a:r>
              <a:rPr lang="en-US" dirty="0"/>
              <a:t> </a:t>
            </a:r>
            <a:r>
              <a:rPr lang="en-US" dirty="0" err="1"/>
              <a:t>procese</a:t>
            </a:r>
            <a:r>
              <a:rPr lang="en-US" dirty="0"/>
              <a:t> 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struka</a:t>
            </a:r>
            <a:r>
              <a:rPr lang="en-US" dirty="0"/>
              <a:t> </a:t>
            </a:r>
            <a:r>
              <a:rPr lang="en-US" dirty="0" err="1"/>
              <a:t>nekako</a:t>
            </a:r>
            <a:r>
              <a:rPr lang="en-US" dirty="0"/>
              <a:t> je </a:t>
            </a:r>
            <a:r>
              <a:rPr lang="en-US" dirty="0" err="1"/>
              <a:t>prirodan</a:t>
            </a:r>
            <a:r>
              <a:rPr lang="en-US" dirty="0"/>
              <a:t> </a:t>
            </a:r>
            <a:r>
              <a:rPr lang="en-US" dirty="0" err="1"/>
              <a:t>slijed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 da se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osmisli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ostvari</a:t>
            </a:r>
            <a:r>
              <a:rPr lang="en-US" dirty="0"/>
              <a:t> u </a:t>
            </a:r>
            <a:r>
              <a:rPr lang="en-US" dirty="0" err="1"/>
              <a:t>upravnoj</a:t>
            </a:r>
            <a:r>
              <a:rPr lang="en-US" dirty="0"/>
              <a:t> </a:t>
            </a:r>
            <a:r>
              <a:rPr lang="en-US" dirty="0" err="1"/>
              <a:t>struci</a:t>
            </a:r>
            <a:r>
              <a:rPr lang="en-US" dirty="0"/>
              <a:t>. Tako je </a:t>
            </a:r>
            <a:r>
              <a:rPr lang="en-US" dirty="0" err="1"/>
              <a:t>nastala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vježbeničkog</a:t>
            </a:r>
            <a:r>
              <a:rPr lang="en-US" dirty="0"/>
              <a:t> </a:t>
            </a:r>
            <a:r>
              <a:rPr lang="en-US" dirty="0" err="1"/>
              <a:t>ureda</a:t>
            </a:r>
            <a:r>
              <a:rPr lang="en-US" dirty="0"/>
              <a:t>. </a:t>
            </a:r>
            <a:r>
              <a:rPr lang="en-US" dirty="0" err="1"/>
              <a:t>Pojednostavljen</a:t>
            </a:r>
            <a:r>
              <a:rPr lang="hr-HR" dirty="0"/>
              <a:t>o,</a:t>
            </a:r>
            <a:r>
              <a:rPr lang="en-US" dirty="0"/>
              <a:t> 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vježbeničkog</a:t>
            </a:r>
            <a:r>
              <a:rPr lang="en-US" dirty="0"/>
              <a:t> </a:t>
            </a:r>
            <a:r>
              <a:rPr lang="en-US" dirty="0" err="1"/>
              <a:t>ureda</a:t>
            </a:r>
            <a:r>
              <a:rPr lang="en-US" dirty="0"/>
              <a:t> je da </a:t>
            </a:r>
            <a:r>
              <a:rPr lang="en-US" dirty="0" err="1"/>
              <a:t>učenik</a:t>
            </a:r>
            <a:r>
              <a:rPr lang="en-US" dirty="0"/>
              <a:t> </a:t>
            </a:r>
            <a:r>
              <a:rPr lang="en-US" dirty="0" err="1"/>
              <a:t>prati</a:t>
            </a:r>
            <a:r>
              <a:rPr lang="en-US" dirty="0"/>
              <a:t>  </a:t>
            </a:r>
            <a:r>
              <a:rPr lang="en-US" dirty="0" err="1"/>
              <a:t>sudski</a:t>
            </a:r>
            <a:r>
              <a:rPr lang="en-US" dirty="0"/>
              <a:t> </a:t>
            </a:r>
            <a:r>
              <a:rPr lang="en-US" dirty="0" err="1"/>
              <a:t>predmet</a:t>
            </a:r>
            <a:r>
              <a:rPr lang="en-US" dirty="0"/>
              <a:t> od </a:t>
            </a:r>
            <a:r>
              <a:rPr lang="en-US" dirty="0" err="1"/>
              <a:t>podizanja</a:t>
            </a:r>
            <a:r>
              <a:rPr lang="en-US" dirty="0"/>
              <a:t> </a:t>
            </a:r>
            <a:r>
              <a:rPr lang="en-US" dirty="0" err="1"/>
              <a:t>tužbe</a:t>
            </a:r>
            <a:r>
              <a:rPr lang="en-US" dirty="0"/>
              <a:t> do </a:t>
            </a:r>
            <a:r>
              <a:rPr lang="en-US" dirty="0" err="1"/>
              <a:t>izricanja</a:t>
            </a:r>
            <a:r>
              <a:rPr lang="en-US" dirty="0"/>
              <a:t> </a:t>
            </a:r>
            <a:r>
              <a:rPr lang="en-US" dirty="0" err="1"/>
              <a:t>presude</a:t>
            </a:r>
            <a:r>
              <a:rPr lang="en-US" dirty="0"/>
              <a:t> s </a:t>
            </a:r>
            <a:r>
              <a:rPr lang="en-US" dirty="0" err="1"/>
              <a:t>administrativnog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pravnog</a:t>
            </a:r>
            <a:r>
              <a:rPr lang="en-US" dirty="0"/>
              <a:t> </a:t>
            </a:r>
            <a:r>
              <a:rPr lang="en-US" dirty="0" err="1"/>
              <a:t>aspekta</a:t>
            </a:r>
            <a:r>
              <a:rPr lang="en-US" dirty="0"/>
              <a:t>. Hammurabi </a:t>
            </a:r>
            <a:r>
              <a:rPr lang="en-US" dirty="0" err="1"/>
              <a:t>prati</a:t>
            </a:r>
            <a:r>
              <a:rPr lang="en-US" dirty="0"/>
              <a:t>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administrativni</a:t>
            </a:r>
            <a:r>
              <a:rPr lang="en-US" dirty="0"/>
              <a:t> </a:t>
            </a:r>
            <a:r>
              <a:rPr lang="en-US" dirty="0" err="1"/>
              <a:t>aspekt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predmet</a:t>
            </a:r>
            <a:r>
              <a:rPr lang="en-US" dirty="0"/>
              <a:t> </a:t>
            </a:r>
            <a:r>
              <a:rPr lang="en-US" dirty="0" err="1"/>
              <a:t>Uredsko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dopisivanje</a:t>
            </a:r>
            <a:r>
              <a:rPr lang="en-US" dirty="0"/>
              <a:t>.</a:t>
            </a:r>
            <a:endParaRPr lang="en-US" dirty="0" err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FE31-EFDD-437D-A892-928A45A6529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79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cs typeface="Calibri"/>
              </a:rPr>
              <a:t>Do sada su se svi poslovi i sve evidencije obavljali ručno,</a:t>
            </a:r>
            <a:r>
              <a:rPr lang="hr-HR" baseline="0" dirty="0">
                <a:cs typeface="Calibri"/>
              </a:rPr>
              <a:t> koristeći olovku i papir. Koristili su se obrasci izrađeni prema izvornim obrascima koji su se koristili u institucijama državne uprave i prilagođeni nastavi. Dolaskom na učeničku praksu, učenici su govorili, „mi to nismo tako radili u školi” i slično.</a:t>
            </a:r>
            <a:endParaRPr lang="hr-HR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FE31-EFDD-437D-A892-928A45A65293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230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cs typeface="Calibri"/>
              </a:rPr>
              <a:t>Mi smo željeli da se učenici nauče snalaziti u digitalnom okruženju,</a:t>
            </a:r>
            <a:r>
              <a:rPr lang="hr-HR" baseline="0" dirty="0">
                <a:cs typeface="Calibri"/>
              </a:rPr>
              <a:t> da vide svrhu i primjenjivost u onome što rade.</a:t>
            </a:r>
            <a:endParaRPr lang="hr-HR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FE31-EFDD-437D-A892-928A45A6529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598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cs typeface="Calibri"/>
              </a:rPr>
              <a:t>Prvi</a:t>
            </a:r>
            <a:r>
              <a:rPr lang="hr-HR" baseline="0" dirty="0">
                <a:cs typeface="Calibri"/>
              </a:rPr>
              <a:t> digitalni oblik kojim smo željeli simulirati rad u digitalnim aplikacijama koje se koriste u sudskim pisarnicama</a:t>
            </a:r>
            <a:r>
              <a:rPr lang="en-US" dirty="0">
                <a:cs typeface="Calibri"/>
              </a:rPr>
              <a:t> </a:t>
            </a:r>
            <a:r>
              <a:rPr lang="hr-HR" dirty="0">
                <a:cs typeface="Calibri"/>
              </a:rPr>
              <a:t>bila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običn</a:t>
            </a:r>
            <a:r>
              <a:rPr lang="hr-HR" dirty="0">
                <a:cs typeface="Calibri"/>
              </a:rPr>
              <a:t>a</a:t>
            </a:r>
            <a:r>
              <a:rPr lang="hr-HR" baseline="0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baz</a:t>
            </a:r>
            <a:r>
              <a:rPr lang="hr-HR" dirty="0">
                <a:cs typeface="Calibri"/>
              </a:rPr>
              <a:t>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podataka</a:t>
            </a:r>
            <a:r>
              <a:rPr lang="en-US" dirty="0">
                <a:cs typeface="Calibri"/>
              </a:rPr>
              <a:t> </a:t>
            </a:r>
            <a:r>
              <a:rPr lang="hr-HR" dirty="0">
                <a:cs typeface="Calibri"/>
              </a:rPr>
              <a:t>napravljena</a:t>
            </a:r>
            <a:r>
              <a:rPr lang="en-US" dirty="0">
                <a:cs typeface="Calibri"/>
              </a:rPr>
              <a:t> u Access-u</a:t>
            </a:r>
            <a:r>
              <a:rPr lang="hr-HR" dirty="0">
                <a:cs typeface="Calibri"/>
              </a:rPr>
              <a:t>,</a:t>
            </a:r>
            <a:r>
              <a:rPr lang="hr-HR" baseline="0" dirty="0">
                <a:cs typeface="Calibri"/>
              </a:rPr>
              <a:t> jednom od alata unutar MS Office-a. Ta baza sadržava samo tablice, obrasce za unos podataka u tablice i izvješća, vrlo je ograničenih mogućnosti, bez međusobnog povezivanja tablica. Nju smo koristili na našim seminarima. Danas u nekim školama slobodno koriste tu bazu kao digitalnu pomoć u radu. Međutim uočili smo puno manjkavosti i željeli smo nešto više.</a:t>
            </a:r>
            <a:endParaRPr lang="hr-HR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FE31-EFDD-437D-A892-928A45A65293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442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Nakon instalacije aplikacije na desktopu se pojavi ikona i klikom na nju se otvara početni prozor prijave na aplikaciju. Svaki</a:t>
            </a:r>
            <a:r>
              <a:rPr lang="hr-HR" baseline="0" dirty="0"/>
              <a:t> učenik i svaki profesor ima svoje korisničko ime i šifru s pridruženim ovlastima u aplikaciji.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0FE31-EFDD-437D-A892-928A45A65293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250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Uloge koje učenici dobivaju za rad u aplikaciji su: referent za prijem i otpremu pošte, </a:t>
            </a:r>
            <a:r>
              <a:rPr lang="hr-HR" dirty="0" err="1"/>
              <a:t>upisničar</a:t>
            </a:r>
            <a:r>
              <a:rPr lang="hr-HR" dirty="0"/>
              <a:t> i sudski zapisničar. Ovisno o tome koju ulogu imaju učenici pristupaju dijelovima aplikacije koju koriste u radu.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D806-D4F8-4403-841B-5C74E4FC989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113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Referent za prijem i otpremu pošte ima pristup  npr. ulaznoj pošti. Ulaznu poštu može preuzeti s e-maila ili je može zaprimiti u materijalnom obliku koju skenira i pohranjuje na računalu.  Klikom odabire</a:t>
            </a:r>
            <a:r>
              <a:rPr lang="hr-HR" baseline="0" dirty="0"/>
              <a:t> opciju </a:t>
            </a:r>
            <a:r>
              <a:rPr lang="hr-HR" b="1" baseline="0" dirty="0"/>
              <a:t>Ulazna pošta </a:t>
            </a:r>
            <a:r>
              <a:rPr lang="hr-HR" baseline="0" dirty="0"/>
              <a:t>i  u otvorenom prozoru odabire opciju </a:t>
            </a:r>
            <a:r>
              <a:rPr lang="hr-HR" b="1" baseline="0" dirty="0"/>
              <a:t>Stvori novi</a:t>
            </a:r>
            <a:r>
              <a:rPr lang="hr-HR" baseline="0" dirty="0"/>
              <a:t>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D806-D4F8-4403-841B-5C74E4FC989E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7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28BD1A-D217-4A7D-8D9C-7C2F0B339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E7298D2-4BB5-4951-8077-77FCB1CAA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7CCFC7C-BB56-4A7F-86A7-0A8BD2BD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E5A-95AE-4444-B8C4-8C3E4A72D5C6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EFF66B-F2C3-4588-90E3-1EBA16E8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1189F4-FEB7-4C4E-85EE-CC8D5416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C71F-A75B-4BF8-9BC8-5731709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78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CCD964-46D3-44F6-8ADE-FF219D87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5A1042-0B36-445E-8336-1C548D07D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FE7B6B-72CF-4F2A-B586-67DFA983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E5A-95AE-4444-B8C4-8C3E4A72D5C6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F767DB-104A-4820-9273-BBB147D1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A57E401-A007-42D8-B36F-5C0BE72B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C71F-A75B-4BF8-9BC8-5731709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194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7A2E031-EA18-4AB1-BAD9-94FA7798B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F91CD46-E5A4-4C63-A9FF-605391341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824B385-F061-4C4A-B847-1E65F211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E5A-95AE-4444-B8C4-8C3E4A72D5C6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B4C085-ABC1-4650-BA2F-1490B9AC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B899E41-11A2-4B82-8B1C-85C990B9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C71F-A75B-4BF8-9BC8-5731709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9486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28BD1A-D217-4A7D-8D9C-7C2F0B339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E7298D2-4BB5-4951-8077-77FCB1CAA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7CCFC7C-BB56-4A7F-86A7-0A8BD2BD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27E5A-95AE-4444-B8C4-8C3E4A72D5C6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29.10.2019.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EFF66B-F2C3-4588-90E3-1EBA16E8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1189F4-FEB7-4C4E-85EE-CC8D5416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C71F-A75B-4BF8-9BC8-57317099BFD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3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CC417C-35F3-4A1B-95D5-2B1C6481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1C887F-20C0-4357-B43F-55646A5D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52E532-C53B-42C3-88B2-4C4782CE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27E5A-95AE-4444-B8C4-8C3E4A72D5C6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29.10.2019.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E6F6DB-C093-4B9A-8A52-B9BBA13C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0D42DC-07C1-4BE3-8F4C-B46CEA77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C71F-A75B-4BF8-9BC8-57317099BFD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718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2F779C-9BFD-4368-B8D6-3DE12B72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37C8790-0A83-4BA4-BB81-0098390E4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90D3A32-C29F-46B1-8B1D-D591E70A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27E5A-95AE-4444-B8C4-8C3E4A72D5C6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29.10.2019.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153279-ADE7-4253-A55E-E2647C33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61FC5D9-FF4D-4E1A-9DEC-17BDF87A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C71F-A75B-4BF8-9BC8-57317099BFD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86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31EF52-2B04-4629-A841-36C14C06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4C1C21-B447-4075-B18E-1B581C628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A15A190-CEE0-4C6C-AD70-A13B17D70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9CF8CF8-CAC3-49AE-96B4-23B25AC4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27E5A-95AE-4444-B8C4-8C3E4A72D5C6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29.10.2019.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2AC1085-411E-4BE5-B923-CBC8DAB7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95D2800-7C1B-485B-A935-4930FE0E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C71F-A75B-4BF8-9BC8-57317099BFD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02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7BBDE5-45B2-4780-8EF7-88E3303F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CD731A1-1847-443F-8904-74B3860C6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620546B-E7A3-4F8A-8714-28CC42AC2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B3FD739-7A85-4540-A6CD-55F20CD30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8D96889-F27D-4EB1-A7F1-CDBE711B1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43FFA4-0F9B-4CBA-B795-A681A16A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27E5A-95AE-4444-B8C4-8C3E4A72D5C6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29.10.2019.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AB51FB6-F665-4A41-8A56-BBFB3CB7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42D775E-690C-4496-AE24-C28174EE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C71F-A75B-4BF8-9BC8-57317099BFD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45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059FCD-6E51-41BE-87D4-DF58798D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B715A95-AB13-447F-A87C-CB927EE7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27E5A-95AE-4444-B8C4-8C3E4A72D5C6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29.10.2019.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0D3B91B-8CFB-411A-82D0-5806AA50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780B369-1EA1-43F8-88CD-817E1312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C71F-A75B-4BF8-9BC8-57317099BFD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07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85AB63F-64E8-4DDE-A19B-0EDDA2CA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27E5A-95AE-4444-B8C4-8C3E4A72D5C6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29.10.2019.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403F02D-86BF-4F77-882C-7DFBD9E7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45E858B-CE8F-4334-8522-8F738DFC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C71F-A75B-4BF8-9BC8-57317099BFD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289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2BF8B7-707B-46DF-91F2-8AE9FAE4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0BA397-2CDB-4EFC-BE8F-5420752DF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3FE6D50-476B-4938-9E1B-8B44790D7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BD6A6C3-593C-4EA0-ADF9-E577D80D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27E5A-95AE-4444-B8C4-8C3E4A72D5C6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29.10.2019.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7679A93-1C89-42F3-8B60-67A18C2A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7E343C4-6671-4EC7-B474-F9BB72E1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C71F-A75B-4BF8-9BC8-57317099BFD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16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CC417C-35F3-4A1B-95D5-2B1C6481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1C887F-20C0-4357-B43F-55646A5D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52E532-C53B-42C3-88B2-4C4782CE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E5A-95AE-4444-B8C4-8C3E4A72D5C6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E6F6DB-C093-4B9A-8A52-B9BBA13C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0D42DC-07C1-4BE3-8F4C-B46CEA77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C71F-A75B-4BF8-9BC8-5731709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8731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99F63F-87FA-436F-916B-B159F676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1C66357-DCB3-4A23-94BC-CFBF1F0BA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BB00BB0-E876-476C-B4AA-94E98FB66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90D4E03-132C-4886-A96D-80BCD4F6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27E5A-95AE-4444-B8C4-8C3E4A72D5C6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29.10.2019.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FB192F2-A910-43A2-B6FC-E7A53594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E1D1C86-8724-4822-9AE7-748E49D6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C71F-A75B-4BF8-9BC8-57317099BFD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964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CCD964-46D3-44F6-8ADE-FF219D87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5A1042-0B36-445E-8336-1C548D07D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FE7B6B-72CF-4F2A-B586-67DFA983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27E5A-95AE-4444-B8C4-8C3E4A72D5C6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29.10.2019.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F767DB-104A-4820-9273-BBB147D1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A57E401-A007-42D8-B36F-5C0BE72B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C71F-A75B-4BF8-9BC8-57317099BFD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15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7A2E031-EA18-4AB1-BAD9-94FA7798B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F91CD46-E5A4-4C63-A9FF-605391341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824B385-F061-4C4A-B847-1E65F211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27E5A-95AE-4444-B8C4-8C3E4A72D5C6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29.10.2019.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B4C085-ABC1-4650-BA2F-1490B9AC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B899E41-11A2-4B82-8B1C-85C990B9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C71F-A75B-4BF8-9BC8-57317099BFD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71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2F779C-9BFD-4368-B8D6-3DE12B72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37C8790-0A83-4BA4-BB81-0098390E4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90D3A32-C29F-46B1-8B1D-D591E70A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E5A-95AE-4444-B8C4-8C3E4A72D5C6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153279-ADE7-4253-A55E-E2647C33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61FC5D9-FF4D-4E1A-9DEC-17BDF87A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C71F-A75B-4BF8-9BC8-5731709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474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31EF52-2B04-4629-A841-36C14C06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4C1C21-B447-4075-B18E-1B581C628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A15A190-CEE0-4C6C-AD70-A13B17D70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9CF8CF8-CAC3-49AE-96B4-23B25AC4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E5A-95AE-4444-B8C4-8C3E4A72D5C6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2AC1085-411E-4BE5-B923-CBC8DAB7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95D2800-7C1B-485B-A935-4930FE0E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C71F-A75B-4BF8-9BC8-5731709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405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7BBDE5-45B2-4780-8EF7-88E3303F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CD731A1-1847-443F-8904-74B3860C6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620546B-E7A3-4F8A-8714-28CC42AC2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B3FD739-7A85-4540-A6CD-55F20CD30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8D96889-F27D-4EB1-A7F1-CDBE711B1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43FFA4-0F9B-4CBA-B795-A681A16A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E5A-95AE-4444-B8C4-8C3E4A72D5C6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AB51FB6-F665-4A41-8A56-BBFB3CB7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42D775E-690C-4496-AE24-C28174EE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C71F-A75B-4BF8-9BC8-5731709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189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059FCD-6E51-41BE-87D4-DF58798D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B715A95-AB13-447F-A87C-CB927EE7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E5A-95AE-4444-B8C4-8C3E4A72D5C6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0D3B91B-8CFB-411A-82D0-5806AA50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780B369-1EA1-43F8-88CD-817E1312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C71F-A75B-4BF8-9BC8-5731709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72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85AB63F-64E8-4DDE-A19B-0EDDA2CA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E5A-95AE-4444-B8C4-8C3E4A72D5C6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403F02D-86BF-4F77-882C-7DFBD9E7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45E858B-CE8F-4334-8522-8F738DFC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C71F-A75B-4BF8-9BC8-5731709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05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2BF8B7-707B-46DF-91F2-8AE9FAE4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0BA397-2CDB-4EFC-BE8F-5420752DF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3FE6D50-476B-4938-9E1B-8B44790D7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BD6A6C3-593C-4EA0-ADF9-E577D80D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E5A-95AE-4444-B8C4-8C3E4A72D5C6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7679A93-1C89-42F3-8B60-67A18C2A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7E343C4-6671-4EC7-B474-F9BB72E1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C71F-A75B-4BF8-9BC8-5731709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75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99F63F-87FA-436F-916B-B159F676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1C66357-DCB3-4A23-94BC-CFBF1F0BA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BB00BB0-E876-476C-B4AA-94E98FB66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90D4E03-132C-4886-A96D-80BCD4F6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7E5A-95AE-4444-B8C4-8C3E4A72D5C6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FB192F2-A910-43A2-B6FC-E7A53594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E1D1C86-8724-4822-9AE7-748E49D6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C71F-A75B-4BF8-9BC8-5731709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86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D31811C-7D1C-431E-9EF8-DB0BB4C7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E9CA128-29FB-4C23-901D-1FBF6A4FF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DF5FAB-8C29-47E3-AFA3-807A00506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27E5A-95AE-4444-B8C4-8C3E4A72D5C6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031D4A-6CF5-4FC1-99F3-BECC2F82B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E33D7A0-0687-40A5-9923-31BDACBDE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0C71F-A75B-4BF8-9BC8-5731709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95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D31811C-7D1C-431E-9EF8-DB0BB4C7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E9CA128-29FB-4C23-901D-1FBF6A4FF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DF5FAB-8C29-47E3-AFA3-807A00506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27E5A-95AE-4444-B8C4-8C3E4A72D5C6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29.10.2019.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031D4A-6CF5-4FC1-99F3-BECC2F82B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E33D7A0-0687-40A5-9923-31BDACBDE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C71F-A75B-4BF8-9BC8-57317099BFD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47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90D35F-3906-4934-A95B-4640BCB22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hr-HR" sz="5400" b="1" dirty="0" err="1">
                <a:solidFill>
                  <a:srgbClr val="FFFFFF"/>
                </a:solidFill>
              </a:rPr>
              <a:t>Hammurabi</a:t>
            </a:r>
            <a:endParaRPr lang="hr-HR" sz="5400" b="1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26AA9A-7330-4C3D-A1AA-671BA1E08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03596"/>
            <a:ext cx="4087367" cy="914454"/>
          </a:xfrm>
        </p:spPr>
        <p:txBody>
          <a:bodyPr>
            <a:noAutofit/>
          </a:bodyPr>
          <a:lstStyle/>
          <a:p>
            <a:r>
              <a:rPr lang="hr-HR" i="1" dirty="0">
                <a:solidFill>
                  <a:srgbClr val="FFFFFF"/>
                </a:solidFill>
              </a:rPr>
              <a:t>Simulator programske podrške </a:t>
            </a:r>
          </a:p>
          <a:p>
            <a:r>
              <a:rPr lang="hr-HR" i="1" dirty="0">
                <a:solidFill>
                  <a:srgbClr val="FFFFFF"/>
                </a:solidFill>
              </a:rPr>
              <a:t>za vođenje sudske pisarnice</a:t>
            </a:r>
            <a:endParaRPr lang="hr-HR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id="{21A04572-890B-4CB8-AC3D-9826AE8C6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23" y="492573"/>
            <a:ext cx="6078343" cy="5880796"/>
          </a:xfrm>
          <a:prstGeom prst="rect">
            <a:avLst/>
          </a:prstGeom>
        </p:spPr>
      </p:pic>
      <p:sp>
        <p:nvSpPr>
          <p:cNvPr id="15" name="Podnaslov 2">
            <a:extLst>
              <a:ext uri="{FF2B5EF4-FFF2-40B4-BE49-F238E27FC236}">
                <a16:creationId xmlns:a16="http://schemas.microsoft.com/office/drawing/2014/main" id="{2A170BA8-306E-428D-89B2-DC5BB35678A4}"/>
              </a:ext>
            </a:extLst>
          </p:cNvPr>
          <p:cNvSpPr txBox="1">
            <a:spLocks/>
          </p:cNvSpPr>
          <p:nvPr/>
        </p:nvSpPr>
        <p:spPr>
          <a:xfrm>
            <a:off x="559780" y="5319667"/>
            <a:ext cx="3849482" cy="91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i="1" dirty="0">
                <a:solidFill>
                  <a:srgbClr val="FFFFFF"/>
                </a:solidFill>
              </a:rPr>
              <a:t>Juraj Dončević, </a:t>
            </a:r>
            <a:r>
              <a:rPr lang="hr-HR" sz="1800" i="1" dirty="0" err="1">
                <a:solidFill>
                  <a:srgbClr val="FFFFFF"/>
                </a:solidFill>
              </a:rPr>
              <a:t>mag.ing</a:t>
            </a:r>
            <a:r>
              <a:rPr lang="hr-HR" sz="1800" i="1" dirty="0">
                <a:solidFill>
                  <a:srgbClr val="FFFFFF"/>
                </a:solidFill>
              </a:rPr>
              <a:t>.</a:t>
            </a:r>
          </a:p>
          <a:p>
            <a:r>
              <a:rPr lang="hr-HR" sz="1800" i="1" dirty="0">
                <a:solidFill>
                  <a:srgbClr val="FFFFFF"/>
                </a:solidFill>
              </a:rPr>
              <a:t>Vesna Pavković-Dončević, </a:t>
            </a:r>
            <a:r>
              <a:rPr lang="hr-HR" sz="1800" i="1" dirty="0" err="1">
                <a:solidFill>
                  <a:srgbClr val="FFFFFF"/>
                </a:solidFill>
              </a:rPr>
              <a:t>dipl.ing</a:t>
            </a:r>
            <a:r>
              <a:rPr lang="hr-HR" sz="1800" i="1" dirty="0">
                <a:solidFill>
                  <a:srgbClr val="FFFFFF"/>
                </a:solidFill>
              </a:rPr>
              <a:t>.</a:t>
            </a:r>
          </a:p>
          <a:p>
            <a:r>
              <a:rPr lang="hr-HR" sz="1800" i="1" dirty="0">
                <a:solidFill>
                  <a:srgbClr val="FFFFFF"/>
                </a:solidFill>
              </a:rPr>
              <a:t>Blaženka </a:t>
            </a:r>
            <a:r>
              <a:rPr lang="hr-HR" sz="1800" i="1" dirty="0" err="1">
                <a:solidFill>
                  <a:srgbClr val="FFFFFF"/>
                </a:solidFill>
              </a:rPr>
              <a:t>Urh</a:t>
            </a:r>
            <a:r>
              <a:rPr lang="hr-HR" sz="1800" i="1" dirty="0">
                <a:solidFill>
                  <a:srgbClr val="FFFFFF"/>
                </a:solidFill>
              </a:rPr>
              <a:t>, dipl. </a:t>
            </a:r>
            <a:r>
              <a:rPr lang="hr-HR" sz="1800" i="1" dirty="0" err="1">
                <a:solidFill>
                  <a:srgbClr val="FFFFFF"/>
                </a:solidFill>
              </a:rPr>
              <a:t>oecc</a:t>
            </a:r>
            <a:r>
              <a:rPr lang="hr-HR" sz="1800" i="1" dirty="0">
                <a:solidFill>
                  <a:srgbClr val="FFFFFF"/>
                </a:solidFill>
              </a:rPr>
              <a:t>.</a:t>
            </a:r>
            <a:endParaRPr lang="hr-HR" sz="1800" dirty="0">
              <a:solidFill>
                <a:srgbClr val="FFFFFF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4101E52-8457-4215-9F82-3DFABFE31278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15810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4"/>
    </mc:Choice>
    <mc:Fallback xmlns="">
      <p:transition spd="slow" advTm="403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5C3B94-774F-4FDB-9F63-609B107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50" y="1948131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Referent za prijem i otpremu pošte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96" y="268004"/>
            <a:ext cx="4706352" cy="632199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74551EC0-681F-4112-8ACB-06B51F73F867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230252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5C3B94-774F-4FDB-9F63-609B107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50" y="1948131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 err="1">
                <a:solidFill>
                  <a:srgbClr val="FFFFFF"/>
                </a:solidFill>
              </a:rPr>
              <a:t>Upisničar</a:t>
            </a:r>
            <a:r>
              <a:rPr lang="en-US" sz="3100" dirty="0"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26" y="2315966"/>
            <a:ext cx="6307022" cy="153414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C3A73A3-AFE7-4B40-9C78-A1F470474174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17873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5C3B94-774F-4FDB-9F63-609B107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50" y="1948131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 err="1">
                <a:solidFill>
                  <a:srgbClr val="FFFFFF"/>
                </a:solidFill>
              </a:rPr>
              <a:t>Upisničar</a:t>
            </a:r>
            <a:r>
              <a:rPr lang="en-US" sz="3100" dirty="0"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754" y="145269"/>
            <a:ext cx="7362825" cy="619125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C3822F3-31E0-41E2-A242-1E18E201E6D8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308300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8358CE-4973-43A1-A234-330EF11F3CC2}"/>
              </a:ext>
            </a:extLst>
          </p:cNvPr>
          <p:cNvSpPr txBox="1"/>
          <p:nvPr/>
        </p:nvSpPr>
        <p:spPr>
          <a:xfrm>
            <a:off x="66136" y="4954437"/>
            <a:ext cx="15930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/>
              <a:t>Događaji</a:t>
            </a:r>
            <a:endParaRPr lang="en-US" sz="28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54D47-0D6D-4381-8B1E-2108CD1C0DAF}"/>
              </a:ext>
            </a:extLst>
          </p:cNvPr>
          <p:cNvSpPr txBox="1"/>
          <p:nvPr/>
        </p:nvSpPr>
        <p:spPr>
          <a:xfrm>
            <a:off x="122747" y="3026973"/>
            <a:ext cx="149237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>
                <a:cs typeface="Calibri"/>
              </a:rPr>
              <a:t>Pismena</a:t>
            </a:r>
            <a:endParaRPr lang="en-US" sz="280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BF089-CBB1-448D-8041-2633D3D97F10}"/>
              </a:ext>
            </a:extLst>
          </p:cNvPr>
          <p:cNvSpPr txBox="1"/>
          <p:nvPr/>
        </p:nvSpPr>
        <p:spPr>
          <a:xfrm>
            <a:off x="222490" y="826339"/>
            <a:ext cx="152112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Calibri"/>
              </a:rPr>
              <a:t>Suci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predmetu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0" y="199852"/>
            <a:ext cx="8406063" cy="198771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89" y="4778899"/>
            <a:ext cx="4882415" cy="1981200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>
            <a:off x="2416742" y="2627020"/>
            <a:ext cx="9197741" cy="1944981"/>
            <a:chOff x="0" y="0"/>
            <a:chExt cx="8839200" cy="1685925"/>
          </a:xfrm>
        </p:grpSpPr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25"/>
              <a:ext cx="4867275" cy="1676400"/>
            </a:xfrm>
            <a:prstGeom prst="rect">
              <a:avLst/>
            </a:prstGeom>
          </p:spPr>
        </p:pic>
        <p:pic>
          <p:nvPicPr>
            <p:cNvPr id="15" name="Slika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96" t="2762"/>
            <a:stretch/>
          </p:blipFill>
          <p:spPr bwMode="auto">
            <a:xfrm>
              <a:off x="4810125" y="0"/>
              <a:ext cx="4029075" cy="1676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6D26338-1607-43E9-B0A1-C81B60E408A5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284081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5C3B94-774F-4FDB-9F63-609B107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Referent sudski zapisničar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541" y="1276020"/>
            <a:ext cx="7794362" cy="444455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ED35B23-7705-40E2-B324-9CBEE257B87D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282871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5C3B94-774F-4FDB-9F63-609B107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100" dirty="0">
                <a:solidFill>
                  <a:srgbClr val="FFFFFF"/>
                </a:solidFill>
              </a:rPr>
              <a:t>Mogućnosti ispisa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119" y="1967266"/>
            <a:ext cx="6847811" cy="27497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BB1F0E6-DB1A-41E8-AFEB-52D2A6DB6BD3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143685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5C3B94-774F-4FDB-9F63-609B107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100" dirty="0">
                <a:solidFill>
                  <a:srgbClr val="FFFFFF"/>
                </a:solidFill>
              </a:rPr>
              <a:t>Mogućnosti ispisa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F633DC9-44E7-40F8-B57B-F51C2E43489C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522957D7-4564-4D6F-AC73-16C9DA8D5CF5}"/>
              </a:ext>
            </a:extLst>
          </p:cNvPr>
          <p:cNvGrpSpPr/>
          <p:nvPr/>
        </p:nvGrpSpPr>
        <p:grpSpPr>
          <a:xfrm>
            <a:off x="4386470" y="767162"/>
            <a:ext cx="7088108" cy="5355341"/>
            <a:chOff x="4937112" y="767163"/>
            <a:chExt cx="6226188" cy="4265111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 rotWithShape="1">
            <a:blip r:embed="rId3"/>
            <a:srcRect b="47002"/>
            <a:stretch/>
          </p:blipFill>
          <p:spPr>
            <a:xfrm>
              <a:off x="4937113" y="767163"/>
              <a:ext cx="6226187" cy="3475618"/>
            </a:xfrm>
            <a:prstGeom prst="rect">
              <a:avLst/>
            </a:prstGeom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156CE0EB-A7F6-4F5A-9D12-E559DD889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961"/>
            <a:stretch/>
          </p:blipFill>
          <p:spPr>
            <a:xfrm>
              <a:off x="4937112" y="4242781"/>
              <a:ext cx="6226187" cy="789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655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5C3B94-774F-4FDB-9F63-609B107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100" dirty="0">
                <a:solidFill>
                  <a:srgbClr val="FFFFFF"/>
                </a:solidFill>
              </a:rPr>
              <a:t>Mogućnosti ispisa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F633DC9-44E7-40F8-B57B-F51C2E43489C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E611262-294E-42EA-9CA1-6DE1F453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393" y="1236363"/>
            <a:ext cx="3740764" cy="461248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F1C21C5-440A-4F61-9B55-4506B97E5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807" y="1236363"/>
            <a:ext cx="3890711" cy="276463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096CAFD-5089-4264-9BCB-815FFD381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781" y="4259706"/>
            <a:ext cx="3740764" cy="15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13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5C3B94-774F-4FDB-9F63-609B107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100" dirty="0">
                <a:solidFill>
                  <a:srgbClr val="FFFFFF"/>
                </a:solidFill>
              </a:rPr>
              <a:t>Mogućnosti ispisa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12" y="563741"/>
            <a:ext cx="6075527" cy="573051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D29CF4C-412B-4E2D-8DAF-DF95FC76502E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3693305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5C3B94-774F-4FDB-9F63-609B107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100" dirty="0">
                <a:solidFill>
                  <a:srgbClr val="FFFFFF"/>
                </a:solidFill>
              </a:rPr>
              <a:t>Administracija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4105" y="1878654"/>
            <a:ext cx="6621998" cy="272447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B56ABBE-DD5E-440F-8788-67A13DB9B156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324819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90D35F-3906-4934-A95B-4640BCB22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hr-HR" sz="5400" b="1" dirty="0" err="1">
                <a:solidFill>
                  <a:srgbClr val="FFFFFF"/>
                </a:solidFill>
              </a:rPr>
              <a:t>Hammurabi</a:t>
            </a:r>
            <a:endParaRPr lang="hr-HR" sz="5400" b="1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26AA9A-7330-4C3D-A1AA-671BA1E08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53" y="4018556"/>
            <a:ext cx="4087367" cy="914454"/>
          </a:xfrm>
        </p:spPr>
        <p:txBody>
          <a:bodyPr>
            <a:noAutofit/>
          </a:bodyPr>
          <a:lstStyle/>
          <a:p>
            <a:r>
              <a:rPr lang="hr-HR" i="1" dirty="0">
                <a:solidFill>
                  <a:srgbClr val="FFFFFF"/>
                </a:solidFill>
              </a:rPr>
              <a:t>Simulator programske podrške </a:t>
            </a:r>
          </a:p>
          <a:p>
            <a:r>
              <a:rPr lang="hr-HR" i="1" dirty="0">
                <a:solidFill>
                  <a:srgbClr val="FFFFFF"/>
                </a:solidFill>
              </a:rPr>
              <a:t>za vođenje sudske pisarnice</a:t>
            </a:r>
            <a:endParaRPr lang="hr-HR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id="{21A04572-890B-4CB8-AC3D-9826AE8C6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22" y="848142"/>
            <a:ext cx="1949798" cy="1886429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F4101E52-8457-4215-9F82-3DFABFE31278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  <p:sp>
        <p:nvSpPr>
          <p:cNvPr id="11" name="Podnaslov 2">
            <a:extLst>
              <a:ext uri="{FF2B5EF4-FFF2-40B4-BE49-F238E27FC236}">
                <a16:creationId xmlns:a16="http://schemas.microsoft.com/office/drawing/2014/main" id="{F226AA9A-7330-4C3D-A1AA-671BA1E08891}"/>
              </a:ext>
            </a:extLst>
          </p:cNvPr>
          <p:cNvSpPr txBox="1">
            <a:spLocks/>
          </p:cNvSpPr>
          <p:nvPr/>
        </p:nvSpPr>
        <p:spPr>
          <a:xfrm>
            <a:off x="484163" y="5319270"/>
            <a:ext cx="4087367" cy="91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b="1" dirty="0" err="1">
                <a:solidFill>
                  <a:srgbClr val="FFFFFF"/>
                </a:solidFill>
              </a:rPr>
              <a:t>hammurabi-ebb.site</a:t>
            </a:r>
            <a:endParaRPr lang="hr-HR" sz="3200" b="1" dirty="0">
              <a:solidFill>
                <a:srgbClr val="FFFFFF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45" y="848142"/>
            <a:ext cx="4989950" cy="49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2"/>
    </mc:Choice>
    <mc:Fallback xmlns="">
      <p:transition spd="slow" advTm="388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5C3B94-774F-4FDB-9F63-609B107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100" dirty="0">
                <a:solidFill>
                  <a:srgbClr val="FFFFFF"/>
                </a:solidFill>
              </a:rPr>
              <a:t>Vrednovanje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zervirano mjesto sadržaja 2"/>
          <p:cNvSpPr>
            <a:spLocks noGrp="1"/>
          </p:cNvSpPr>
          <p:nvPr>
            <p:ph idx="1"/>
          </p:nvPr>
        </p:nvSpPr>
        <p:spPr>
          <a:xfrm>
            <a:off x="4690512" y="1574019"/>
            <a:ext cx="6569927" cy="3578154"/>
          </a:xfrm>
        </p:spPr>
        <p:txBody>
          <a:bodyPr>
            <a:noAutofit/>
          </a:bodyPr>
          <a:lstStyle/>
          <a:p>
            <a:r>
              <a:rPr lang="hr-HR" dirty="0"/>
              <a:t>preuzimanje pošte i spremanje</a:t>
            </a:r>
          </a:p>
          <a:p>
            <a:r>
              <a:rPr lang="hr-HR" dirty="0"/>
              <a:t>upisivanje traženih podataka u aplikaciju po etapama rada</a:t>
            </a:r>
          </a:p>
          <a:p>
            <a:r>
              <a:rPr lang="hr-HR" dirty="0"/>
              <a:t>integralni zadatak nakon obuke za rad u aplikaciji</a:t>
            </a:r>
          </a:p>
          <a:p>
            <a:r>
              <a:rPr lang="hr-HR" dirty="0"/>
              <a:t>izvezeni dokumenti: omot spisa, popis pismena i službeni dopisi za stranke u postupku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F8ECDDC-A8EF-4457-A0CD-26C8F8748B10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2296195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5C3B94-774F-4FDB-9F63-609B107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967265"/>
            <a:ext cx="30353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100" dirty="0" err="1">
                <a:solidFill>
                  <a:srgbClr val="FFFFFF"/>
                </a:solidFill>
              </a:rPr>
              <a:t>Samovrednovanje</a:t>
            </a:r>
            <a:r>
              <a:rPr lang="hr-HR" sz="3100" dirty="0">
                <a:solidFill>
                  <a:srgbClr val="FFFFFF"/>
                </a:solidFill>
              </a:rPr>
              <a:t> i </a:t>
            </a:r>
            <a:br>
              <a:rPr lang="hr-HR" sz="3100" dirty="0">
                <a:solidFill>
                  <a:srgbClr val="FFFFFF"/>
                </a:solidFill>
              </a:rPr>
            </a:br>
            <a:r>
              <a:rPr lang="hr-HR" sz="3100" dirty="0">
                <a:solidFill>
                  <a:srgbClr val="FFFFFF"/>
                </a:solidFill>
              </a:rPr>
              <a:t>praćenje tijeka rada</a:t>
            </a:r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4290202" y="1158186"/>
            <a:ext cx="7370547" cy="521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/>
              <a:t>učenik sam po završetku pojedine etape rada unosi u tablicu svoju procjenu uspješnosti izvršavanja zadatka odabirom procjene: </a:t>
            </a:r>
          </a:p>
          <a:p>
            <a:pPr>
              <a:buFontTx/>
              <a:buChar char="-"/>
            </a:pPr>
            <a:r>
              <a:rPr lang="hr-HR" sz="3200" dirty="0"/>
              <a:t>nisam izvršio</a:t>
            </a:r>
          </a:p>
          <a:p>
            <a:pPr>
              <a:buFontTx/>
              <a:buChar char="-"/>
            </a:pPr>
            <a:r>
              <a:rPr lang="hr-HR" sz="3200" dirty="0"/>
              <a:t>bila mi je potrebna pomoć</a:t>
            </a:r>
          </a:p>
          <a:p>
            <a:pPr>
              <a:buFontTx/>
              <a:buChar char="-"/>
            </a:pPr>
            <a:r>
              <a:rPr lang="hr-HR" sz="3200" dirty="0"/>
              <a:t>samostalno sam izvršio zadatak</a:t>
            </a:r>
          </a:p>
          <a:p>
            <a:r>
              <a:rPr lang="hr-HR" sz="3200" dirty="0"/>
              <a:t>dodatnim novim </a:t>
            </a:r>
            <a:r>
              <a:rPr lang="hr-HR" sz="3200" dirty="0" err="1"/>
              <a:t>podzadatkom</a:t>
            </a:r>
            <a:r>
              <a:rPr lang="hr-HR" sz="3200" dirty="0"/>
              <a:t> učenik ponavlja izvršavanje netočno izvršene etape zadatka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2B14C3D-19C4-49D5-B723-79F25B6D4964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3488216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90D35F-3906-4934-A95B-4640BCB22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721" y="4116949"/>
            <a:ext cx="3657600" cy="914454"/>
          </a:xfrm>
        </p:spPr>
        <p:txBody>
          <a:bodyPr>
            <a:normAutofit/>
          </a:bodyPr>
          <a:lstStyle/>
          <a:p>
            <a:r>
              <a:rPr lang="hr-HR" sz="5400" b="1" dirty="0" err="1">
                <a:solidFill>
                  <a:srgbClr val="FFFFFF"/>
                </a:solidFill>
              </a:rPr>
              <a:t>Hammurabi</a:t>
            </a:r>
            <a:endParaRPr lang="hr-HR" sz="5400" b="1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26AA9A-7330-4C3D-A1AA-671BA1E08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17" y="5238084"/>
            <a:ext cx="4087367" cy="914454"/>
          </a:xfrm>
        </p:spPr>
        <p:txBody>
          <a:bodyPr>
            <a:noAutofit/>
          </a:bodyPr>
          <a:lstStyle/>
          <a:p>
            <a:r>
              <a:rPr lang="hr-HR" i="1" dirty="0">
                <a:solidFill>
                  <a:srgbClr val="FFFFFF"/>
                </a:solidFill>
              </a:rPr>
              <a:t>Simulator programske podrške </a:t>
            </a:r>
          </a:p>
          <a:p>
            <a:r>
              <a:rPr lang="hr-HR" i="1" dirty="0">
                <a:solidFill>
                  <a:srgbClr val="FFFFFF"/>
                </a:solidFill>
              </a:rPr>
              <a:t>za vođenje sudske pisarnice</a:t>
            </a:r>
            <a:endParaRPr lang="hr-HR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niOkvir 3">
            <a:extLst>
              <a:ext uri="{FF2B5EF4-FFF2-40B4-BE49-F238E27FC236}">
                <a16:creationId xmlns:a16="http://schemas.microsoft.com/office/drawing/2014/main" id="{F4101E52-8457-4215-9F82-3DFABFE31278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CUC 6.-8. 11. 2019.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7E0B5BC-6025-4D9D-8687-B52DB488A129}"/>
              </a:ext>
            </a:extLst>
          </p:cNvPr>
          <p:cNvSpPr txBox="1"/>
          <p:nvPr/>
        </p:nvSpPr>
        <p:spPr>
          <a:xfrm>
            <a:off x="4814047" y="622166"/>
            <a:ext cx="71941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Nezadovoljstvo je prvi uvjet napretka.</a:t>
            </a:r>
          </a:p>
          <a:p>
            <a:r>
              <a:rPr lang="hr-HR" sz="3200" b="1" dirty="0"/>
              <a:t>			         Thomas Alva Edison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131C6E3-9606-4889-B823-DAE73B32EB6A}"/>
              </a:ext>
            </a:extLst>
          </p:cNvPr>
          <p:cNvSpPr txBox="1"/>
          <p:nvPr/>
        </p:nvSpPr>
        <p:spPr>
          <a:xfrm>
            <a:off x="4988027" y="5097061"/>
            <a:ext cx="71941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Sve je teško prije nego postane lako.</a:t>
            </a:r>
          </a:p>
          <a:p>
            <a:r>
              <a:rPr lang="hr-HR" sz="3200" b="1" dirty="0"/>
              <a:t>			                    John </a:t>
            </a:r>
            <a:r>
              <a:rPr lang="hr-HR" sz="3200" b="1" dirty="0" err="1"/>
              <a:t>Norley</a:t>
            </a:r>
            <a:endParaRPr lang="hr-HR" sz="3200" b="1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ACFA76D-E863-4EB2-B0A6-471BE64F8F83}"/>
              </a:ext>
            </a:extLst>
          </p:cNvPr>
          <p:cNvSpPr txBox="1"/>
          <p:nvPr/>
        </p:nvSpPr>
        <p:spPr>
          <a:xfrm>
            <a:off x="4988028" y="2564567"/>
            <a:ext cx="71941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Bez entuzijazma ne možete dobiti nijednu važnu bitku.</a:t>
            </a:r>
          </a:p>
          <a:p>
            <a:r>
              <a:rPr lang="hr-HR" sz="3200" b="1" dirty="0"/>
              <a:t>			            John Lord </a:t>
            </a:r>
            <a:r>
              <a:rPr lang="hr-HR" sz="3200" b="1" dirty="0" err="1"/>
              <a:t>O’Brian</a:t>
            </a:r>
            <a:endParaRPr lang="hr-HR" sz="3200" b="1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80FE24A-4857-450E-B0A6-A767F7293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33" y="504508"/>
            <a:ext cx="4087351" cy="27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90D35F-3906-4934-A95B-4640BCB22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721" y="4116949"/>
            <a:ext cx="3657600" cy="914454"/>
          </a:xfrm>
        </p:spPr>
        <p:txBody>
          <a:bodyPr>
            <a:normAutofit/>
          </a:bodyPr>
          <a:lstStyle/>
          <a:p>
            <a:r>
              <a:rPr lang="hr-HR" sz="5400" b="1" dirty="0" err="1">
                <a:solidFill>
                  <a:srgbClr val="FFFFFF"/>
                </a:solidFill>
              </a:rPr>
              <a:t>Hammurabi</a:t>
            </a:r>
            <a:endParaRPr lang="hr-HR" sz="5400" b="1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26AA9A-7330-4C3D-A1AA-671BA1E08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17" y="5238084"/>
            <a:ext cx="4087367" cy="914454"/>
          </a:xfrm>
        </p:spPr>
        <p:txBody>
          <a:bodyPr>
            <a:noAutofit/>
          </a:bodyPr>
          <a:lstStyle/>
          <a:p>
            <a:r>
              <a:rPr lang="hr-HR" i="1" dirty="0">
                <a:solidFill>
                  <a:srgbClr val="FFFFFF"/>
                </a:solidFill>
              </a:rPr>
              <a:t>Simulator programske podrške </a:t>
            </a:r>
          </a:p>
          <a:p>
            <a:r>
              <a:rPr lang="hr-HR" i="1" dirty="0">
                <a:solidFill>
                  <a:srgbClr val="FFFFFF"/>
                </a:solidFill>
              </a:rPr>
              <a:t>za vođenje sudske pisarnice</a:t>
            </a:r>
            <a:endParaRPr lang="hr-HR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niOkvir 3">
            <a:extLst>
              <a:ext uri="{FF2B5EF4-FFF2-40B4-BE49-F238E27FC236}">
                <a16:creationId xmlns:a16="http://schemas.microsoft.com/office/drawing/2014/main" id="{F4101E52-8457-4215-9F82-3DFABFE31278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CUC 6.-8. 11. 2019.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04EE615-EE20-4557-9D4D-A7BEC5E65522}"/>
              </a:ext>
            </a:extLst>
          </p:cNvPr>
          <p:cNvSpPr txBox="1"/>
          <p:nvPr/>
        </p:nvSpPr>
        <p:spPr>
          <a:xfrm>
            <a:off x="4997823" y="2007213"/>
            <a:ext cx="71941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Obrazovanje nije priprema za život.</a:t>
            </a:r>
          </a:p>
          <a:p>
            <a:pPr algn="ctr"/>
            <a:r>
              <a:rPr lang="hr-HR" sz="3600" dirty="0"/>
              <a:t>Obrazovanje jest život</a:t>
            </a:r>
          </a:p>
          <a:p>
            <a:r>
              <a:rPr lang="hr-HR" sz="3200" b="1" dirty="0"/>
              <a:t>			                       John Dewey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17069FBD-592C-460A-8D1F-99CE3106C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20" y="476862"/>
            <a:ext cx="4087367" cy="30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90D35F-3906-4934-A95B-4640BCB22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hr-HR" sz="5400" b="1" dirty="0" err="1">
                <a:solidFill>
                  <a:srgbClr val="FFFFFF"/>
                </a:solidFill>
              </a:rPr>
              <a:t>Hammurabi</a:t>
            </a:r>
            <a:endParaRPr lang="hr-HR" sz="5400" b="1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26AA9A-7330-4C3D-A1AA-671BA1E08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163" y="4033824"/>
            <a:ext cx="4087367" cy="575746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rgbClr val="FFFFFF"/>
                </a:solidFill>
              </a:rPr>
              <a:t>Anketa</a:t>
            </a:r>
          </a:p>
        </p:txBody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id="{21A04572-890B-4CB8-AC3D-9826AE8C6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22" y="848142"/>
            <a:ext cx="1949798" cy="1886429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F4101E52-8457-4215-9F82-3DFABFE31278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  <p:sp>
        <p:nvSpPr>
          <p:cNvPr id="11" name="Podnaslov 2">
            <a:extLst>
              <a:ext uri="{FF2B5EF4-FFF2-40B4-BE49-F238E27FC236}">
                <a16:creationId xmlns:a16="http://schemas.microsoft.com/office/drawing/2014/main" id="{F226AA9A-7330-4C3D-A1AA-671BA1E08891}"/>
              </a:ext>
            </a:extLst>
          </p:cNvPr>
          <p:cNvSpPr txBox="1">
            <a:spLocks/>
          </p:cNvSpPr>
          <p:nvPr/>
        </p:nvSpPr>
        <p:spPr>
          <a:xfrm>
            <a:off x="440837" y="4733126"/>
            <a:ext cx="4087367" cy="575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b="1" dirty="0" err="1">
                <a:solidFill>
                  <a:srgbClr val="FFFFFF"/>
                </a:solidFill>
              </a:rPr>
              <a:t>hammurabi-ebb.site</a:t>
            </a:r>
            <a:endParaRPr lang="hr-HR" sz="3200" b="1" dirty="0">
              <a:solidFill>
                <a:srgbClr val="FFFFFF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45" y="848142"/>
            <a:ext cx="4989950" cy="4989950"/>
          </a:xfrm>
          <a:prstGeom prst="rect">
            <a:avLst/>
          </a:prstGeom>
        </p:spPr>
      </p:pic>
      <p:sp>
        <p:nvSpPr>
          <p:cNvPr id="12" name="Podnaslov 2">
            <a:extLst>
              <a:ext uri="{FF2B5EF4-FFF2-40B4-BE49-F238E27FC236}">
                <a16:creationId xmlns:a16="http://schemas.microsoft.com/office/drawing/2014/main" id="{BD18BD25-13B3-4332-84FD-F2C35BE334F1}"/>
              </a:ext>
            </a:extLst>
          </p:cNvPr>
          <p:cNvSpPr txBox="1">
            <a:spLocks/>
          </p:cNvSpPr>
          <p:nvPr/>
        </p:nvSpPr>
        <p:spPr>
          <a:xfrm>
            <a:off x="434420" y="5521146"/>
            <a:ext cx="4087367" cy="575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4000" b="1" dirty="0">
                <a:solidFill>
                  <a:srgbClr val="FFFFFF"/>
                </a:solidFill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161104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Kako je sve započelo?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1A914-FA6B-42E5-8FA0-95E76B38C21E}"/>
              </a:ext>
            </a:extLst>
          </p:cNvPr>
          <p:cNvSpPr txBox="1"/>
          <p:nvPr/>
        </p:nvSpPr>
        <p:spPr>
          <a:xfrm>
            <a:off x="5159769" y="774955"/>
            <a:ext cx="425282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cs typeface="Calibri"/>
              </a:rPr>
              <a:t>Vježbenička</a:t>
            </a:r>
            <a:r>
              <a:rPr lang="en-US" sz="3200" b="1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/>
              </a:rPr>
              <a:t>tvrtka</a:t>
            </a:r>
            <a:endParaRPr lang="en-US" sz="32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F3075-C689-4BEE-A952-8DD694329CA1}"/>
              </a:ext>
            </a:extLst>
          </p:cNvPr>
          <p:cNvSpPr txBox="1"/>
          <p:nvPr/>
        </p:nvSpPr>
        <p:spPr>
          <a:xfrm>
            <a:off x="5352819" y="3067050"/>
            <a:ext cx="32320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cs typeface="Calibri"/>
              </a:rPr>
              <a:t>Vježbenički</a:t>
            </a:r>
            <a:r>
              <a:rPr lang="en-US" sz="2800" b="1" dirty="0">
                <a:cs typeface="Calibri"/>
              </a:rPr>
              <a:t>  </a:t>
            </a:r>
            <a:r>
              <a:rPr lang="en-US" sz="2800" b="1" dirty="0" err="1">
                <a:cs typeface="Calibri"/>
              </a:rPr>
              <a:t>ured</a:t>
            </a:r>
            <a:endParaRPr lang="en-US" sz="2800" b="1" dirty="0">
              <a:cs typeface="Calibri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D133C6D-B994-4E57-89F1-CE58DBCE28BE}"/>
              </a:ext>
            </a:extLst>
          </p:cNvPr>
          <p:cNvSpPr/>
          <p:nvPr/>
        </p:nvSpPr>
        <p:spPr>
          <a:xfrm>
            <a:off x="6786113" y="1736144"/>
            <a:ext cx="488830" cy="977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4E481-A3DB-4E44-B83A-893A548D0DCB}"/>
              </a:ext>
            </a:extLst>
          </p:cNvPr>
          <p:cNvSpPr txBox="1"/>
          <p:nvPr/>
        </p:nvSpPr>
        <p:spPr>
          <a:xfrm>
            <a:off x="2848040" y="4512919"/>
            <a:ext cx="3246407" cy="1077218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cs typeface="Calibri"/>
              </a:rPr>
              <a:t>Grupa </a:t>
            </a:r>
            <a:r>
              <a:rPr lang="en-US" sz="3200" b="1" dirty="0" err="1">
                <a:cs typeface="Calibri"/>
              </a:rPr>
              <a:t>pravnih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predmeta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732A1-FFFC-497E-8628-60992E11AB31}"/>
              </a:ext>
            </a:extLst>
          </p:cNvPr>
          <p:cNvSpPr txBox="1"/>
          <p:nvPr/>
        </p:nvSpPr>
        <p:spPr>
          <a:xfrm>
            <a:off x="5942605" y="5371374"/>
            <a:ext cx="4252821" cy="1077218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cs typeface="Calibri"/>
              </a:rPr>
              <a:t>Uredsko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poslovanje</a:t>
            </a:r>
            <a:r>
              <a:rPr lang="en-US" sz="3200" b="1" dirty="0">
                <a:cs typeface="Calibri"/>
              </a:rPr>
              <a:t> </a:t>
            </a:r>
            <a:r>
              <a:rPr lang="en-US" sz="3200" b="1" dirty="0" err="1">
                <a:cs typeface="Calibri"/>
              </a:rPr>
              <a:t>i</a:t>
            </a:r>
            <a:r>
              <a:rPr lang="en-US" sz="3200" b="1" dirty="0">
                <a:cs typeface="Calibri"/>
              </a:rPr>
              <a:t> </a:t>
            </a:r>
            <a:r>
              <a:rPr lang="en-US" sz="3200" b="1" dirty="0" err="1">
                <a:cs typeface="Calibri"/>
              </a:rPr>
              <a:t>dopisivanje</a:t>
            </a:r>
            <a:endParaRPr lang="en-US" sz="3200" b="1" dirty="0">
              <a:cs typeface="Calibri"/>
            </a:endParaRPr>
          </a:p>
        </p:txBody>
      </p:sp>
      <p:sp>
        <p:nvSpPr>
          <p:cNvPr id="6" name="AutoShape 2" descr="Slikovni rezultat za justice free images&quot;">
            <a:extLst>
              <a:ext uri="{FF2B5EF4-FFF2-40B4-BE49-F238E27FC236}">
                <a16:creationId xmlns:a16="http://schemas.microsoft.com/office/drawing/2014/main" id="{C0C2098D-2F8B-427B-84F6-5AC0CF86F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35085" y="3020683"/>
            <a:ext cx="2869231" cy="28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3" name="Slika 12" descr="Slikovni rezultat za justice free images&quot;">
            <a:extLst>
              <a:ext uri="{FF2B5EF4-FFF2-40B4-BE49-F238E27FC236}">
                <a16:creationId xmlns:a16="http://schemas.microsoft.com/office/drawing/2014/main" id="{9D119052-5A64-47F9-9529-5A171F3503D3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62" y="3491410"/>
            <a:ext cx="2319009" cy="31559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E86A699D-08D4-4C1A-A696-9791D7230A80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  <p:pic>
        <p:nvPicPr>
          <p:cNvPr id="18" name="Slika 17" descr="Slika na kojoj se prikazuje zgrada, soba, prozor&#10;&#10;Opis je automatski generiran">
            <a:extLst>
              <a:ext uri="{FF2B5EF4-FFF2-40B4-BE49-F238E27FC236}">
                <a16:creationId xmlns:a16="http://schemas.microsoft.com/office/drawing/2014/main" id="{D101F8FA-4F0C-4975-A414-ACDADD997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621" y="3598037"/>
            <a:ext cx="2685123" cy="24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"/>
    </mc:Choice>
    <mc:Fallback xmlns="">
      <p:transition spd="slow" advTm="77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7B7A8EB4-FE70-4F77-AD34-BE6B113EBA03}"/>
              </a:ext>
            </a:extLst>
          </p:cNvPr>
          <p:cNvSpPr txBox="1">
            <a:spLocks/>
          </p:cNvSpPr>
          <p:nvPr/>
        </p:nvSpPr>
        <p:spPr>
          <a:xfrm>
            <a:off x="1028700" y="190501"/>
            <a:ext cx="2886075" cy="24860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r-HR" sz="3600" dirty="0">
                <a:solidFill>
                  <a:schemeClr val="bg1"/>
                </a:solidFill>
              </a:rPr>
              <a:t>Prethodno stanje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4362449" y="2676525"/>
            <a:ext cx="73364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3200" dirty="0"/>
              <a:t>sve se radi ručno –u papirnatom obliku</a:t>
            </a:r>
          </a:p>
          <a:p>
            <a:pPr marL="342900" indent="-342900">
              <a:buAutoNum type="arabicPeriod"/>
            </a:pPr>
            <a:endParaRPr lang="hr-HR" sz="3200" dirty="0"/>
          </a:p>
          <a:p>
            <a:pPr marL="342900" indent="-342900">
              <a:buAutoNum type="arabicPeriod"/>
            </a:pPr>
            <a:r>
              <a:rPr lang="hr-HR" sz="3200" dirty="0"/>
              <a:t>učenici su nezainteresirani</a:t>
            </a:r>
          </a:p>
          <a:p>
            <a:pPr marL="342900" indent="-342900">
              <a:buAutoNum type="arabicPeriod"/>
            </a:pPr>
            <a:endParaRPr lang="hr-HR" sz="3200" dirty="0"/>
          </a:p>
          <a:p>
            <a:pPr marL="342900" indent="-342900">
              <a:buAutoNum type="arabicPeriod"/>
            </a:pPr>
            <a:r>
              <a:rPr lang="hr-HR" sz="3200" dirty="0"/>
              <a:t>„izgubljeni”  na praksi u institucijama državne uprave čiji se radni procesi stalno unapređuju i digitaliziraju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C8D23C7-C911-465A-B69B-B330C386FFB0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42312BE-76EA-4D5A-AB0F-CC1ECCEE1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3" y="3844859"/>
            <a:ext cx="3791801" cy="25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0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7B7A8EB4-FE70-4F77-AD34-BE6B113EBA03}"/>
              </a:ext>
            </a:extLst>
          </p:cNvPr>
          <p:cNvSpPr txBox="1">
            <a:spLocks/>
          </p:cNvSpPr>
          <p:nvPr/>
        </p:nvSpPr>
        <p:spPr>
          <a:xfrm>
            <a:off x="1028700" y="190501"/>
            <a:ext cx="2886075" cy="24860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r-HR" sz="3600" dirty="0">
                <a:solidFill>
                  <a:schemeClr val="bg1"/>
                </a:solidFill>
              </a:rPr>
              <a:t>Svrha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4362449" y="1071593"/>
            <a:ext cx="74822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3200" dirty="0"/>
              <a:t>razvija elemente digitalne pismenosti u vidu preuzimanja, pohranjivanja, preoblikovanja i prosljeđivanja informacija  u vidu pismena</a:t>
            </a:r>
          </a:p>
          <a:p>
            <a:pPr marL="342900" indent="-342900">
              <a:buAutoNum type="arabicPeriod"/>
            </a:pPr>
            <a:endParaRPr lang="hr-HR" sz="3200" dirty="0"/>
          </a:p>
          <a:p>
            <a:pPr marL="342900" indent="-342900">
              <a:buAutoNum type="arabicPeriod"/>
            </a:pPr>
            <a:r>
              <a:rPr lang="hr-HR" sz="3200" dirty="0"/>
              <a:t>učenici su motiviraniji</a:t>
            </a:r>
          </a:p>
          <a:p>
            <a:pPr marL="342900" indent="-342900">
              <a:buAutoNum type="arabicPeriod"/>
            </a:pPr>
            <a:endParaRPr lang="hr-HR" sz="3200" dirty="0"/>
          </a:p>
          <a:p>
            <a:pPr marL="342900" indent="-342900">
              <a:buAutoNum type="arabicPeriod"/>
            </a:pPr>
            <a:r>
              <a:rPr lang="hr-HR" sz="3200" dirty="0"/>
              <a:t>učenik se priprema za rad u digitalnom okruženju</a:t>
            </a:r>
          </a:p>
          <a:p>
            <a:pPr marL="342900" indent="-342900">
              <a:buAutoNum type="arabicPeriod"/>
            </a:pPr>
            <a:endParaRPr lang="hr-HR" sz="3200" dirty="0"/>
          </a:p>
          <a:p>
            <a:pPr marL="342900" indent="-342900">
              <a:buAutoNum type="arabicPeriod"/>
            </a:pPr>
            <a:r>
              <a:rPr lang="hr-HR" sz="3200" dirty="0"/>
              <a:t>razvija se osjećaj odgovornosti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1066475-DD62-43AB-916D-97EC2554AD61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  <p:pic>
        <p:nvPicPr>
          <p:cNvPr id="7" name="Slika 6" descr="Slika na kojoj se prikazuje osoba, prijenosnik, računalo, muškarac&#10;&#10;Opis je automatski generiran">
            <a:extLst>
              <a:ext uri="{FF2B5EF4-FFF2-40B4-BE49-F238E27FC236}">
                <a16:creationId xmlns:a16="http://schemas.microsoft.com/office/drawing/2014/main" id="{76A1B072-B2DF-4BFE-934B-5C4C360F3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0" y="4046433"/>
            <a:ext cx="3548543" cy="23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6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7B7A8EB4-FE70-4F77-AD34-BE6B113EBA03}"/>
              </a:ext>
            </a:extLst>
          </p:cNvPr>
          <p:cNvSpPr txBox="1">
            <a:spLocks/>
          </p:cNvSpPr>
          <p:nvPr/>
        </p:nvSpPr>
        <p:spPr>
          <a:xfrm>
            <a:off x="1028700" y="190501"/>
            <a:ext cx="2886075" cy="24860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r-HR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Prvi pokušaj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468" y="275315"/>
            <a:ext cx="4359348" cy="607540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3788514"/>
            <a:ext cx="2257129" cy="1846742"/>
          </a:xfrm>
          <a:prstGeom prst="rect">
            <a:avLst/>
          </a:prstGeom>
        </p:spPr>
      </p:pic>
      <p:sp>
        <p:nvSpPr>
          <p:cNvPr id="6" name="Strelica udesno 5"/>
          <p:cNvSpPr/>
          <p:nvPr/>
        </p:nvSpPr>
        <p:spPr>
          <a:xfrm>
            <a:off x="3914775" y="4529470"/>
            <a:ext cx="1677951" cy="361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5ED0DA0-1591-4460-8FF4-A5CD510FAB81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11815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14" y="586451"/>
            <a:ext cx="5574313" cy="570004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20" y="2018698"/>
            <a:ext cx="2829358" cy="284986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6C73CAB-631C-4710-A932-E58DA497F9FE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240159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5C3B94-774F-4FDB-9F63-609B107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100" dirty="0">
                <a:solidFill>
                  <a:srgbClr val="FFFFFF"/>
                </a:solidFill>
              </a:rPr>
              <a:t>Uloge u sudskoj pisarnici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lik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4D412528-03DF-4A6B-BD87-EF7B1C4B2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95" y="169282"/>
            <a:ext cx="6268937" cy="195348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C800760-6CB5-413E-A2D3-0A4A7180E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984" y="4376360"/>
            <a:ext cx="6268936" cy="204787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FD4ADBD-67B5-407D-8735-8D74F9405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084" y="2325637"/>
            <a:ext cx="6187748" cy="18478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A8DFDBF-10E0-424F-A7D9-899C691F4CF6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377094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5C3B94-774F-4FDB-9F63-609B107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50" y="1948131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Referent za prijem i otpremu pošte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2472149-ABDD-4E37-8280-F19EAE168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927" y="1667397"/>
            <a:ext cx="7429089" cy="220685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EA88D4B-CA69-49EF-B910-F15781E30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927" y="4463080"/>
            <a:ext cx="7299693" cy="86516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AD6062B-B23F-4A3E-855D-F179C7E11E16}"/>
              </a:ext>
            </a:extLst>
          </p:cNvPr>
          <p:cNvSpPr txBox="1"/>
          <p:nvPr/>
        </p:nvSpPr>
        <p:spPr>
          <a:xfrm>
            <a:off x="9646921" y="6372726"/>
            <a:ext cx="2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CUC 6.-8. 11. 2019.</a:t>
            </a:r>
          </a:p>
        </p:txBody>
      </p:sp>
    </p:spTree>
    <p:extLst>
      <p:ext uri="{BB962C8B-B14F-4D97-AF65-F5344CB8AC3E}">
        <p14:creationId xmlns:p14="http://schemas.microsoft.com/office/powerpoint/2010/main" val="4225585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1445</Words>
  <Application>Microsoft Office PowerPoint</Application>
  <PresentationFormat>Široki zaslon</PresentationFormat>
  <Paragraphs>158</Paragraphs>
  <Slides>24</Slides>
  <Notes>24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Tema sustava Office</vt:lpstr>
      <vt:lpstr>1_Tema sustava Office</vt:lpstr>
      <vt:lpstr>Hammurabi</vt:lpstr>
      <vt:lpstr>Hammurabi</vt:lpstr>
      <vt:lpstr>Kako je sve započelo?</vt:lpstr>
      <vt:lpstr>PowerPoint prezentacija</vt:lpstr>
      <vt:lpstr>PowerPoint prezentacija</vt:lpstr>
      <vt:lpstr>PowerPoint prezentacija</vt:lpstr>
      <vt:lpstr>PowerPoint prezentacija</vt:lpstr>
      <vt:lpstr>Uloge u sudskoj pisarnici</vt:lpstr>
      <vt:lpstr>Referent za prijem i otpremu pošte</vt:lpstr>
      <vt:lpstr>Referent za prijem i otpremu pošte</vt:lpstr>
      <vt:lpstr>Upisničar </vt:lpstr>
      <vt:lpstr>Upisničar </vt:lpstr>
      <vt:lpstr>PowerPoint prezentacija</vt:lpstr>
      <vt:lpstr>Referent sudski zapisničar</vt:lpstr>
      <vt:lpstr>Mogućnosti ispisa</vt:lpstr>
      <vt:lpstr>Mogućnosti ispisa</vt:lpstr>
      <vt:lpstr>Mogućnosti ispisa</vt:lpstr>
      <vt:lpstr>Mogućnosti ispisa</vt:lpstr>
      <vt:lpstr>Administracija</vt:lpstr>
      <vt:lpstr>Vrednovanje</vt:lpstr>
      <vt:lpstr>Samovrednovanje i  praćenje tijeka rada</vt:lpstr>
      <vt:lpstr>Hammurabi</vt:lpstr>
      <vt:lpstr>Hammurabi</vt:lpstr>
      <vt:lpstr>Hammurabi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Hammurabi</dc:title>
  <dc:creator>Vesna Pavković Dončević</dc:creator>
  <cp:lastModifiedBy>Vesna Pavković Dončević</cp:lastModifiedBy>
  <cp:revision>676</cp:revision>
  <dcterms:created xsi:type="dcterms:W3CDTF">2019-10-16T11:26:44Z</dcterms:created>
  <dcterms:modified xsi:type="dcterms:W3CDTF">2019-10-29T19:54:18Z</dcterms:modified>
</cp:coreProperties>
</file>