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3"/>
  </p:notesMasterIdLst>
  <p:sldIdLst>
    <p:sldId id="256" r:id="rId5"/>
    <p:sldId id="271" r:id="rId6"/>
    <p:sldId id="257" r:id="rId7"/>
    <p:sldId id="258" r:id="rId8"/>
    <p:sldId id="259" r:id="rId9"/>
    <p:sldId id="260" r:id="rId10"/>
    <p:sldId id="263" r:id="rId11"/>
    <p:sldId id="268" r:id="rId12"/>
    <p:sldId id="262" r:id="rId13"/>
    <p:sldId id="264" r:id="rId14"/>
    <p:sldId id="269" r:id="rId15"/>
    <p:sldId id="265" r:id="rId16"/>
    <p:sldId id="266" r:id="rId17"/>
    <p:sldId id="286" r:id="rId18"/>
    <p:sldId id="287" r:id="rId19"/>
    <p:sldId id="267" r:id="rId20"/>
    <p:sldId id="284" r:id="rId21"/>
    <p:sldId id="273" r:id="rId22"/>
    <p:sldId id="276" r:id="rId23"/>
    <p:sldId id="277" r:id="rId24"/>
    <p:sldId id="278" r:id="rId25"/>
    <p:sldId id="279" r:id="rId26"/>
    <p:sldId id="280" r:id="rId27"/>
    <p:sldId id="281" r:id="rId28"/>
    <p:sldId id="288" r:id="rId29"/>
    <p:sldId id="282" r:id="rId30"/>
    <p:sldId id="270" r:id="rId31"/>
    <p:sldId id="285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609" autoAdjust="0"/>
  </p:normalViewPr>
  <p:slideViewPr>
    <p:cSldViewPr snapToGrid="0">
      <p:cViewPr varScale="1">
        <p:scale>
          <a:sx n="72" d="100"/>
          <a:sy n="72" d="100"/>
        </p:scale>
        <p:origin x="102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98A42-5CF5-490F-8E3E-0696117E00C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D863E-77FC-4E49-B731-740FC8CD2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6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0" dirty="0" smtClean="0"/>
              <a:t>Padlet je digitalni online alat namjenj</a:t>
            </a:r>
            <a:r>
              <a:rPr lang="hr-HR" b="0" baseline="0" dirty="0" smtClean="0"/>
              <a:t> komunikaciji i suradnji. Možemo ga zamisliti kao prazan papir, online zid na koji možemo stavljati sve što želimo. Možemo staviti tekst,obavijesti, informacije, ideje,  učitati  dokument, fotografije, slike, poveznicu na neki sadržaj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D863E-77FC-4E49-B731-740FC8CD22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88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Rješavanje zadataka, vježbanje pisanja matematičkog</a:t>
            </a:r>
            <a:r>
              <a:rPr lang="hr-HR" baseline="0" dirty="0" smtClean="0"/>
              <a:t> sadržaja, imamo puno i vrednovanja za učenje i kao učenje, vršnjačko vrednocvanje ( može pomoću zvijezdica, lajka, komentar,...)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D863E-77FC-4E49-B731-740FC8CD22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02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padlet.com/iduspara1/cuc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padlet.com/iduspara1/cuc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Stavi zadaću na Padlet i lektiru na Loomen i uživaj!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hr-HR" dirty="0" smtClean="0"/>
              <a:t>CUC, ŠIBENIK, 7. studeni 2019.</a:t>
            </a:r>
          </a:p>
          <a:p>
            <a:r>
              <a:rPr lang="hr-HR" b="1" dirty="0" smtClean="0"/>
              <a:t>IVANA ZRINŠČAK I ANTEA RUKAVINA IVANJKO</a:t>
            </a:r>
          </a:p>
          <a:p>
            <a:r>
              <a:rPr lang="hr-HR" b="1" dirty="0" smtClean="0"/>
              <a:t>OŠ IVANA GRANĐE, SOBLINEC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3846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Poslala sam poveznicu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969" t="11701" r="969" b="-11701"/>
          <a:stretch/>
        </p:blipFill>
        <p:spPr>
          <a:xfrm>
            <a:off x="1568487" y="1537736"/>
            <a:ext cx="8957746" cy="503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0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Moje iskustvo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Uporaba Padleta mi je olakšala posao</a:t>
            </a:r>
          </a:p>
          <a:p>
            <a:r>
              <a:rPr lang="hr-HR" dirty="0" smtClean="0"/>
              <a:t>U kratko vrijeme sam poslala svima informaciju</a:t>
            </a:r>
          </a:p>
          <a:p>
            <a:r>
              <a:rPr lang="hr-HR" dirty="0" smtClean="0"/>
              <a:t>Dostupan, a opet s dozom privatnosti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97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Iskustva </a:t>
            </a:r>
            <a:r>
              <a:rPr lang="hr-HR" dirty="0" smtClean="0"/>
              <a:t>učenika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2357" y="1905000"/>
            <a:ext cx="6716888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1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Iskustva </a:t>
            </a:r>
            <a:r>
              <a:rPr lang="hr-HR" dirty="0" smtClean="0"/>
              <a:t>učenika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4069" y="1905000"/>
            <a:ext cx="6716888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2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Što dalje?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Nastaviti koristiti</a:t>
            </a:r>
          </a:p>
          <a:p>
            <a:r>
              <a:rPr lang="hr-HR" dirty="0" smtClean="0"/>
              <a:t>Vrednovati za učenje i kao učenje</a:t>
            </a:r>
          </a:p>
          <a:p>
            <a:r>
              <a:rPr lang="hr-HR" dirty="0" smtClean="0"/>
              <a:t>Upoznati ih sa novim digitalnim alatima preko </a:t>
            </a:r>
            <a:r>
              <a:rPr lang="hr-HR" dirty="0" smtClean="0"/>
              <a:t>Padleta</a:t>
            </a:r>
          </a:p>
          <a:p>
            <a:r>
              <a:rPr lang="hr-HR" dirty="0" smtClean="0"/>
              <a:t>Uključiti sve razrede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85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Hvala </a:t>
            </a:r>
            <a:r>
              <a:rPr lang="hr-HR" dirty="0" smtClean="0"/>
              <a:t>na pažnji</a:t>
            </a:r>
            <a:r>
              <a:rPr lang="hr-HR" dirty="0" smtClean="0"/>
              <a:t>,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a sada kolegica Antea Rukavina Ivanjko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28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Stavi lektiru na Loomen i uživaj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Antea Rukavina Ivanjko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02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Zašto lektira u Loomenu?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/>
              <a:t>Jednostavno</a:t>
            </a:r>
          </a:p>
          <a:p>
            <a:r>
              <a:rPr lang="hr-HR" dirty="0"/>
              <a:t>Zanimljivo</a:t>
            </a:r>
          </a:p>
          <a:p>
            <a:r>
              <a:rPr lang="hr-HR" dirty="0"/>
              <a:t>Praktično</a:t>
            </a:r>
          </a:p>
          <a:p>
            <a:r>
              <a:rPr lang="hr-HR" dirty="0"/>
              <a:t>Suvremeno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12443" y="1586329"/>
            <a:ext cx="3243669" cy="432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3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Tipovi zadataka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9512" y="1552355"/>
            <a:ext cx="7828154" cy="414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Upitnik - rezultati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0726" y="2041868"/>
            <a:ext cx="4905657" cy="320794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2647"/>
          <a:stretch/>
        </p:blipFill>
        <p:spPr>
          <a:xfrm>
            <a:off x="6953693" y="2041868"/>
            <a:ext cx="4626654" cy="320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2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Stavi zadaću na Padlet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Ivana Zrinščak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83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Test (ispit) – različita pitanja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33114" y="1905000"/>
            <a:ext cx="4565533" cy="325256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45306" y="1905000"/>
            <a:ext cx="4563162" cy="325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9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Pregled rezultata testa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8376" y="2154574"/>
            <a:ext cx="7694293" cy="413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2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Možemo odabrati i tipove pitanja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6996" y="1401408"/>
            <a:ext cx="6519398" cy="484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4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Iskustvo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Različite generacije – promjene</a:t>
            </a:r>
          </a:p>
          <a:p>
            <a:r>
              <a:rPr lang="hr-HR" dirty="0" smtClean="0"/>
              <a:t>Vrednovanje – povratne informacije učenicima i učitelju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19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Sljedeći korak je...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Krenuti od malih nogu...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01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 </a:t>
            </a:r>
            <a:r>
              <a:rPr lang="hr-HR" dirty="0" smtClean="0"/>
              <a:t>za</a:t>
            </a:r>
            <a:r>
              <a:rPr lang="hr-HR" dirty="0" smtClean="0"/>
              <a:t> kraj ...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2111" y="1790775"/>
            <a:ext cx="10077447" cy="31765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53013" y="5200725"/>
            <a:ext cx="3920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-apple-system"/>
              </a:rPr>
              <a:t>Calvin and Hobbes by Bill Watterson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51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Hvala na pažnji i suradnji!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A sada vas pozivamo da...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10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1917071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Isprobate </a:t>
            </a:r>
            <a:r>
              <a:rPr lang="hr-HR" dirty="0" smtClean="0"/>
              <a:t>Padlet i postavite nam pitanje ili </a:t>
            </a:r>
            <a:r>
              <a:rPr lang="hr-HR" dirty="0" smtClean="0"/>
              <a:t>komentar.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Skenirajte </a:t>
            </a:r>
            <a:r>
              <a:rPr lang="hr-HR" dirty="0" smtClean="0"/>
              <a:t>QR code ili upišite </a:t>
            </a:r>
            <a:r>
              <a:rPr lang="hr-HR" dirty="0" smtClean="0"/>
              <a:t>adresu: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en-US" dirty="0">
                <a:hlinkClick r:id="rId2"/>
              </a:rPr>
              <a:t>https://padlet.com/iduspara1/cuc</a:t>
            </a:r>
            <a:r>
              <a:rPr lang="hr-HR" dirty="0" smtClean="0"/>
              <a:t/>
            </a:r>
            <a:br>
              <a:rPr lang="hr-HR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63657" y="2835951"/>
            <a:ext cx="3724338" cy="372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8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145" y="698538"/>
            <a:ext cx="9739607" cy="1280890"/>
          </a:xfrm>
        </p:spPr>
        <p:txBody>
          <a:bodyPr>
            <a:normAutofit/>
          </a:bodyPr>
          <a:lstStyle/>
          <a:p>
            <a:r>
              <a:rPr lang="hr-HR" sz="3200" dirty="0" smtClean="0"/>
              <a:t>I JOŠ JEDNOM HVALA NA PAŽNJI I </a:t>
            </a:r>
            <a:r>
              <a:rPr lang="hr-HR" sz="3200" dirty="0" smtClean="0"/>
              <a:t>SURADNJI !!!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/>
          <a:stretch/>
        </p:blipFill>
        <p:spPr>
          <a:xfrm>
            <a:off x="4657061" y="1639186"/>
            <a:ext cx="2854278" cy="4461414"/>
          </a:xfr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95138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Što je </a:t>
            </a:r>
            <a:r>
              <a:rPr lang="hr-HR" dirty="0" smtClean="0"/>
              <a:t>Padlet</a:t>
            </a:r>
            <a:r>
              <a:rPr lang="hr-HR" dirty="0" smtClean="0"/>
              <a:t>?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0432" y="1264555"/>
            <a:ext cx="9683496" cy="54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Zašto </a:t>
            </a:r>
            <a:r>
              <a:rPr lang="hr-HR" dirty="0" smtClean="0"/>
              <a:t>Padlet?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Iz potrebe: koristila sam ga na stručnim usavršavanjima</a:t>
            </a:r>
          </a:p>
          <a:p>
            <a:r>
              <a:rPr lang="hr-HR" dirty="0" smtClean="0"/>
              <a:t>Jednostavan, intuitivan, besplatan</a:t>
            </a:r>
          </a:p>
          <a:p>
            <a:r>
              <a:rPr lang="hr-HR" dirty="0" smtClean="0"/>
              <a:t>Suradnja više korisnika</a:t>
            </a:r>
          </a:p>
          <a:p>
            <a:r>
              <a:rPr lang="hr-HR" dirty="0" smtClean="0"/>
              <a:t>Dostupan je na svim uređajima ( kompjuter, mobitel, tablet)</a:t>
            </a:r>
          </a:p>
          <a:p>
            <a:r>
              <a:rPr lang="hr-HR" dirty="0" smtClean="0"/>
              <a:t>Za korištenje </a:t>
            </a:r>
            <a:r>
              <a:rPr lang="hr-HR" dirty="0" smtClean="0"/>
              <a:t>Padleta </a:t>
            </a:r>
            <a:r>
              <a:rPr lang="hr-HR" dirty="0" smtClean="0"/>
              <a:t>nije potrebna registracija </a:t>
            </a:r>
          </a:p>
          <a:p>
            <a:r>
              <a:rPr lang="hr-HR" dirty="0" smtClean="0"/>
              <a:t>Lako se registrirati</a:t>
            </a:r>
          </a:p>
          <a:p>
            <a:endParaRPr lang="hr-H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91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 koga?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Učenici sedmih razreda</a:t>
            </a:r>
          </a:p>
          <a:p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29480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Kako sam im pokazala Padlet?</a:t>
            </a:r>
            <a:br>
              <a:rPr lang="hr-HR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Kreirala sam novi „zid”</a:t>
            </a:r>
          </a:p>
          <a:p>
            <a:r>
              <a:rPr lang="hr-HR" dirty="0" smtClean="0"/>
              <a:t>Podjelila sam učenicim poveznicu na „zid”</a:t>
            </a:r>
          </a:p>
          <a:p>
            <a:r>
              <a:rPr lang="hr-HR" dirty="0" smtClean="0"/>
              <a:t>Npr.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padlet.com/iduspara1/cuc</a:t>
            </a:r>
            <a:endParaRPr lang="hr-HR" dirty="0" smtClean="0"/>
          </a:p>
          <a:p>
            <a:r>
              <a:rPr lang="hr-HR" dirty="0" smtClean="0"/>
              <a:t>Može se i učitati QR code</a:t>
            </a:r>
            <a:endParaRPr lang="hr-HR" dirty="0" smtClean="0"/>
          </a:p>
          <a:p>
            <a:r>
              <a:rPr lang="hr-HR" dirty="0" smtClean="0"/>
              <a:t>Mogu unositi sadržaj bez prijave u sustav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223662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 što sam koristila Padlet?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15" y="1499191"/>
            <a:ext cx="8783257" cy="4179168"/>
          </a:xfrm>
        </p:spPr>
      </p:pic>
    </p:spTree>
    <p:extLst>
      <p:ext uri="{BB962C8B-B14F-4D97-AF65-F5344CB8AC3E}">
        <p14:creationId xmlns:p14="http://schemas.microsoft.com/office/powerpoint/2010/main" val="277376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Etwinning – razmjena ideja, fotografija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197" y="1495647"/>
            <a:ext cx="7951119" cy="4653542"/>
          </a:xfrm>
        </p:spPr>
      </p:pic>
    </p:spTree>
    <p:extLst>
      <p:ext uri="{BB962C8B-B14F-4D97-AF65-F5344CB8AC3E}">
        <p14:creationId xmlns:p14="http://schemas.microsoft.com/office/powerpoint/2010/main" val="216125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Upoznavanje sa novim digitalnim alatima</a:t>
            </a:r>
            <a:r>
              <a:rPr lang="hr-HR" dirty="0"/>
              <a:t/>
            </a:r>
            <a:br>
              <a:rPr lang="hr-HR" dirty="0"/>
            </a:b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103" y="1382231"/>
            <a:ext cx="8837140" cy="4908299"/>
          </a:xfrm>
        </p:spPr>
      </p:pic>
    </p:spTree>
    <p:extLst>
      <p:ext uri="{BB962C8B-B14F-4D97-AF65-F5344CB8AC3E}">
        <p14:creationId xmlns:p14="http://schemas.microsoft.com/office/powerpoint/2010/main" val="59076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4203C08F05B54190C3A71BD2225037" ma:contentTypeVersion="8" ma:contentTypeDescription="Create a new document." ma:contentTypeScope="" ma:versionID="488c63e0e796a9be3922b39e06513731">
  <xsd:schema xmlns:xsd="http://www.w3.org/2001/XMLSchema" xmlns:xs="http://www.w3.org/2001/XMLSchema" xmlns:p="http://schemas.microsoft.com/office/2006/metadata/properties" xmlns:ns3="3a95677c-8982-4072-98c7-edc42b233c47" targetNamespace="http://schemas.microsoft.com/office/2006/metadata/properties" ma:root="true" ma:fieldsID="f7a678f7293dd3cd73aa248439fb1f95" ns3:_="">
    <xsd:import namespace="3a95677c-8982-4072-98c7-edc42b233c4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95677c-8982-4072-98c7-edc42b233c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45F0BA-8EC6-4652-9EE2-4335574DDB2B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3a95677c-8982-4072-98c7-edc42b233c47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EEE6802-9CCB-41DB-9AC9-007FAF2006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2905A5-75AD-4AC1-82DC-6D11937E74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95677c-8982-4072-98c7-edc42b233c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1520</TotalTime>
  <Words>374</Words>
  <Application>Microsoft Office PowerPoint</Application>
  <PresentationFormat>Widescreen</PresentationFormat>
  <Paragraphs>65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-apple-system</vt:lpstr>
      <vt:lpstr>Arial</vt:lpstr>
      <vt:lpstr>Calibri</vt:lpstr>
      <vt:lpstr>Century Gothic</vt:lpstr>
      <vt:lpstr>Wingdings 3</vt:lpstr>
      <vt:lpstr>Wisp</vt:lpstr>
      <vt:lpstr>Stavi zadaću na Padlet i lektiru na Loomen i uživaj!</vt:lpstr>
      <vt:lpstr>Stavi zadaću na Padlet</vt:lpstr>
      <vt:lpstr>Što je Padlet?</vt:lpstr>
      <vt:lpstr>Zašto Padlet?</vt:lpstr>
      <vt:lpstr>Za koga?</vt:lpstr>
      <vt:lpstr>Kako sam im pokazala Padlet? </vt:lpstr>
      <vt:lpstr>Za što sam koristila Padlet?</vt:lpstr>
      <vt:lpstr>Etwinning – razmjena ideja, fotografija</vt:lpstr>
      <vt:lpstr>Upoznavanje sa novim digitalnim alatima </vt:lpstr>
      <vt:lpstr>Poslala sam poveznicu</vt:lpstr>
      <vt:lpstr>Moje iskustvo</vt:lpstr>
      <vt:lpstr>Iskustva učenika</vt:lpstr>
      <vt:lpstr>Iskustva učenika</vt:lpstr>
      <vt:lpstr>Što dalje?</vt:lpstr>
      <vt:lpstr>Hvala na pažnji,  a sada kolegica Antea Rukavina Ivanjko</vt:lpstr>
      <vt:lpstr>Stavi lektiru na Loomen i uživaj</vt:lpstr>
      <vt:lpstr>Zašto lektira u Loomenu?</vt:lpstr>
      <vt:lpstr>Tipovi zadataka</vt:lpstr>
      <vt:lpstr>Upitnik - rezultati </vt:lpstr>
      <vt:lpstr>Test (ispit) – različita pitanja</vt:lpstr>
      <vt:lpstr>Pregled rezultata testa</vt:lpstr>
      <vt:lpstr>Možemo odabrati i tipove pitanja</vt:lpstr>
      <vt:lpstr>Iskustvo</vt:lpstr>
      <vt:lpstr>Sljedeći korak je...</vt:lpstr>
      <vt:lpstr>I za kraj ...</vt:lpstr>
      <vt:lpstr>Hvala na pažnji i suradnji!</vt:lpstr>
      <vt:lpstr>Isprobate Padlet i postavite nam pitanje ili komentar. Skenirajte QR code ili upišite adresu: https://padlet.com/iduspara1/cuc </vt:lpstr>
      <vt:lpstr>I JOŠ JEDNOM HVALA NA PAŽNJI I SURADNJI 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Stavi zadaću na Padlet i lektiru na Loomen i uživaj!</dc:title>
  <dc:creator>Ivana Zrinščak</dc:creator>
  <cp:lastModifiedBy>Ivana Zrinščak</cp:lastModifiedBy>
  <cp:revision>27</cp:revision>
  <dcterms:created xsi:type="dcterms:W3CDTF">2019-10-25T14:39:28Z</dcterms:created>
  <dcterms:modified xsi:type="dcterms:W3CDTF">2019-10-30T08:06:35Z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0x010100034203C08F05B54190C3A71BD2225037</vt:lpwstr>
  </property>
</Properties>
</file>