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GE90dOXh7AtJ7i2ZnoTCYCaMs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113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44668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odjeljka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drive.google.com/open?id=1_Q1jYaZvQwex9QAXxcvxFvTHFV0M_5q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OWET9KicgQEFu-k2sQk32eUG5hEnVIWM/view?usp=sharin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nrqbyajan5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1.png"/><Relationship Id="rId4" Type="http://schemas.openxmlformats.org/officeDocument/2006/relationships/hyperlink" Target="https://www.mentimeter.com/s/2d492771ed5a709000f0956d9f23907e/93a4ec89ad8d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85800" y="1196753"/>
            <a:ext cx="7772400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b="1"/>
              <a:t>Tko visoko leti – Faust Vrančić</a:t>
            </a:r>
            <a:endParaRPr b="1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r-HR" b="1">
                <a:solidFill>
                  <a:schemeClr val="dk1"/>
                </a:solidFill>
              </a:rPr>
              <a:t>CUC 2019.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r-HR" b="1">
                <a:solidFill>
                  <a:schemeClr val="dk1"/>
                </a:solidFill>
              </a:rPr>
              <a:t>Šibenik 6. – 8. studenog 2019.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/>
              <a:t>Izradi viseći most 3D- olovkom</a:t>
            </a:r>
            <a:endParaRPr/>
          </a:p>
        </p:txBody>
      </p:sp>
      <p:pic>
        <p:nvPicPr>
          <p:cNvPr id="153" name="Google Shape;153;p1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014216"/>
            <a:ext cx="4040188" cy="227260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hr-HR" sz="2220"/>
              <a:t>Izradi zmaja i napiši poruke na njemačkom jeziku</a:t>
            </a:r>
            <a:endParaRPr sz="2220"/>
          </a:p>
        </p:txBody>
      </p:sp>
      <p:pic>
        <p:nvPicPr>
          <p:cNvPr id="155" name="Google Shape;155;p10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894505" y="2884334"/>
            <a:ext cx="3756654" cy="2817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61" name="Google Shape;161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/>
              <a:t>Napravi svoj padobran</a:t>
            </a:r>
            <a:endParaRPr/>
          </a:p>
        </p:txBody>
      </p:sp>
      <p:pic>
        <p:nvPicPr>
          <p:cNvPr id="162" name="Google Shape;162;p1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475506" y="2763589"/>
            <a:ext cx="3893741" cy="292030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hr-HR" sz="2220"/>
              <a:t>Napravi padobran Fausta Vrančića</a:t>
            </a:r>
            <a:endParaRPr sz="2220"/>
          </a:p>
        </p:txBody>
      </p:sp>
      <p:pic>
        <p:nvPicPr>
          <p:cNvPr id="164" name="Google Shape;164;p11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789907" y="2710804"/>
            <a:ext cx="3783411" cy="2837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b="1"/>
              <a:t>Radionice izrade zmajeva</a:t>
            </a:r>
            <a:endParaRPr b="1"/>
          </a:p>
        </p:txBody>
      </p:sp>
      <p:sp>
        <p:nvSpPr>
          <p:cNvPr id="170" name="Google Shape;170;p12"/>
          <p:cNvSpPr txBox="1">
            <a:spLocks noGrp="1"/>
          </p:cNvSpPr>
          <p:nvPr>
            <p:ph type="body" idx="2"/>
          </p:nvPr>
        </p:nvSpPr>
        <p:spPr>
          <a:xfrm>
            <a:off x="492264" y="1772816"/>
            <a:ext cx="8194536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/>
              <a:t>IDEJA: </a:t>
            </a:r>
            <a:r>
              <a:rPr lang="hr-HR" b="1"/>
              <a:t>Posjet Memorijalnom centru Faust Vrančić </a:t>
            </a:r>
            <a:endParaRPr b="1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/>
              <a:t>REALIZACIJA:</a:t>
            </a:r>
            <a:endParaRPr/>
          </a:p>
          <a:p>
            <a:pPr marL="457200" lvl="0" indent="-457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hr-HR" b="1" i="1"/>
              <a:t>Europski dan jezika </a:t>
            </a:r>
            <a:r>
              <a:rPr lang="hr-HR"/>
              <a:t>(OŠ A. Šenoa, Osijek i OŠ Popovac, Popovac)</a:t>
            </a:r>
            <a:endParaRPr/>
          </a:p>
          <a:p>
            <a:pPr marL="457200" lvl="0" indent="-457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hr-HR" b="1" i="1"/>
              <a:t>Erasmus + projekt</a:t>
            </a:r>
            <a:endParaRPr/>
          </a:p>
          <a:p>
            <a:pPr marL="457200" lvl="0" indent="-457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hr-HR" b="1" i="1"/>
              <a:t>Radionice u OŠ M. Gubec, Čeminac</a:t>
            </a:r>
            <a:endParaRPr b="1" i="1"/>
          </a:p>
          <a:p>
            <a:pPr marL="457200" lvl="0" indent="-457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hr-HR" b="1" i="1"/>
              <a:t>Tarda fest</a:t>
            </a:r>
            <a:endParaRPr/>
          </a:p>
          <a:p>
            <a:pPr marL="457200" lvl="0" indent="-457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hr-HR" b="1" i="1"/>
              <a:t>Bitka za Miholjac</a:t>
            </a:r>
            <a:endParaRPr b="1" i="1"/>
          </a:p>
        </p:txBody>
      </p:sp>
      <p:pic>
        <p:nvPicPr>
          <p:cNvPr id="171" name="Google Shape;17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080" y="4509120"/>
            <a:ext cx="2880320" cy="1772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588813" y="96758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/>
              <a:t>                   Tarda fest</a:t>
            </a:r>
            <a:endParaRPr/>
          </a:p>
        </p:txBody>
      </p:sp>
      <p:pic>
        <p:nvPicPr>
          <p:cNvPr id="177" name="Google Shape;177;p1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2132856"/>
            <a:ext cx="4040188" cy="302868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3"/>
          <p:cNvSpPr txBox="1">
            <a:spLocks noGrp="1"/>
          </p:cNvSpPr>
          <p:nvPr>
            <p:ph type="body" idx="3"/>
          </p:nvPr>
        </p:nvSpPr>
        <p:spPr>
          <a:xfrm>
            <a:off x="4629001" y="1051087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/>
              <a:t>           Bitka za Miholjac</a:t>
            </a:r>
            <a:endParaRPr/>
          </a:p>
        </p:txBody>
      </p:sp>
      <p:pic>
        <p:nvPicPr>
          <p:cNvPr id="179" name="Google Shape;179;p13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620969" y="2137048"/>
            <a:ext cx="4041775" cy="3031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b="1"/>
              <a:t>Zmajevi u Erasmusu</a:t>
            </a:r>
            <a:endParaRPr b="1"/>
          </a:p>
        </p:txBody>
      </p:sp>
      <p:sp>
        <p:nvSpPr>
          <p:cNvPr id="185" name="Google Shape;185;p14"/>
          <p:cNvSpPr txBox="1">
            <a:spLocks noGrp="1"/>
          </p:cNvSpPr>
          <p:nvPr>
            <p:ph type="body" idx="1"/>
          </p:nvPr>
        </p:nvSpPr>
        <p:spPr>
          <a:xfrm>
            <a:off x="899592" y="1772816"/>
            <a:ext cx="3960440" cy="4735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r-HR"/>
              <a:t>Osnovna škola Popovac, Popovac sudjeluje u Erasmus + projektu pod nazivom: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r-HR"/>
              <a:t> 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r-HR" b="1"/>
              <a:t>Kids Against Plastic Pollution</a:t>
            </a:r>
            <a:endParaRPr b="1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/>
          </a:p>
        </p:txBody>
      </p:sp>
      <p:pic>
        <p:nvPicPr>
          <p:cNvPr id="186" name="Google Shape;186;p14" descr="https://scontent.fzag1-1.fna.fbcdn.net/v/t1.15752-9/72342696_421447651889277_1619809957492817920_n.jpg?_nc_cat=101&amp;_nc_oc=AQluK5Ci-AGx-wpVpcYJHM0o_SuT6RLeZYimHIDF28Pzpskah6g9qX2FOsP3U_ibWN8&amp;_nc_ht=scontent.fzag1-1.fna&amp;oh=6a3ea082963a8be6219b3d5f3ed12a7a&amp;oe=5E2B96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8064" y="2060848"/>
            <a:ext cx="2937055" cy="3672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 txBox="1">
            <a:spLocks noGrp="1"/>
          </p:cNvSpPr>
          <p:nvPr>
            <p:ph type="body" idx="1"/>
          </p:nvPr>
        </p:nvSpPr>
        <p:spPr>
          <a:xfrm>
            <a:off x="612775" y="312737"/>
            <a:ext cx="770485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r-HR" dirty="0"/>
              <a:t>osim učenika naše škole, na radionici izrade zmajeva od recikliranih vrećica sudjelovali su i gostujući učenici iz Norveške, </a:t>
            </a:r>
            <a:r>
              <a:rPr lang="hr-HR" dirty="0" smtClean="0"/>
              <a:t>Turske </a:t>
            </a:r>
            <a:r>
              <a:rPr lang="hr-HR" dirty="0"/>
              <a:t>i Rumunjske                 </a:t>
            </a:r>
            <a:endParaRPr dirty="0"/>
          </a:p>
        </p:txBody>
      </p:sp>
      <p:pic>
        <p:nvPicPr>
          <p:cNvPr id="192" name="Google Shape;19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6985" y="3081416"/>
            <a:ext cx="2615324" cy="327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5" descr="https://scontent.fzag1-1.fna.fbcdn.net/v/t1.15752-9/72265151_528948380983907_5896101391365046272_n.jpg?_nc_cat=101&amp;_nc_oc=AQncTZlBuleQ3f-mmzreqZHjemz5COksX4bOwunbjKTsgj56fwVRSUzdwf3AtffF6s4&amp;_nc_ht=scontent.fzag1-1.fna&amp;oh=b7bde6bac8518588197afbf965fbe011&amp;oe=5E181B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6056" y="3099114"/>
            <a:ext cx="2664296" cy="333135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5" descr="Slikovni rezultat za norveška zastav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5" descr="Slikovni rezultat za norveška zastava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2866" y="2365211"/>
            <a:ext cx="791892" cy="576497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5" descr="Slikovni rezultat za turska zastava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49922" y="2357679"/>
            <a:ext cx="877639" cy="58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69236" y="2348551"/>
            <a:ext cx="850357" cy="593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54924" y="2348550"/>
            <a:ext cx="1061485" cy="593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6" descr="https://scontent.fzag1-1.fna.fbcdn.net/v/t1.15752-9/72754543_1669611273174240_6671917216830586880_n.jpg?_nc_cat=109&amp;_nc_oc=AQligDzhVOIdBFXGXd7_eDBQrYor9urpU9buLp1eh49c8m1nzlNCFbTlN9SuWNAmI8U&amp;_nc_ht=scontent.fzag1-1.fna&amp;oh=cd09d0beac4e42e7ef2eb4d53c12c32a&amp;oe=5E5FE4B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9849" y="556127"/>
            <a:ext cx="2355206" cy="2944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6" descr="https://scontent.fzag1-1.fna.fbcdn.net/v/t1.15752-9/72981060_2386029574855887_1871793064524120064_n.jpg?_nc_cat=111&amp;_nc_oc=AQnuX4_6N4Zccdxtbaw4r4aOvbiaUwqTYVn4l4c7rTKA9V05eifTw7QAwy7QSJWGltY&amp;_nc_ht=scontent.fzag1-1.fna&amp;oh=fd7b519f9579dbaab2fcf06bd9c52bdf&amp;oe=5E1938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4128" y="692697"/>
            <a:ext cx="2300982" cy="2808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6" descr="https://scontent.fzag1-1.fna.fbcdn.net/v/t1.15752-9/72586381_392862275000146_5678615435885412352_n.jpg?_nc_cat=103&amp;_nc_oc=AQk4Ukf0OJRxnnm4CCkhtRZ55mEC1ubwPAxqdvijxftpc8vawODnogGMN7XEFFRrKpg&amp;_nc_ht=scontent.fzag1-1.fna&amp;oh=5654286277cd7063803246eb3ffba81f&amp;oe=5E2356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47864" y="3861048"/>
            <a:ext cx="2089073" cy="2612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Film</a:t>
            </a:r>
            <a:endParaRPr lang="hr-HR" b="1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ES" dirty="0" smtClean="0">
                <a:hlinkClick r:id="rId2"/>
              </a:rPr>
              <a:t>video: </a:t>
            </a:r>
            <a:r>
              <a:rPr lang="es-ES" dirty="0" err="1" smtClean="0">
                <a:hlinkClick r:id="rId2"/>
              </a:rPr>
              <a:t>Zmajada</a:t>
            </a:r>
            <a:r>
              <a:rPr lang="es-ES" dirty="0" smtClean="0">
                <a:hlinkClick r:id="rId2"/>
              </a:rPr>
              <a:t> u OŠ </a:t>
            </a:r>
            <a:r>
              <a:rPr lang="es-ES" dirty="0" err="1" smtClean="0">
                <a:hlinkClick r:id="rId2"/>
              </a:rPr>
              <a:t>Popovac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999" y="1248057"/>
            <a:ext cx="2688289" cy="405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oogle Shape;23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44145" y="5502946"/>
            <a:ext cx="4505334" cy="737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750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b="1"/>
              <a:t>Zmajada Osijek 2019.</a:t>
            </a:r>
            <a:endParaRPr b="1"/>
          </a:p>
        </p:txBody>
      </p:sp>
      <p:sp>
        <p:nvSpPr>
          <p:cNvPr id="219" name="Google Shape;219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hr-HR" sz="2220"/>
              <a:t>Natjecanje u visini leta zmaja i kreativnosti izrade</a:t>
            </a:r>
            <a:endParaRPr sz="2220"/>
          </a:p>
        </p:txBody>
      </p:sp>
      <p:pic>
        <p:nvPicPr>
          <p:cNvPr id="220" name="Google Shape;220;p1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2348880"/>
            <a:ext cx="2508925" cy="3345234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/>
              <a:t>        </a:t>
            </a:r>
            <a:r>
              <a:rPr lang="hr-HR" sz="2200"/>
              <a:t>Padobranski skokovi</a:t>
            </a:r>
            <a:endParaRPr sz="2200"/>
          </a:p>
        </p:txBody>
      </p:sp>
      <p:pic>
        <p:nvPicPr>
          <p:cNvPr id="222" name="Google Shape;222;p18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3504258" y="3645671"/>
            <a:ext cx="2279500" cy="303933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8"/>
          <p:cNvSpPr txBox="1"/>
          <p:nvPr/>
        </p:nvSpPr>
        <p:spPr>
          <a:xfrm>
            <a:off x="3059832" y="2852936"/>
            <a:ext cx="288032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Natjecanje s klizačima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"/>
          <p:cNvSpPr txBox="1">
            <a:spLocks noGrp="1"/>
          </p:cNvSpPr>
          <p:nvPr>
            <p:ph type="title"/>
          </p:nvPr>
        </p:nvSpPr>
        <p:spPr>
          <a:xfrm>
            <a:off x="432887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b="1"/>
              <a:t>Klizači i 3d olovka</a:t>
            </a:r>
            <a:endParaRPr b="1"/>
          </a:p>
        </p:txBody>
      </p:sp>
      <p:pic>
        <p:nvPicPr>
          <p:cNvPr id="229" name="Google Shape;229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1268760"/>
            <a:ext cx="3528392" cy="531399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9"/>
          <p:cNvSpPr txBox="1">
            <a:spLocks noGrp="1"/>
          </p:cNvSpPr>
          <p:nvPr>
            <p:ph type="body" idx="2"/>
          </p:nvPr>
        </p:nvSpPr>
        <p:spPr>
          <a:xfrm>
            <a:off x="4648200" y="126876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 dirty="0"/>
          </a:p>
          <a:p>
            <a:pPr marL="0" lvl="0" indent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hr-HR" sz="4800" dirty="0"/>
              <a:t>Željka </a:t>
            </a:r>
            <a:r>
              <a:rPr lang="hr-HR" sz="4800" dirty="0" err="1"/>
              <a:t>volans</a:t>
            </a:r>
            <a:endParaRPr sz="4800" dirty="0"/>
          </a:p>
          <a:p>
            <a:pPr marL="0" lvl="0" indent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 dirty="0"/>
          </a:p>
          <a:p>
            <a:pPr marL="0" lvl="0" indent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 dirty="0"/>
          </a:p>
          <a:p>
            <a:pPr marL="0" lvl="0" indent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 dirty="0"/>
          </a:p>
          <a:p>
            <a:pPr marL="0" lvl="0" indent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 dirty="0"/>
          </a:p>
        </p:txBody>
      </p:sp>
      <p:pic>
        <p:nvPicPr>
          <p:cNvPr id="231" name="Google Shape;23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4833" y="5990626"/>
            <a:ext cx="4505334" cy="73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b="1"/>
              <a:t>Autori</a:t>
            </a:r>
            <a:endParaRPr b="1"/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r-HR" b="1"/>
              <a:t>Jasmina Alilović, OŠ „Matija Gubec”, Čeminac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r-HR" b="1"/>
              <a:t>Željka Krizmanić, OŠ „Matija Gubec”, Čeminac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r-HR" b="1"/>
              <a:t>Anela Pejić, OŠ August Šenoa, Osijek  i OŠ Popovac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r-HR" b="1"/>
              <a:t>Katarina Tomić, OŠ Tenja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hr-HR" sz="3959" b="1"/>
              <a:t>Kako povezati nastavu po vertikali?</a:t>
            </a:r>
            <a:endParaRPr sz="3959" b="1"/>
          </a:p>
        </p:txBody>
      </p:sp>
      <p:sp>
        <p:nvSpPr>
          <p:cNvPr id="237" name="Google Shape;237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r-HR"/>
              <a:t>nastavu smo povezali po vertikali kroz radionice namijenjene učenicima razredne nastave i predmetne nastave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r-HR"/>
              <a:t>Primjer prakse: radionica zrakoplovnog modelarstva i radionica crtanja 3D-olovkom (hobi s  matematikom i  pojedinim dijelovima tehničke  kulture)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1"/>
          <p:cNvSpPr txBox="1">
            <a:spLocks noGrp="1"/>
          </p:cNvSpPr>
          <p:nvPr>
            <p:ph type="title"/>
          </p:nvPr>
        </p:nvSpPr>
        <p:spPr>
          <a:xfrm>
            <a:off x="251520" y="400129"/>
            <a:ext cx="4464495" cy="16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hr-HR" sz="3200"/>
              <a:t>Radionica zrakoplovnog modelarstva</a:t>
            </a:r>
            <a:endParaRPr sz="3200"/>
          </a:p>
        </p:txBody>
      </p:sp>
      <p:pic>
        <p:nvPicPr>
          <p:cNvPr id="243" name="Google Shape;243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32040" y="400128"/>
            <a:ext cx="3188615" cy="572603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4" name="Google Shape;244;p21"/>
          <p:cNvSpPr txBox="1">
            <a:spLocks noGrp="1"/>
          </p:cNvSpPr>
          <p:nvPr>
            <p:ph type="body" idx="2"/>
          </p:nvPr>
        </p:nvSpPr>
        <p:spPr>
          <a:xfrm>
            <a:off x="534379" y="2420888"/>
            <a:ext cx="3898776" cy="331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/>
              <a:t>Modeli klizača-SIKI 13</a:t>
            </a:r>
            <a:endParaRPr/>
          </a:p>
          <a:p>
            <a:pPr marL="457200" lvl="0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/>
              <a:t>Učenici od 7 do 10 godina sastavljali su dijelove modela </a:t>
            </a:r>
            <a:endParaRPr/>
          </a:p>
          <a:p>
            <a:pPr marL="457200" lvl="0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r-HR" sz="2800"/>
              <a:t>Natjecanje –mjerili udaljenost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2"/>
          <p:cNvSpPr txBox="1">
            <a:spLocks noGrp="1"/>
          </p:cNvSpPr>
          <p:nvPr>
            <p:ph type="title"/>
          </p:nvPr>
        </p:nvSpPr>
        <p:spPr>
          <a:xfrm>
            <a:off x="457200" y="26099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b="1"/>
              <a:t>Radionica crtanja 3D olovkom </a:t>
            </a:r>
            <a:endParaRPr/>
          </a:p>
        </p:txBody>
      </p:sp>
      <p:sp>
        <p:nvSpPr>
          <p:cNvPr id="250" name="Google Shape;250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hr-HR" sz="2600"/>
              <a:t>U radionici „Izradi viseći most”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hr-HR" sz="2600"/>
              <a:t>sudjelovali su učenici 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hr-HR" sz="2600"/>
              <a:t>od 5.do 8.razreda.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51" name="Google Shape;25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873" y="3653920"/>
            <a:ext cx="4000127" cy="2784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9553" y="1660586"/>
            <a:ext cx="3897247" cy="4777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3"/>
          <p:cNvSpPr txBox="1">
            <a:spLocks noGrp="1"/>
          </p:cNvSpPr>
          <p:nvPr>
            <p:ph type="title"/>
          </p:nvPr>
        </p:nvSpPr>
        <p:spPr>
          <a:xfrm rot="826485" flipH="1">
            <a:off x="4572000" y="4365104"/>
            <a:ext cx="4114800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hr-HR" sz="3959" b="1"/>
              <a:t>3.Ljetni kamp tehnike Orahovica</a:t>
            </a:r>
            <a:endParaRPr sz="3959" b="1"/>
          </a:p>
        </p:txBody>
      </p:sp>
      <p:sp>
        <p:nvSpPr>
          <p:cNvPr id="258" name="Google Shape;258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b="1"/>
              <a:t>Film</a:t>
            </a:r>
            <a:endParaRPr b="1"/>
          </a:p>
        </p:txBody>
      </p:sp>
      <p:sp>
        <p:nvSpPr>
          <p:cNvPr id="264" name="Google Shape;264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r-HR" u="sng">
                <a:solidFill>
                  <a:schemeClr val="hlink"/>
                </a:solidFill>
                <a:hlinkClick r:id="rId3"/>
              </a:rPr>
              <a:t>video: Tko visoko leti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027" name="Picture 3" descr="D:\Dokumenti\jaci\CUC 2019\IMG-b4929761c0ae3d97037c5adedfa7674b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016" y="1804416"/>
            <a:ext cx="2560320" cy="455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hr-HR" sz="3200" b="1"/>
              <a:t>Zaključak</a:t>
            </a:r>
            <a:endParaRPr sz="3200" b="1"/>
          </a:p>
        </p:txBody>
      </p:sp>
      <p:pic>
        <p:nvPicPr>
          <p:cNvPr id="270" name="Google Shape;270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96256" y="524256"/>
            <a:ext cx="2694432" cy="4169663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r-HR" sz="3200"/>
              <a:t>Iako nismo bili u eksperimentu Škole za život i mi i učenici prošli smo životnu školu.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/>
          </a:p>
        </p:txBody>
      </p:sp>
      <p:pic>
        <p:nvPicPr>
          <p:cNvPr id="5" name="Google Shape;23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78385" y="4856770"/>
            <a:ext cx="4505334" cy="73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b="1"/>
              <a:t>Evaluacija predavanja</a:t>
            </a:r>
            <a:endParaRPr b="1"/>
          </a:p>
        </p:txBody>
      </p:sp>
      <p:sp>
        <p:nvSpPr>
          <p:cNvPr id="277" name="Google Shape;277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3200"/>
              <a:buNone/>
            </a:pPr>
            <a:r>
              <a:rPr lang="hr-HR" b="1" dirty="0"/>
              <a:t>https://</a:t>
            </a:r>
            <a:r>
              <a:rPr lang="hr-HR" b="1" dirty="0" smtClean="0"/>
              <a:t>www.menti.com</a:t>
            </a:r>
          </a:p>
          <a:p>
            <a:pPr marL="0" lvl="0" indent="0">
              <a:spcBef>
                <a:spcPts val="0"/>
              </a:spcBef>
              <a:buSzPts val="3200"/>
              <a:buNone/>
            </a:pPr>
            <a:endParaRPr b="1" dirty="0"/>
          </a:p>
          <a:p>
            <a:pPr marL="0" lvl="0" indent="0">
              <a:spcBef>
                <a:spcPts val="640"/>
              </a:spcBef>
              <a:buSzPts val="3200"/>
              <a:buNone/>
            </a:pPr>
            <a:r>
              <a:rPr lang="hr-HR" dirty="0" smtClean="0">
                <a:hlinkClick r:id="rId3"/>
              </a:rPr>
              <a:t>anketa</a:t>
            </a:r>
            <a:endParaRPr lang="hr-HR" dirty="0" smtClean="0"/>
          </a:p>
          <a:p>
            <a:pPr marL="0" lvl="0" indent="0">
              <a:spcBef>
                <a:spcPts val="640"/>
              </a:spcBef>
              <a:buSzPts val="3200"/>
              <a:buNone/>
            </a:pPr>
            <a:r>
              <a:rPr lang="hr-HR" dirty="0" smtClean="0">
                <a:hlinkClick r:id="rId4"/>
              </a:rPr>
              <a:t>rezultati ankete</a:t>
            </a:r>
            <a:endParaRPr lang="hr-HR" dirty="0" smtClean="0"/>
          </a:p>
          <a:p>
            <a:pPr marL="0" lvl="0" indent="0">
              <a:spcBef>
                <a:spcPts val="640"/>
              </a:spcBef>
              <a:buSzPts val="32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u="sng" dirty="0">
              <a:solidFill>
                <a:schemeClr val="hlink"/>
              </a:solidFill>
              <a:hlinkClick r:id="rId3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584" y="1475474"/>
            <a:ext cx="2377440" cy="358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oogle Shape;231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74545" y="5059276"/>
            <a:ext cx="4505334" cy="73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Hvala na pozornosti!</a:t>
            </a:r>
            <a:br>
              <a:rPr lang="hr-HR" b="1" dirty="0"/>
            </a:br>
            <a:endParaRPr lang="hr-HR" b="1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68356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b="1"/>
              <a:t>Cilj projekta</a:t>
            </a:r>
            <a:endParaRPr b="1"/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r-HR" b="1"/>
              <a:t>povezati nastavu po vertikali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r-HR" b="1"/>
              <a:t>povezati više nastavnih predmeta u projekt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r-HR" b="1"/>
              <a:t>povezati više škola u radu na zajedničkom projektu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r-HR" b="1"/>
              <a:t>povezati lokalnu zajednicu i školu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hr-HR" b="1"/>
              <a:t>staviti hobi u funkciju nastave i osigurati financiranje  budućih projekata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b="1"/>
              <a:t>Svaki CUC je nova priča…</a:t>
            </a:r>
            <a:endParaRPr b="1"/>
          </a:p>
        </p:txBody>
      </p:sp>
      <p:sp>
        <p:nvSpPr>
          <p:cNvPr id="103" name="Google Shape;103;p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/>
              <a:t>                  Može li se?</a:t>
            </a:r>
            <a:endParaRPr/>
          </a:p>
        </p:txBody>
      </p:sp>
      <p:pic>
        <p:nvPicPr>
          <p:cNvPr id="104" name="Google Shape;104;p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2501" y="2751365"/>
            <a:ext cx="3889585" cy="279830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/>
              <a:t>     Upravljanje kreativnošću</a:t>
            </a:r>
            <a:endParaRPr/>
          </a:p>
        </p:txBody>
      </p:sp>
      <p:pic>
        <p:nvPicPr>
          <p:cNvPr id="106" name="Google Shape;106;p4" descr="D:\Dokumenti\jaci\cuc2017\23.jpg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645025" y="2805366"/>
            <a:ext cx="4041775" cy="2690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hr-HR" sz="4000" b="1"/>
              <a:t>Kako se rodila ideja…</a:t>
            </a:r>
            <a:endParaRPr sz="4000" b="1"/>
          </a:p>
        </p:txBody>
      </p:sp>
      <p:pic>
        <p:nvPicPr>
          <p:cNvPr id="112" name="Google Shape;112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75050" y="1282700"/>
            <a:ext cx="5111750" cy="383381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r-HR" sz="3200" b="1"/>
              <a:t>Kamp HSCB saveza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r-HR" sz="3200" b="1"/>
              <a:t>Prvić Luka,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r-HR" sz="3200" b="1"/>
              <a:t>srpanj 2018. god 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hr-HR" sz="3959" b="1"/>
              <a:t>Posjet Memorijalnom centru Faust Vrančić </a:t>
            </a:r>
            <a:endParaRPr sz="3959" b="1"/>
          </a:p>
        </p:txBody>
      </p:sp>
      <p:sp>
        <p:nvSpPr>
          <p:cNvPr id="120" name="Google Shape;120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/>
              <a:t>Edukativne igrice na multimedijalnim displejima  </a:t>
            </a:r>
            <a:endParaRPr/>
          </a:p>
        </p:txBody>
      </p:sp>
      <p:sp>
        <p:nvSpPr>
          <p:cNvPr id="121" name="Google Shape;121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/>
              <a:t>         Zbirka modela izuma </a:t>
            </a:r>
            <a:endParaRPr/>
          </a:p>
        </p:txBody>
      </p:sp>
      <p:pic>
        <p:nvPicPr>
          <p:cNvPr id="122" name="Google Shape;122;p6" descr="D:\Dokumenti\jaci\CUC 2019\IMG-176b976d3e966b655b3cd69347cb5895-V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635448"/>
            <a:ext cx="4040188" cy="3030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6" descr="D:\Dokumenti\jaci\CUC 2019\IMG-95faf8ebf07c42a59ca12e75df360642-V.jpg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184179" y="2237879"/>
            <a:ext cx="2916213" cy="3888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b="1"/>
              <a:t>Na nastavi fizike…</a:t>
            </a:r>
            <a:endParaRPr b="1"/>
          </a:p>
        </p:txBody>
      </p:sp>
      <p:pic>
        <p:nvPicPr>
          <p:cNvPr id="129" name="Google Shape;129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712066"/>
            <a:ext cx="4038600" cy="4302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970861" y="1600200"/>
            <a:ext cx="3393277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b="1"/>
              <a:t>Igrokaz</a:t>
            </a:r>
            <a:endParaRPr b="1"/>
          </a:p>
        </p:txBody>
      </p:sp>
      <p:sp>
        <p:nvSpPr>
          <p:cNvPr id="136" name="Google Shape;136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hr-HR" sz="2220"/>
              <a:t>Zimska škola fizike, Osijek 2018.</a:t>
            </a:r>
            <a:endParaRPr sz="2220"/>
          </a:p>
        </p:txBody>
      </p:sp>
      <p:pic>
        <p:nvPicPr>
          <p:cNvPr id="137" name="Google Shape;137;p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95561" y="2317683"/>
            <a:ext cx="2856359" cy="380847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hr-HR" sz="2220"/>
              <a:t>Prezentacija projekta u OŠ „Matija Gubec” u Čemincu</a:t>
            </a:r>
            <a:endParaRPr sz="2220"/>
          </a:p>
        </p:txBody>
      </p:sp>
      <p:pic>
        <p:nvPicPr>
          <p:cNvPr id="139" name="Google Shape;139;p8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670556" y="2813579"/>
            <a:ext cx="3837517" cy="2878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hr-HR" sz="3200" b="1"/>
              <a:t>Radionice u školi u Čemincu</a:t>
            </a:r>
            <a:endParaRPr sz="3200" b="1"/>
          </a:p>
        </p:txBody>
      </p:sp>
      <p:pic>
        <p:nvPicPr>
          <p:cNvPr id="145" name="Google Shape;145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57068" y="1124744"/>
            <a:ext cx="3311658" cy="500141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 sz="2800"/>
              <a:t>Radionice je organizirao i materijal osigurao CTK Čeminac uz pokroviteljstvo CTK Osijek i financijsku pomoć općine Čeminac. One su povezale sve četiri škole naše županije.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449</Words>
  <Application>Microsoft Office PowerPoint</Application>
  <PresentationFormat>Prikaz na zaslonu (4:3)</PresentationFormat>
  <Paragraphs>88</Paragraphs>
  <Slides>27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28" baseType="lpstr">
      <vt:lpstr>Tema sustava Office</vt:lpstr>
      <vt:lpstr>Tko visoko leti – Faust Vrančić</vt:lpstr>
      <vt:lpstr>Autori</vt:lpstr>
      <vt:lpstr>Cilj projekta</vt:lpstr>
      <vt:lpstr>Svaki CUC je nova priča…</vt:lpstr>
      <vt:lpstr>Kako se rodila ideja…</vt:lpstr>
      <vt:lpstr>Posjet Memorijalnom centru Faust Vrančić </vt:lpstr>
      <vt:lpstr>Na nastavi fizike…</vt:lpstr>
      <vt:lpstr>Igrokaz</vt:lpstr>
      <vt:lpstr>Radionice u školi u Čemincu</vt:lpstr>
      <vt:lpstr>PowerPointova prezentacija</vt:lpstr>
      <vt:lpstr>PowerPointova prezentacija</vt:lpstr>
      <vt:lpstr>Radionice izrade zmajeva</vt:lpstr>
      <vt:lpstr>PowerPointova prezentacija</vt:lpstr>
      <vt:lpstr>Zmajevi u Erasmusu</vt:lpstr>
      <vt:lpstr>PowerPointova prezentacija</vt:lpstr>
      <vt:lpstr>PowerPointova prezentacija</vt:lpstr>
      <vt:lpstr>Film</vt:lpstr>
      <vt:lpstr>Zmajada Osijek 2019.</vt:lpstr>
      <vt:lpstr>Klizači i 3d olovka</vt:lpstr>
      <vt:lpstr>Kako povezati nastavu po vertikali?</vt:lpstr>
      <vt:lpstr>Radionica zrakoplovnog modelarstva</vt:lpstr>
      <vt:lpstr>Radionica crtanja 3D olovkom </vt:lpstr>
      <vt:lpstr>3.Ljetni kamp tehnike Orahovica</vt:lpstr>
      <vt:lpstr>Film</vt:lpstr>
      <vt:lpstr>Zaključak</vt:lpstr>
      <vt:lpstr>Evaluacija predavanja</vt:lpstr>
      <vt:lpstr>Hvala na pozornosti!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Tko visoko leti – Faust Vrančić</dc:title>
  <dc:creator>Korisnik</dc:creator>
  <cp:lastModifiedBy>Korisnik</cp:lastModifiedBy>
  <cp:revision>7</cp:revision>
  <dcterms:created xsi:type="dcterms:W3CDTF">2019-10-06T20:41:28Z</dcterms:created>
  <dcterms:modified xsi:type="dcterms:W3CDTF">2019-10-20T20:04:36Z</dcterms:modified>
</cp:coreProperties>
</file>