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307" r:id="rId4"/>
    <p:sldId id="258" r:id="rId5"/>
    <p:sldId id="284" r:id="rId6"/>
    <p:sldId id="262" r:id="rId7"/>
    <p:sldId id="290" r:id="rId8"/>
    <p:sldId id="259" r:id="rId9"/>
    <p:sldId id="260" r:id="rId10"/>
    <p:sldId id="273" r:id="rId11"/>
    <p:sldId id="274" r:id="rId12"/>
    <p:sldId id="291" r:id="rId13"/>
    <p:sldId id="306" r:id="rId14"/>
    <p:sldId id="261" r:id="rId15"/>
    <p:sldId id="277" r:id="rId16"/>
    <p:sldId id="278" r:id="rId17"/>
    <p:sldId id="308" r:id="rId18"/>
    <p:sldId id="309" r:id="rId19"/>
    <p:sldId id="264" r:id="rId20"/>
    <p:sldId id="263" r:id="rId21"/>
    <p:sldId id="305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292" r:id="rId34"/>
    <p:sldId id="310" r:id="rId3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412E"/>
    <a:srgbClr val="E5A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76D1B-B76B-4919-8787-706426C53D96}" v="22" dt="2019-10-27T14:19:28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46776D1B-B76B-4919-8787-706426C53D96}"/>
    <pc:docChg chg="custSel modSld">
      <pc:chgData name="LEOPOLDINA Vitković" userId="de5d8406-09fa-41fa-8d28-8a7ba852ce89" providerId="ADAL" clId="{46776D1B-B76B-4919-8787-706426C53D96}" dt="2019-10-27T14:19:43.004" v="130" actId="20577"/>
      <pc:docMkLst>
        <pc:docMk/>
      </pc:docMkLst>
      <pc:sldChg chg="modSp">
        <pc:chgData name="LEOPOLDINA Vitković" userId="de5d8406-09fa-41fa-8d28-8a7ba852ce89" providerId="ADAL" clId="{46776D1B-B76B-4919-8787-706426C53D96}" dt="2019-10-27T14:19:00.720" v="122" actId="20577"/>
        <pc:sldMkLst>
          <pc:docMk/>
          <pc:sldMk cId="3895184261" sldId="258"/>
        </pc:sldMkLst>
        <pc:graphicFrameChg chg="mod">
          <ac:chgData name="LEOPOLDINA Vitković" userId="de5d8406-09fa-41fa-8d28-8a7ba852ce89" providerId="ADAL" clId="{46776D1B-B76B-4919-8787-706426C53D96}" dt="2019-10-27T14:19:00.720" v="122" actId="20577"/>
          <ac:graphicFrameMkLst>
            <pc:docMk/>
            <pc:sldMk cId="3895184261" sldId="258"/>
            <ac:graphicFrameMk id="13" creationId="{C7F1158F-8AB9-4AF4-AD65-C4FCEB9B0F79}"/>
          </ac:graphicFrameMkLst>
        </pc:graphicFrameChg>
      </pc:sldChg>
      <pc:sldChg chg="modSp">
        <pc:chgData name="LEOPOLDINA Vitković" userId="de5d8406-09fa-41fa-8d28-8a7ba852ce89" providerId="ADAL" clId="{46776D1B-B76B-4919-8787-706426C53D96}" dt="2019-10-27T14:19:28.055" v="126" actId="20577"/>
        <pc:sldMkLst>
          <pc:docMk/>
          <pc:sldMk cId="2042322742" sldId="260"/>
        </pc:sldMkLst>
        <pc:graphicFrameChg chg="mod">
          <ac:chgData name="LEOPOLDINA Vitković" userId="de5d8406-09fa-41fa-8d28-8a7ba852ce89" providerId="ADAL" clId="{46776D1B-B76B-4919-8787-706426C53D96}" dt="2019-10-27T14:19:28.055" v="126" actId="20577"/>
          <ac:graphicFrameMkLst>
            <pc:docMk/>
            <pc:sldMk cId="2042322742" sldId="260"/>
            <ac:graphicFrameMk id="5" creationId="{C9966B03-F119-4D4A-B939-84AF4A77D9E8}"/>
          </ac:graphicFrameMkLst>
        </pc:graphicFrameChg>
      </pc:sldChg>
      <pc:sldChg chg="modSp">
        <pc:chgData name="LEOPOLDINA Vitković" userId="de5d8406-09fa-41fa-8d28-8a7ba852ce89" providerId="ADAL" clId="{46776D1B-B76B-4919-8787-706426C53D96}" dt="2019-10-27T14:19:11.240" v="124" actId="20577"/>
        <pc:sldMkLst>
          <pc:docMk/>
          <pc:sldMk cId="156218841" sldId="262"/>
        </pc:sldMkLst>
        <pc:graphicFrameChg chg="mod">
          <ac:chgData name="LEOPOLDINA Vitković" userId="de5d8406-09fa-41fa-8d28-8a7ba852ce89" providerId="ADAL" clId="{46776D1B-B76B-4919-8787-706426C53D96}" dt="2019-10-27T14:19:11.240" v="124" actId="20577"/>
          <ac:graphicFrameMkLst>
            <pc:docMk/>
            <pc:sldMk cId="156218841" sldId="262"/>
            <ac:graphicFrameMk id="5" creationId="{A5870CAF-A060-4160-B7A3-0B8C5401E15D}"/>
          </ac:graphicFrameMkLst>
        </pc:graphicFrameChg>
      </pc:sldChg>
      <pc:sldChg chg="modSp">
        <pc:chgData name="LEOPOLDINA Vitković" userId="de5d8406-09fa-41fa-8d28-8a7ba852ce89" providerId="ADAL" clId="{46776D1B-B76B-4919-8787-706426C53D96}" dt="2019-10-27T14:01:00.637" v="8" actId="1076"/>
        <pc:sldMkLst>
          <pc:docMk/>
          <pc:sldMk cId="556425902" sldId="274"/>
        </pc:sldMkLst>
        <pc:spChg chg="mod">
          <ac:chgData name="LEOPOLDINA Vitković" userId="de5d8406-09fa-41fa-8d28-8a7ba852ce89" providerId="ADAL" clId="{46776D1B-B76B-4919-8787-706426C53D96}" dt="2019-10-27T14:00:53.017" v="7" actId="403"/>
          <ac:spMkLst>
            <pc:docMk/>
            <pc:sldMk cId="556425902" sldId="274"/>
            <ac:spMk id="2" creationId="{17434C45-D98B-4992-AE1A-51C08D1765B2}"/>
          </ac:spMkLst>
        </pc:spChg>
        <pc:picChg chg="mod">
          <ac:chgData name="LEOPOLDINA Vitković" userId="de5d8406-09fa-41fa-8d28-8a7ba852ce89" providerId="ADAL" clId="{46776D1B-B76B-4919-8787-706426C53D96}" dt="2019-10-27T14:01:00.637" v="8" actId="1076"/>
          <ac:picMkLst>
            <pc:docMk/>
            <pc:sldMk cId="556425902" sldId="274"/>
            <ac:picMk id="5" creationId="{85875781-790C-4D39-8A27-F61D72698C9B}"/>
          </ac:picMkLst>
        </pc:picChg>
      </pc:sldChg>
      <pc:sldChg chg="modSp">
        <pc:chgData name="LEOPOLDINA Vitković" userId="de5d8406-09fa-41fa-8d28-8a7ba852ce89" providerId="ADAL" clId="{46776D1B-B76B-4919-8787-706426C53D96}" dt="2019-10-27T14:19:43.004" v="130" actId="20577"/>
        <pc:sldMkLst>
          <pc:docMk/>
          <pc:sldMk cId="184703631" sldId="291"/>
        </pc:sldMkLst>
        <pc:spChg chg="mod">
          <ac:chgData name="LEOPOLDINA Vitković" userId="de5d8406-09fa-41fa-8d28-8a7ba852ce89" providerId="ADAL" clId="{46776D1B-B76B-4919-8787-706426C53D96}" dt="2019-10-27T14:19:43.004" v="130" actId="20577"/>
          <ac:spMkLst>
            <pc:docMk/>
            <pc:sldMk cId="184703631" sldId="291"/>
            <ac:spMk id="3" creationId="{BBFA8A08-49C1-40D9-A9FD-DF9C63263DB3}"/>
          </ac:spMkLst>
        </pc:spChg>
      </pc:sldChg>
      <pc:sldChg chg="addSp modSp">
        <pc:chgData name="LEOPOLDINA Vitković" userId="de5d8406-09fa-41fa-8d28-8a7ba852ce89" providerId="ADAL" clId="{46776D1B-B76B-4919-8787-706426C53D96}" dt="2019-10-27T14:11:41.377" v="20" actId="1076"/>
        <pc:sldMkLst>
          <pc:docMk/>
          <pc:sldMk cId="1165509607" sldId="292"/>
        </pc:sldMkLst>
        <pc:spChg chg="add mod">
          <ac:chgData name="LEOPOLDINA Vitković" userId="de5d8406-09fa-41fa-8d28-8a7ba852ce89" providerId="ADAL" clId="{46776D1B-B76B-4919-8787-706426C53D96}" dt="2019-10-27T14:11:41.377" v="20" actId="1076"/>
          <ac:spMkLst>
            <pc:docMk/>
            <pc:sldMk cId="1165509607" sldId="292"/>
            <ac:spMk id="5" creationId="{2BA4594E-868C-4F7B-8BCC-EAB620D94C4F}"/>
          </ac:spMkLst>
        </pc:spChg>
      </pc:sldChg>
      <pc:sldChg chg="addSp modSp">
        <pc:chgData name="LEOPOLDINA Vitković" userId="de5d8406-09fa-41fa-8d28-8a7ba852ce89" providerId="ADAL" clId="{46776D1B-B76B-4919-8787-706426C53D96}" dt="2019-10-27T14:15:52.584" v="109" actId="27614"/>
        <pc:sldMkLst>
          <pc:docMk/>
          <pc:sldMk cId="100228676" sldId="310"/>
        </pc:sldMkLst>
        <pc:spChg chg="add mod">
          <ac:chgData name="LEOPOLDINA Vitković" userId="de5d8406-09fa-41fa-8d28-8a7ba852ce89" providerId="ADAL" clId="{46776D1B-B76B-4919-8787-706426C53D96}" dt="2019-10-27T14:13:02.608" v="101" actId="1076"/>
          <ac:spMkLst>
            <pc:docMk/>
            <pc:sldMk cId="100228676" sldId="310"/>
            <ac:spMk id="2" creationId="{E1315057-D4A2-45A2-86A7-448A01ED00F6}"/>
          </ac:spMkLst>
        </pc:spChg>
        <pc:spChg chg="mod">
          <ac:chgData name="LEOPOLDINA Vitković" userId="de5d8406-09fa-41fa-8d28-8a7ba852ce89" providerId="ADAL" clId="{46776D1B-B76B-4919-8787-706426C53D96}" dt="2019-10-27T14:13:12.380" v="106" actId="1076"/>
          <ac:spMkLst>
            <pc:docMk/>
            <pc:sldMk cId="100228676" sldId="310"/>
            <ac:spMk id="3" creationId="{183E8FCF-D40E-453F-9CFE-BB6C579B9717}"/>
          </ac:spMkLst>
        </pc:spChg>
        <pc:picChg chg="add mod">
          <ac:chgData name="LEOPOLDINA Vitković" userId="de5d8406-09fa-41fa-8d28-8a7ba852ce89" providerId="ADAL" clId="{46776D1B-B76B-4919-8787-706426C53D96}" dt="2019-10-27T14:15:52.584" v="109" actId="27614"/>
          <ac:picMkLst>
            <pc:docMk/>
            <pc:sldMk cId="100228676" sldId="310"/>
            <ac:picMk id="5" creationId="{6A2B5C8B-0A55-4195-9348-49F879E518E1}"/>
          </ac:picMkLst>
        </pc:picChg>
      </pc:sldChg>
    </pc:docChg>
  </pc:docChgLst>
  <pc:docChgLst>
    <pc:chgData name="LEOPOLDINA Vitković" userId="de5d8406-09fa-41fa-8d28-8a7ba852ce89" providerId="ADAL" clId="{06CBE6AA-46C9-4A62-826B-AEDE0A6E19B6}"/>
    <pc:docChg chg="undo custSel mod addSld delSld modSld sldOrd">
      <pc:chgData name="LEOPOLDINA Vitković" userId="de5d8406-09fa-41fa-8d28-8a7ba852ce89" providerId="ADAL" clId="{06CBE6AA-46C9-4A62-826B-AEDE0A6E19B6}" dt="2019-10-09T15:45:25.302" v="386"/>
      <pc:docMkLst>
        <pc:docMk/>
      </pc:docMkLst>
      <pc:sldChg chg="addSp delSp modSp mod setBg setClrOvrMap">
        <pc:chgData name="LEOPOLDINA Vitković" userId="de5d8406-09fa-41fa-8d28-8a7ba852ce89" providerId="ADAL" clId="{06CBE6AA-46C9-4A62-826B-AEDE0A6E19B6}" dt="2019-04-19T18:52:50.599" v="360" actId="20577"/>
        <pc:sldMkLst>
          <pc:docMk/>
          <pc:sldMk cId="1203020404" sldId="256"/>
        </pc:sldMkLst>
        <pc:spChg chg="mod">
          <ac:chgData name="LEOPOLDINA Vitković" userId="de5d8406-09fa-41fa-8d28-8a7ba852ce89" providerId="ADAL" clId="{06CBE6AA-46C9-4A62-826B-AEDE0A6E19B6}" dt="2019-04-12T04:28:40.223" v="147" actId="120"/>
          <ac:spMkLst>
            <pc:docMk/>
            <pc:sldMk cId="1203020404" sldId="256"/>
            <ac:spMk id="2" creationId="{1A1883BF-EC46-468D-B35B-E4AF1CAFA9F1}"/>
          </ac:spMkLst>
        </pc:spChg>
        <pc:spChg chg="mod">
          <ac:chgData name="LEOPOLDINA Vitković" userId="de5d8406-09fa-41fa-8d28-8a7ba852ce89" providerId="ADAL" clId="{06CBE6AA-46C9-4A62-826B-AEDE0A6E19B6}" dt="2019-04-19T18:52:50.599" v="360" actId="20577"/>
          <ac:spMkLst>
            <pc:docMk/>
            <pc:sldMk cId="1203020404" sldId="256"/>
            <ac:spMk id="3" creationId="{190DC603-D957-41A2-B18E-62AC74DC8D1B}"/>
          </ac:spMkLst>
        </pc:spChg>
        <pc:spChg chg="add del">
          <ac:chgData name="LEOPOLDINA Vitković" userId="de5d8406-09fa-41fa-8d28-8a7ba852ce89" providerId="ADAL" clId="{06CBE6AA-46C9-4A62-826B-AEDE0A6E19B6}" dt="2019-04-12T04:24:02.802" v="47" actId="26606"/>
          <ac:spMkLst>
            <pc:docMk/>
            <pc:sldMk cId="1203020404" sldId="256"/>
            <ac:spMk id="12" creationId="{DE47DF98-723F-4AAC-ABCF-CACBC438F78F}"/>
          </ac:spMkLst>
        </pc:spChg>
        <pc:spChg chg="add del">
          <ac:chgData name="LEOPOLDINA Vitković" userId="de5d8406-09fa-41fa-8d28-8a7ba852ce89" providerId="ADAL" clId="{06CBE6AA-46C9-4A62-826B-AEDE0A6E19B6}" dt="2019-04-12T04:24:02.802" v="47" actId="26606"/>
          <ac:spMkLst>
            <pc:docMk/>
            <pc:sldMk cId="1203020404" sldId="256"/>
            <ac:spMk id="13" creationId="{74426AB7-D619-4515-962A-BC83909EC015}"/>
          </ac:spMkLst>
        </pc:spChg>
        <pc:spChg chg="add del">
          <ac:chgData name="LEOPOLDINA Vitković" userId="de5d8406-09fa-41fa-8d28-8a7ba852ce89" providerId="ADAL" clId="{06CBE6AA-46C9-4A62-826B-AEDE0A6E19B6}" dt="2019-04-12T04:24:42.640" v="56" actId="26606"/>
          <ac:spMkLst>
            <pc:docMk/>
            <pc:sldMk cId="1203020404" sldId="256"/>
            <ac:spMk id="24" creationId="{87CC2527-562A-4F69-B487-4371E5B243E7}"/>
          </ac:spMkLst>
        </pc:spChg>
        <pc:spChg chg="add del">
          <ac:chgData name="LEOPOLDINA Vitković" userId="de5d8406-09fa-41fa-8d28-8a7ba852ce89" providerId="ADAL" clId="{06CBE6AA-46C9-4A62-826B-AEDE0A6E19B6}" dt="2019-04-12T04:27:17.414" v="125" actId="26606"/>
          <ac:spMkLst>
            <pc:docMk/>
            <pc:sldMk cId="1203020404" sldId="256"/>
            <ac:spMk id="46" creationId="{D6CF29CD-38B8-4924-BA11-6D60517487EF}"/>
          </ac:spMkLst>
        </pc:spChg>
        <pc:spChg chg="add del">
          <ac:chgData name="LEOPOLDINA Vitković" userId="de5d8406-09fa-41fa-8d28-8a7ba852ce89" providerId="ADAL" clId="{06CBE6AA-46C9-4A62-826B-AEDE0A6E19B6}" dt="2019-04-12T04:28:15.766" v="137" actId="26606"/>
          <ac:spMkLst>
            <pc:docMk/>
            <pc:sldMk cId="1203020404" sldId="256"/>
            <ac:spMk id="64" creationId="{F6E384F5-137A-40B1-97F0-694CC6ECD59C}"/>
          </ac:spMkLst>
        </pc:spChg>
        <pc:spChg chg="add del">
          <ac:chgData name="LEOPOLDINA Vitković" userId="de5d8406-09fa-41fa-8d28-8a7ba852ce89" providerId="ADAL" clId="{06CBE6AA-46C9-4A62-826B-AEDE0A6E19B6}" dt="2019-04-12T04:28:15.766" v="137" actId="26606"/>
          <ac:spMkLst>
            <pc:docMk/>
            <pc:sldMk cId="1203020404" sldId="256"/>
            <ac:spMk id="65" creationId="{9DBC4630-03DA-474F-BBCB-BA3AE6B317A4}"/>
          </ac:spMkLst>
        </pc:spChg>
        <pc:spChg chg="add del">
          <ac:chgData name="LEOPOLDINA Vitković" userId="de5d8406-09fa-41fa-8d28-8a7ba852ce89" providerId="ADAL" clId="{06CBE6AA-46C9-4A62-826B-AEDE0A6E19B6}" dt="2019-04-12T04:28:15.766" v="137" actId="26606"/>
          <ac:spMkLst>
            <pc:docMk/>
            <pc:sldMk cId="1203020404" sldId="256"/>
            <ac:spMk id="66" creationId="{78418A25-6EAC-4140-BFE6-284E1925B5EE}"/>
          </ac:spMkLst>
        </pc:spChg>
        <pc:spChg chg="add del">
          <ac:chgData name="LEOPOLDINA Vitković" userId="de5d8406-09fa-41fa-8d28-8a7ba852ce89" providerId="ADAL" clId="{06CBE6AA-46C9-4A62-826B-AEDE0A6E19B6}" dt="2019-04-12T04:28:15.766" v="137" actId="26606"/>
          <ac:spMkLst>
            <pc:docMk/>
            <pc:sldMk cId="1203020404" sldId="256"/>
            <ac:spMk id="67" creationId="{31103AB2-C090-458F-B752-294F23AFA8AD}"/>
          </ac:spMkLst>
        </pc:spChg>
        <pc:spChg chg="add">
          <ac:chgData name="LEOPOLDINA Vitković" userId="de5d8406-09fa-41fa-8d28-8a7ba852ce89" providerId="ADAL" clId="{06CBE6AA-46C9-4A62-826B-AEDE0A6E19B6}" dt="2019-04-12T04:28:15.766" v="137" actId="26606"/>
          <ac:spMkLst>
            <pc:docMk/>
            <pc:sldMk cId="1203020404" sldId="256"/>
            <ac:spMk id="80" creationId="{928F64C6-FE22-4FC1-A763-DFCC514811BD}"/>
          </ac:spMkLst>
        </pc:spChg>
        <pc:picChg chg="add del mod">
          <ac:chgData name="LEOPOLDINA Vitković" userId="de5d8406-09fa-41fa-8d28-8a7ba852ce89" providerId="ADAL" clId="{06CBE6AA-46C9-4A62-826B-AEDE0A6E19B6}" dt="2019-04-12T04:24:16.299" v="49" actId="478"/>
          <ac:picMkLst>
            <pc:docMk/>
            <pc:sldMk cId="1203020404" sldId="256"/>
            <ac:picMk id="5" creationId="{A9CF1911-B05C-48A9-A887-57B804591B37}"/>
          </ac:picMkLst>
        </pc:picChg>
        <pc:picChg chg="add mod ord">
          <ac:chgData name="LEOPOLDINA Vitković" userId="de5d8406-09fa-41fa-8d28-8a7ba852ce89" providerId="ADAL" clId="{06CBE6AA-46C9-4A62-826B-AEDE0A6E19B6}" dt="2019-04-12T04:28:15.766" v="137" actId="26606"/>
          <ac:picMkLst>
            <pc:docMk/>
            <pc:sldMk cId="1203020404" sldId="256"/>
            <ac:picMk id="7" creationId="{97E76469-B52F-4003-8B6E-93B211EB0ED4}"/>
          </ac:picMkLst>
        </pc:picChg>
        <pc:picChg chg="add mod ord">
          <ac:chgData name="LEOPOLDINA Vitković" userId="de5d8406-09fa-41fa-8d28-8a7ba852ce89" providerId="ADAL" clId="{06CBE6AA-46C9-4A62-826B-AEDE0A6E19B6}" dt="2019-04-12T04:28:15.766" v="137" actId="26606"/>
          <ac:picMkLst>
            <pc:docMk/>
            <pc:sldMk cId="1203020404" sldId="256"/>
            <ac:picMk id="9" creationId="{C578073A-B11B-4DB4-A815-4935FF60A46D}"/>
          </ac:picMkLst>
        </pc:picChg>
        <pc:picChg chg="add mod ord">
          <ac:chgData name="LEOPOLDINA Vitković" userId="de5d8406-09fa-41fa-8d28-8a7ba852ce89" providerId="ADAL" clId="{06CBE6AA-46C9-4A62-826B-AEDE0A6E19B6}" dt="2019-04-12T04:28:15.766" v="137" actId="26606"/>
          <ac:picMkLst>
            <pc:docMk/>
            <pc:sldMk cId="1203020404" sldId="256"/>
            <ac:picMk id="15" creationId="{B12133D8-7CCF-4FF7-A41E-240351DCCEA7}"/>
          </ac:picMkLst>
        </pc:picChg>
        <pc:picChg chg="add mod ord">
          <ac:chgData name="LEOPOLDINA Vitković" userId="de5d8406-09fa-41fa-8d28-8a7ba852ce89" providerId="ADAL" clId="{06CBE6AA-46C9-4A62-826B-AEDE0A6E19B6}" dt="2019-04-12T04:28:15.766" v="137" actId="26606"/>
          <ac:picMkLst>
            <pc:docMk/>
            <pc:sldMk cId="1203020404" sldId="256"/>
            <ac:picMk id="18" creationId="{3307FDB9-712E-4508-9BE9-1E4767F3DB2B}"/>
          </ac:picMkLst>
        </pc:picChg>
        <pc:picChg chg="add del">
          <ac:chgData name="LEOPOLDINA Vitković" userId="de5d8406-09fa-41fa-8d28-8a7ba852ce89" providerId="ADAL" clId="{06CBE6AA-46C9-4A62-826B-AEDE0A6E19B6}" dt="2019-04-12T04:27:13.339" v="123" actId="26606"/>
          <ac:picMkLst>
            <pc:docMk/>
            <pc:sldMk cId="1203020404" sldId="256"/>
            <ac:picMk id="43" creationId="{D2D2C3D0-D5DB-4464-BB3E-2DF035FDB805}"/>
          </ac:picMkLst>
        </pc:picChg>
        <pc:cxnChg chg="add del">
          <ac:chgData name="LEOPOLDINA Vitković" userId="de5d8406-09fa-41fa-8d28-8a7ba852ce89" providerId="ADAL" clId="{06CBE6AA-46C9-4A62-826B-AEDE0A6E19B6}" dt="2019-04-12T04:24:00.155" v="45" actId="26606"/>
          <ac:cxnSpMkLst>
            <pc:docMk/>
            <pc:sldMk cId="1203020404" sldId="256"/>
            <ac:cxnSpMk id="10" creationId="{E126E481-B945-4179-BD79-05E96E9B29E1}"/>
          </ac:cxnSpMkLst>
        </pc:cxnChg>
        <pc:cxnChg chg="add del">
          <ac:chgData name="LEOPOLDINA Vitković" userId="de5d8406-09fa-41fa-8d28-8a7ba852ce89" providerId="ADAL" clId="{06CBE6AA-46C9-4A62-826B-AEDE0A6E19B6}" dt="2019-04-12T04:24:02.802" v="47" actId="26606"/>
          <ac:cxnSpMkLst>
            <pc:docMk/>
            <pc:sldMk cId="1203020404" sldId="256"/>
            <ac:cxnSpMk id="14" creationId="{EA29FC7C-9308-4FDE-8DCA-405668055B0F}"/>
          </ac:cxnSpMkLst>
        </pc:cxnChg>
        <pc:cxnChg chg="add del">
          <ac:chgData name="LEOPOLDINA Vitković" userId="de5d8406-09fa-41fa-8d28-8a7ba852ce89" providerId="ADAL" clId="{06CBE6AA-46C9-4A62-826B-AEDE0A6E19B6}" dt="2019-04-12T04:24:42.645" v="57" actId="26606"/>
          <ac:cxnSpMkLst>
            <pc:docMk/>
            <pc:sldMk cId="1203020404" sldId="256"/>
            <ac:cxnSpMk id="16" creationId="{E126E481-B945-4179-BD79-05E96E9B29E1}"/>
          </ac:cxnSpMkLst>
        </pc:cxnChg>
        <pc:cxnChg chg="add del">
          <ac:chgData name="LEOPOLDINA Vitković" userId="de5d8406-09fa-41fa-8d28-8a7ba852ce89" providerId="ADAL" clId="{06CBE6AA-46C9-4A62-826B-AEDE0A6E19B6}" dt="2019-04-12T04:24:32.723" v="54" actId="26606"/>
          <ac:cxnSpMkLst>
            <pc:docMk/>
            <pc:sldMk cId="1203020404" sldId="256"/>
            <ac:cxnSpMk id="21" creationId="{E126E481-B945-4179-BD79-05E96E9B29E1}"/>
          </ac:cxnSpMkLst>
        </pc:cxnChg>
        <pc:cxnChg chg="add del">
          <ac:chgData name="LEOPOLDINA Vitković" userId="de5d8406-09fa-41fa-8d28-8a7ba852ce89" providerId="ADAL" clId="{06CBE6AA-46C9-4A62-826B-AEDE0A6E19B6}" dt="2019-04-12T04:24:42.640" v="56" actId="26606"/>
          <ac:cxnSpMkLst>
            <pc:docMk/>
            <pc:sldMk cId="1203020404" sldId="256"/>
            <ac:cxnSpMk id="23" creationId="{BCDAEC91-5BCE-4B55-9CC0-43EF94CB734B}"/>
          </ac:cxnSpMkLst>
        </pc:cxnChg>
        <pc:cxnChg chg="add del">
          <ac:chgData name="LEOPOLDINA Vitković" userId="de5d8406-09fa-41fa-8d28-8a7ba852ce89" providerId="ADAL" clId="{06CBE6AA-46C9-4A62-826B-AEDE0A6E19B6}" dt="2019-04-12T04:25:31.965" v="108" actId="26606"/>
          <ac:cxnSpMkLst>
            <pc:docMk/>
            <pc:sldMk cId="1203020404" sldId="256"/>
            <ac:cxnSpMk id="26" creationId="{E126E481-B945-4179-BD79-05E96E9B29E1}"/>
          </ac:cxnSpMkLst>
        </pc:cxnChg>
        <pc:cxnChg chg="add del">
          <ac:chgData name="LEOPOLDINA Vitković" userId="de5d8406-09fa-41fa-8d28-8a7ba852ce89" providerId="ADAL" clId="{06CBE6AA-46C9-4A62-826B-AEDE0A6E19B6}" dt="2019-04-12T04:27:03.516" v="121" actId="26606"/>
          <ac:cxnSpMkLst>
            <pc:docMk/>
            <pc:sldMk cId="1203020404" sldId="256"/>
            <ac:cxnSpMk id="31" creationId="{E126E481-B945-4179-BD79-05E96E9B29E1}"/>
          </ac:cxnSpMkLst>
        </pc:cxnChg>
        <pc:cxnChg chg="add del">
          <ac:chgData name="LEOPOLDINA Vitković" userId="de5d8406-09fa-41fa-8d28-8a7ba852ce89" providerId="ADAL" clId="{06CBE6AA-46C9-4A62-826B-AEDE0A6E19B6}" dt="2019-04-12T04:27:17.416" v="126" actId="26606"/>
          <ac:cxnSpMkLst>
            <pc:docMk/>
            <pc:sldMk cId="1203020404" sldId="256"/>
            <ac:cxnSpMk id="36" creationId="{EBAD6A72-88E8-42F7-88B9-CAF744536BE4}"/>
          </ac:cxnSpMkLst>
        </pc:cxnChg>
        <pc:cxnChg chg="add del">
          <ac:chgData name="LEOPOLDINA Vitković" userId="de5d8406-09fa-41fa-8d28-8a7ba852ce89" providerId="ADAL" clId="{06CBE6AA-46C9-4A62-826B-AEDE0A6E19B6}" dt="2019-04-12T04:27:17.416" v="126" actId="26606"/>
          <ac:cxnSpMkLst>
            <pc:docMk/>
            <pc:sldMk cId="1203020404" sldId="256"/>
            <ac:cxnSpMk id="38" creationId="{C800968E-0A99-46C4-A9B2-6A63AC66F4B0}"/>
          </ac:cxnSpMkLst>
        </pc:cxnChg>
        <pc:cxnChg chg="add del">
          <ac:chgData name="LEOPOLDINA Vitković" userId="de5d8406-09fa-41fa-8d28-8a7ba852ce89" providerId="ADAL" clId="{06CBE6AA-46C9-4A62-826B-AEDE0A6E19B6}" dt="2019-04-12T04:27:17.414" v="125" actId="26606"/>
          <ac:cxnSpMkLst>
            <pc:docMk/>
            <pc:sldMk cId="1203020404" sldId="256"/>
            <ac:cxnSpMk id="45" creationId="{3D83F26F-C55B-4A92-9AFF-4894D14E27C5}"/>
          </ac:cxnSpMkLst>
        </pc:cxnChg>
        <pc:cxnChg chg="add del">
          <ac:chgData name="LEOPOLDINA Vitković" userId="de5d8406-09fa-41fa-8d28-8a7ba852ce89" providerId="ADAL" clId="{06CBE6AA-46C9-4A62-826B-AEDE0A6E19B6}" dt="2019-04-12T04:27:55.404" v="134" actId="26606"/>
          <ac:cxnSpMkLst>
            <pc:docMk/>
            <pc:sldMk cId="1203020404" sldId="256"/>
            <ac:cxnSpMk id="48" creationId="{EBAD6A72-88E8-42F7-88B9-CAF744536BE4}"/>
          </ac:cxnSpMkLst>
        </pc:cxnChg>
        <pc:cxnChg chg="add del">
          <ac:chgData name="LEOPOLDINA Vitković" userId="de5d8406-09fa-41fa-8d28-8a7ba852ce89" providerId="ADAL" clId="{06CBE6AA-46C9-4A62-826B-AEDE0A6E19B6}" dt="2019-04-12T04:27:55.404" v="134" actId="26606"/>
          <ac:cxnSpMkLst>
            <pc:docMk/>
            <pc:sldMk cId="1203020404" sldId="256"/>
            <ac:cxnSpMk id="49" creationId="{C800968E-0A99-46C4-A9B2-6A63AC66F4B0}"/>
          </ac:cxnSpMkLst>
        </pc:cxnChg>
        <pc:cxnChg chg="add del">
          <ac:chgData name="LEOPOLDINA Vitković" userId="de5d8406-09fa-41fa-8d28-8a7ba852ce89" providerId="ADAL" clId="{06CBE6AA-46C9-4A62-826B-AEDE0A6E19B6}" dt="2019-04-12T04:27:53.711" v="131" actId="26606"/>
          <ac:cxnSpMkLst>
            <pc:docMk/>
            <pc:sldMk cId="1203020404" sldId="256"/>
            <ac:cxnSpMk id="54" creationId="{EBAD6A72-88E8-42F7-88B9-CAF744536BE4}"/>
          </ac:cxnSpMkLst>
        </pc:cxnChg>
        <pc:cxnChg chg="add del">
          <ac:chgData name="LEOPOLDINA Vitković" userId="de5d8406-09fa-41fa-8d28-8a7ba852ce89" providerId="ADAL" clId="{06CBE6AA-46C9-4A62-826B-AEDE0A6E19B6}" dt="2019-04-12T04:27:53.711" v="131" actId="26606"/>
          <ac:cxnSpMkLst>
            <pc:docMk/>
            <pc:sldMk cId="1203020404" sldId="256"/>
            <ac:cxnSpMk id="56" creationId="{C800968E-0A99-46C4-A9B2-6A63AC66F4B0}"/>
          </ac:cxnSpMkLst>
        </pc:cxnChg>
        <pc:cxnChg chg="add del">
          <ac:chgData name="LEOPOLDINA Vitković" userId="de5d8406-09fa-41fa-8d28-8a7ba852ce89" providerId="ADAL" clId="{06CBE6AA-46C9-4A62-826B-AEDE0A6E19B6}" dt="2019-04-12T04:27:53.711" v="131" actId="26606"/>
          <ac:cxnSpMkLst>
            <pc:docMk/>
            <pc:sldMk cId="1203020404" sldId="256"/>
            <ac:cxnSpMk id="58" creationId="{0627B73E-D784-4780-AA33-DCDFE7DA16ED}"/>
          </ac:cxnSpMkLst>
        </pc:cxnChg>
        <pc:cxnChg chg="add del">
          <ac:chgData name="LEOPOLDINA Vitković" userId="de5d8406-09fa-41fa-8d28-8a7ba852ce89" providerId="ADAL" clId="{06CBE6AA-46C9-4A62-826B-AEDE0A6E19B6}" dt="2019-04-12T04:27:53.711" v="131" actId="26606"/>
          <ac:cxnSpMkLst>
            <pc:docMk/>
            <pc:sldMk cId="1203020404" sldId="256"/>
            <ac:cxnSpMk id="60" creationId="{99FF1850-8D1E-4E84-BD9E-F2E906958502}"/>
          </ac:cxnSpMkLst>
        </pc:cxnChg>
        <pc:cxnChg chg="add del">
          <ac:chgData name="LEOPOLDINA Vitković" userId="de5d8406-09fa-41fa-8d28-8a7ba852ce89" providerId="ADAL" clId="{06CBE6AA-46C9-4A62-826B-AEDE0A6E19B6}" dt="2019-04-12T04:27:55.385" v="133" actId="26606"/>
          <ac:cxnSpMkLst>
            <pc:docMk/>
            <pc:sldMk cId="1203020404" sldId="256"/>
            <ac:cxnSpMk id="62" creationId="{C55FEAF7-BB1D-4E09-B4C3-19C310A96116}"/>
          </ac:cxnSpMkLst>
        </pc:cxnChg>
        <pc:cxnChg chg="add del">
          <ac:chgData name="LEOPOLDINA Vitković" userId="de5d8406-09fa-41fa-8d28-8a7ba852ce89" providerId="ADAL" clId="{06CBE6AA-46C9-4A62-826B-AEDE0A6E19B6}" dt="2019-04-12T04:28:15.737" v="136" actId="26606"/>
          <ac:cxnSpMkLst>
            <pc:docMk/>
            <pc:sldMk cId="1203020404" sldId="256"/>
            <ac:cxnSpMk id="72" creationId="{EBAD6A72-88E8-42F7-88B9-CAF744536BE4}"/>
          </ac:cxnSpMkLst>
        </pc:cxnChg>
        <pc:cxnChg chg="add del">
          <ac:chgData name="LEOPOLDINA Vitković" userId="de5d8406-09fa-41fa-8d28-8a7ba852ce89" providerId="ADAL" clId="{06CBE6AA-46C9-4A62-826B-AEDE0A6E19B6}" dt="2019-04-12T04:28:15.737" v="136" actId="26606"/>
          <ac:cxnSpMkLst>
            <pc:docMk/>
            <pc:sldMk cId="1203020404" sldId="256"/>
            <ac:cxnSpMk id="74" creationId="{C800968E-0A99-46C4-A9B2-6A63AC66F4B0}"/>
          </ac:cxnSpMkLst>
        </pc:cxnChg>
        <pc:cxnChg chg="add del">
          <ac:chgData name="LEOPOLDINA Vitković" userId="de5d8406-09fa-41fa-8d28-8a7ba852ce89" providerId="ADAL" clId="{06CBE6AA-46C9-4A62-826B-AEDE0A6E19B6}" dt="2019-04-12T04:28:15.737" v="136" actId="26606"/>
          <ac:cxnSpMkLst>
            <pc:docMk/>
            <pc:sldMk cId="1203020404" sldId="256"/>
            <ac:cxnSpMk id="76" creationId="{0627B73E-D784-4780-AA33-DCDFE7DA16ED}"/>
          </ac:cxnSpMkLst>
        </pc:cxnChg>
        <pc:cxnChg chg="add del">
          <ac:chgData name="LEOPOLDINA Vitković" userId="de5d8406-09fa-41fa-8d28-8a7ba852ce89" providerId="ADAL" clId="{06CBE6AA-46C9-4A62-826B-AEDE0A6E19B6}" dt="2019-04-12T04:28:15.737" v="136" actId="26606"/>
          <ac:cxnSpMkLst>
            <pc:docMk/>
            <pc:sldMk cId="1203020404" sldId="256"/>
            <ac:cxnSpMk id="78" creationId="{99FF1850-8D1E-4E84-BD9E-F2E906958502}"/>
          </ac:cxnSpMkLst>
        </pc:cxnChg>
        <pc:cxnChg chg="add">
          <ac:chgData name="LEOPOLDINA Vitković" userId="de5d8406-09fa-41fa-8d28-8a7ba852ce89" providerId="ADAL" clId="{06CBE6AA-46C9-4A62-826B-AEDE0A6E19B6}" dt="2019-04-12T04:28:15.766" v="137" actId="26606"/>
          <ac:cxnSpMkLst>
            <pc:docMk/>
            <pc:sldMk cId="1203020404" sldId="256"/>
            <ac:cxnSpMk id="81" creationId="{5C34627B-48E6-4F4D-B843-97717A86B490}"/>
          </ac:cxnSpMkLst>
        </pc:cxnChg>
      </pc:sldChg>
      <pc:sldChg chg="modSp">
        <pc:chgData name="LEOPOLDINA Vitković" userId="de5d8406-09fa-41fa-8d28-8a7ba852ce89" providerId="ADAL" clId="{06CBE6AA-46C9-4A62-826B-AEDE0A6E19B6}" dt="2019-04-12T05:28:26.986" v="318" actId="20577"/>
        <pc:sldMkLst>
          <pc:docMk/>
          <pc:sldMk cId="1895069388" sldId="257"/>
        </pc:sldMkLst>
        <pc:spChg chg="mod">
          <ac:chgData name="LEOPOLDINA Vitković" userId="de5d8406-09fa-41fa-8d28-8a7ba852ce89" providerId="ADAL" clId="{06CBE6AA-46C9-4A62-826B-AEDE0A6E19B6}" dt="2019-04-12T05:28:26.986" v="318" actId="20577"/>
          <ac:spMkLst>
            <pc:docMk/>
            <pc:sldMk cId="1895069388" sldId="257"/>
            <ac:spMk id="3" creationId="{22787A98-5E11-4915-80D2-5D7D5CC5FF7B}"/>
          </ac:spMkLst>
        </pc:spChg>
        <pc:spChg chg="mod">
          <ac:chgData name="LEOPOLDINA Vitković" userId="de5d8406-09fa-41fa-8d28-8a7ba852ce89" providerId="ADAL" clId="{06CBE6AA-46C9-4A62-826B-AEDE0A6E19B6}" dt="2019-04-12T04:23:19.101" v="40" actId="1076"/>
          <ac:spMkLst>
            <pc:docMk/>
            <pc:sldMk cId="1895069388" sldId="257"/>
            <ac:spMk id="4" creationId="{0A7EA48C-5AD8-4721-BF1E-43D6D7D352D3}"/>
          </ac:spMkLst>
        </pc:spChg>
      </pc:sldChg>
      <pc:sldChg chg="modSp">
        <pc:chgData name="LEOPOLDINA Vitković" userId="de5d8406-09fa-41fa-8d28-8a7ba852ce89" providerId="ADAL" clId="{06CBE6AA-46C9-4A62-826B-AEDE0A6E19B6}" dt="2019-10-09T15:34:38.692" v="370" actId="403"/>
        <pc:sldMkLst>
          <pc:docMk/>
          <pc:sldMk cId="3895184261" sldId="258"/>
        </pc:sldMkLst>
        <pc:spChg chg="mod">
          <ac:chgData name="LEOPOLDINA Vitković" userId="de5d8406-09fa-41fa-8d28-8a7ba852ce89" providerId="ADAL" clId="{06CBE6AA-46C9-4A62-826B-AEDE0A6E19B6}" dt="2019-04-12T04:20:31.597" v="3" actId="122"/>
          <ac:spMkLst>
            <pc:docMk/>
            <pc:sldMk cId="3895184261" sldId="258"/>
            <ac:spMk id="2" creationId="{88774638-EC75-4E92-B5DA-3276FB12E132}"/>
          </ac:spMkLst>
        </pc:spChg>
        <pc:spChg chg="mod">
          <ac:chgData name="LEOPOLDINA Vitković" userId="de5d8406-09fa-41fa-8d28-8a7ba852ce89" providerId="ADAL" clId="{06CBE6AA-46C9-4A62-826B-AEDE0A6E19B6}" dt="2019-10-09T15:34:38.692" v="370" actId="403"/>
          <ac:spMkLst>
            <pc:docMk/>
            <pc:sldMk cId="3895184261" sldId="258"/>
            <ac:spMk id="3" creationId="{E85A8C1E-3C14-4F5D-88A9-EF2AD7A0392E}"/>
          </ac:spMkLst>
        </pc:spChg>
      </pc:sldChg>
      <pc:sldChg chg="modSp">
        <pc:chgData name="LEOPOLDINA Vitković" userId="de5d8406-09fa-41fa-8d28-8a7ba852ce89" providerId="ADAL" clId="{06CBE6AA-46C9-4A62-826B-AEDE0A6E19B6}" dt="2019-10-09T15:35:59.287" v="373" actId="1076"/>
        <pc:sldMkLst>
          <pc:docMk/>
          <pc:sldMk cId="4224956072" sldId="259"/>
        </pc:sldMkLst>
        <pc:spChg chg="mod">
          <ac:chgData name="LEOPOLDINA Vitković" userId="de5d8406-09fa-41fa-8d28-8a7ba852ce89" providerId="ADAL" clId="{06CBE6AA-46C9-4A62-826B-AEDE0A6E19B6}" dt="2019-04-12T04:20:25.527" v="1" actId="122"/>
          <ac:spMkLst>
            <pc:docMk/>
            <pc:sldMk cId="4224956072" sldId="259"/>
            <ac:spMk id="2" creationId="{A8E5977D-E4EC-4426-86FC-B8586FCECACA}"/>
          </ac:spMkLst>
        </pc:spChg>
        <pc:spChg chg="mod">
          <ac:chgData name="LEOPOLDINA Vitković" userId="de5d8406-09fa-41fa-8d28-8a7ba852ce89" providerId="ADAL" clId="{06CBE6AA-46C9-4A62-826B-AEDE0A6E19B6}" dt="2019-10-09T15:35:59.287" v="373" actId="1076"/>
          <ac:spMkLst>
            <pc:docMk/>
            <pc:sldMk cId="4224956072" sldId="259"/>
            <ac:spMk id="3" creationId="{10A5E5FB-C013-41E7-8968-C94A008F0D31}"/>
          </ac:spMkLst>
        </pc:spChg>
      </pc:sldChg>
      <pc:sldChg chg="modSp">
        <pc:chgData name="LEOPOLDINA Vitković" userId="de5d8406-09fa-41fa-8d28-8a7ba852ce89" providerId="ADAL" clId="{06CBE6AA-46C9-4A62-826B-AEDE0A6E19B6}" dt="2019-10-09T15:36:53.469" v="377" actId="403"/>
        <pc:sldMkLst>
          <pc:docMk/>
          <pc:sldMk cId="2042322742" sldId="260"/>
        </pc:sldMkLst>
        <pc:spChg chg="mod">
          <ac:chgData name="LEOPOLDINA Vitković" userId="de5d8406-09fa-41fa-8d28-8a7ba852ce89" providerId="ADAL" clId="{06CBE6AA-46C9-4A62-826B-AEDE0A6E19B6}" dt="2019-04-12T04:20:22.295" v="0" actId="122"/>
          <ac:spMkLst>
            <pc:docMk/>
            <pc:sldMk cId="2042322742" sldId="260"/>
            <ac:spMk id="2" creationId="{F8025880-71F4-47C3-9D9B-4966BA408DB9}"/>
          </ac:spMkLst>
        </pc:spChg>
        <pc:spChg chg="mod">
          <ac:chgData name="LEOPOLDINA Vitković" userId="de5d8406-09fa-41fa-8d28-8a7ba852ce89" providerId="ADAL" clId="{06CBE6AA-46C9-4A62-826B-AEDE0A6E19B6}" dt="2019-10-09T15:36:53.469" v="377" actId="403"/>
          <ac:spMkLst>
            <pc:docMk/>
            <pc:sldMk cId="2042322742" sldId="260"/>
            <ac:spMk id="3" creationId="{BBFA8A08-49C1-40D9-A9FD-DF9C63263DB3}"/>
          </ac:spMkLst>
        </pc:spChg>
      </pc:sldChg>
      <pc:sldChg chg="modSp add">
        <pc:chgData name="LEOPOLDINA Vitković" userId="de5d8406-09fa-41fa-8d28-8a7ba852ce89" providerId="ADAL" clId="{06CBE6AA-46C9-4A62-826B-AEDE0A6E19B6}" dt="2019-10-09T15:34:32.117" v="369" actId="403"/>
        <pc:sldMkLst>
          <pc:docMk/>
          <pc:sldMk cId="156218841" sldId="262"/>
        </pc:sldMkLst>
        <pc:spChg chg="mod">
          <ac:chgData name="LEOPOLDINA Vitković" userId="de5d8406-09fa-41fa-8d28-8a7ba852ce89" providerId="ADAL" clId="{06CBE6AA-46C9-4A62-826B-AEDE0A6E19B6}" dt="2019-10-09T15:34:32.117" v="369" actId="403"/>
          <ac:spMkLst>
            <pc:docMk/>
            <pc:sldMk cId="156218841" sldId="262"/>
            <ac:spMk id="3" creationId="{7F861852-9F7C-4C4D-81BD-6A93CBA0C11E}"/>
          </ac:spMkLst>
        </pc:spChg>
      </pc:sldChg>
      <pc:sldChg chg="modSp add">
        <pc:chgData name="LEOPOLDINA Vitković" userId="de5d8406-09fa-41fa-8d28-8a7ba852ce89" providerId="ADAL" clId="{06CBE6AA-46C9-4A62-826B-AEDE0A6E19B6}" dt="2019-04-12T04:26:24.985" v="119" actId="20577"/>
        <pc:sldMkLst>
          <pc:docMk/>
          <pc:sldMk cId="791142302" sldId="263"/>
        </pc:sldMkLst>
        <pc:spChg chg="mod">
          <ac:chgData name="LEOPOLDINA Vitković" userId="de5d8406-09fa-41fa-8d28-8a7ba852ce89" providerId="ADAL" clId="{06CBE6AA-46C9-4A62-826B-AEDE0A6E19B6}" dt="2019-04-12T04:25:53.751" v="111" actId="122"/>
          <ac:spMkLst>
            <pc:docMk/>
            <pc:sldMk cId="791142302" sldId="263"/>
            <ac:spMk id="2" creationId="{6B3DD4D1-3D02-4C49-B217-DA77FE84B2A1}"/>
          </ac:spMkLst>
        </pc:spChg>
        <pc:spChg chg="mod">
          <ac:chgData name="LEOPOLDINA Vitković" userId="de5d8406-09fa-41fa-8d28-8a7ba852ce89" providerId="ADAL" clId="{06CBE6AA-46C9-4A62-826B-AEDE0A6E19B6}" dt="2019-04-12T04:26:24.985" v="119" actId="20577"/>
          <ac:spMkLst>
            <pc:docMk/>
            <pc:sldMk cId="791142302" sldId="263"/>
            <ac:spMk id="3" creationId="{D164A661-C7F4-4D6F-A807-0B1A3039E5CB}"/>
          </ac:spMkLst>
        </pc:spChg>
      </pc:sldChg>
      <pc:sldChg chg="addSp delSp modSp add mod setBg">
        <pc:chgData name="LEOPOLDINA Vitković" userId="de5d8406-09fa-41fa-8d28-8a7ba852ce89" providerId="ADAL" clId="{06CBE6AA-46C9-4A62-826B-AEDE0A6E19B6}" dt="2019-04-12T04:49:53.187" v="155" actId="14100"/>
        <pc:sldMkLst>
          <pc:docMk/>
          <pc:sldMk cId="3355226246" sldId="264"/>
        </pc:sldMkLst>
        <pc:spChg chg="del">
          <ac:chgData name="LEOPOLDINA Vitković" userId="de5d8406-09fa-41fa-8d28-8a7ba852ce89" providerId="ADAL" clId="{06CBE6AA-46C9-4A62-826B-AEDE0A6E19B6}" dt="2019-04-12T04:49:42.692" v="152" actId="26606"/>
          <ac:spMkLst>
            <pc:docMk/>
            <pc:sldMk cId="3355226246" sldId="264"/>
            <ac:spMk id="2" creationId="{B5BC6B26-E27E-4E27-B8EB-EDB61B8A47D7}"/>
          </ac:spMkLst>
        </pc:spChg>
        <pc:spChg chg="del">
          <ac:chgData name="LEOPOLDINA Vitković" userId="de5d8406-09fa-41fa-8d28-8a7ba852ce89" providerId="ADAL" clId="{06CBE6AA-46C9-4A62-826B-AEDE0A6E19B6}" dt="2019-04-12T04:49:39.414" v="149"/>
          <ac:spMkLst>
            <pc:docMk/>
            <pc:sldMk cId="3355226246" sldId="264"/>
            <ac:spMk id="3" creationId="{95122605-C7D3-4A63-BE31-81F4310220CC}"/>
          </ac:spMkLst>
        </pc:spChg>
        <pc:picChg chg="add mod">
          <ac:chgData name="LEOPOLDINA Vitković" userId="de5d8406-09fa-41fa-8d28-8a7ba852ce89" providerId="ADAL" clId="{06CBE6AA-46C9-4A62-826B-AEDE0A6E19B6}" dt="2019-04-12T04:49:53.187" v="155" actId="14100"/>
          <ac:picMkLst>
            <pc:docMk/>
            <pc:sldMk cId="3355226246" sldId="264"/>
            <ac:picMk id="5" creationId="{88A19D90-B870-4A15-BEF8-16A57CD01D3C}"/>
          </ac:picMkLst>
        </pc:picChg>
      </pc:sldChg>
      <pc:sldChg chg="addSp delSp modSp add mod ord setBg">
        <pc:chgData name="LEOPOLDINA Vitković" userId="de5d8406-09fa-41fa-8d28-8a7ba852ce89" providerId="ADAL" clId="{06CBE6AA-46C9-4A62-826B-AEDE0A6E19B6}" dt="2019-04-12T05:26:10.576" v="305" actId="26606"/>
        <pc:sldMkLst>
          <pc:docMk/>
          <pc:sldMk cId="648037266" sldId="265"/>
        </pc:sldMkLst>
        <pc:spChg chg="del">
          <ac:chgData name="LEOPOLDINA Vitković" userId="de5d8406-09fa-41fa-8d28-8a7ba852ce89" providerId="ADAL" clId="{06CBE6AA-46C9-4A62-826B-AEDE0A6E19B6}" dt="2019-04-12T05:26:10.576" v="305" actId="26606"/>
          <ac:spMkLst>
            <pc:docMk/>
            <pc:sldMk cId="648037266" sldId="265"/>
            <ac:spMk id="2" creationId="{B99D81B1-7384-4BF0-A89B-197796F5644E}"/>
          </ac:spMkLst>
        </pc:spChg>
        <pc:spChg chg="del">
          <ac:chgData name="LEOPOLDINA Vitković" userId="de5d8406-09fa-41fa-8d28-8a7ba852ce89" providerId="ADAL" clId="{06CBE6AA-46C9-4A62-826B-AEDE0A6E19B6}" dt="2019-04-12T05:26:08.193" v="304"/>
          <ac:spMkLst>
            <pc:docMk/>
            <pc:sldMk cId="648037266" sldId="265"/>
            <ac:spMk id="3" creationId="{B3C94615-005B-4721-998F-1460ED0C92A5}"/>
          </ac:spMkLst>
        </pc:spChg>
        <pc:picChg chg="add mod">
          <ac:chgData name="LEOPOLDINA Vitković" userId="de5d8406-09fa-41fa-8d28-8a7ba852ce89" providerId="ADAL" clId="{06CBE6AA-46C9-4A62-826B-AEDE0A6E19B6}" dt="2019-04-12T05:26:10.576" v="305" actId="26606"/>
          <ac:picMkLst>
            <pc:docMk/>
            <pc:sldMk cId="648037266" sldId="265"/>
            <ac:picMk id="5" creationId="{FB391111-2314-41C1-BD30-A40D64303342}"/>
          </ac:picMkLst>
        </pc:picChg>
      </pc:sldChg>
      <pc:sldChg chg="addSp delSp modSp add mod setBg">
        <pc:chgData name="LEOPOLDINA Vitković" userId="de5d8406-09fa-41fa-8d28-8a7ba852ce89" providerId="ADAL" clId="{06CBE6AA-46C9-4A62-826B-AEDE0A6E19B6}" dt="2019-04-12T04:51:13.200" v="159" actId="26606"/>
        <pc:sldMkLst>
          <pc:docMk/>
          <pc:sldMk cId="2531799737" sldId="266"/>
        </pc:sldMkLst>
        <pc:spChg chg="del">
          <ac:chgData name="LEOPOLDINA Vitković" userId="de5d8406-09fa-41fa-8d28-8a7ba852ce89" providerId="ADAL" clId="{06CBE6AA-46C9-4A62-826B-AEDE0A6E19B6}" dt="2019-04-12T04:51:13.200" v="159" actId="26606"/>
          <ac:spMkLst>
            <pc:docMk/>
            <pc:sldMk cId="2531799737" sldId="266"/>
            <ac:spMk id="2" creationId="{0EF9C0A9-6DB1-4346-AD94-AEC7F632B41A}"/>
          </ac:spMkLst>
        </pc:spChg>
        <pc:spChg chg="del">
          <ac:chgData name="LEOPOLDINA Vitković" userId="de5d8406-09fa-41fa-8d28-8a7ba852ce89" providerId="ADAL" clId="{06CBE6AA-46C9-4A62-826B-AEDE0A6E19B6}" dt="2019-04-12T04:51:10.846" v="158"/>
          <ac:spMkLst>
            <pc:docMk/>
            <pc:sldMk cId="2531799737" sldId="266"/>
            <ac:spMk id="3" creationId="{D3260B8F-508F-4C47-BC9B-D1C15388C771}"/>
          </ac:spMkLst>
        </pc:spChg>
        <pc:picChg chg="add mod">
          <ac:chgData name="LEOPOLDINA Vitković" userId="de5d8406-09fa-41fa-8d28-8a7ba852ce89" providerId="ADAL" clId="{06CBE6AA-46C9-4A62-826B-AEDE0A6E19B6}" dt="2019-04-12T04:51:13.200" v="159" actId="26606"/>
          <ac:picMkLst>
            <pc:docMk/>
            <pc:sldMk cId="2531799737" sldId="266"/>
            <ac:picMk id="5" creationId="{ED6AADFB-FE52-4A5B-A858-0F2A2640C820}"/>
          </ac:picMkLst>
        </pc:picChg>
      </pc:sldChg>
      <pc:sldChg chg="addSp delSp modSp add mod setBg setClrOvrMap">
        <pc:chgData name="LEOPOLDINA Vitković" userId="de5d8406-09fa-41fa-8d28-8a7ba852ce89" providerId="ADAL" clId="{06CBE6AA-46C9-4A62-826B-AEDE0A6E19B6}" dt="2019-04-12T04:58:36.325" v="259" actId="26606"/>
        <pc:sldMkLst>
          <pc:docMk/>
          <pc:sldMk cId="2839676322" sldId="269"/>
        </pc:sldMkLst>
        <pc:spChg chg="del mod">
          <ac:chgData name="LEOPOLDINA Vitković" userId="de5d8406-09fa-41fa-8d28-8a7ba852ce89" providerId="ADAL" clId="{06CBE6AA-46C9-4A62-826B-AEDE0A6E19B6}" dt="2019-04-12T04:55:41.109" v="241"/>
          <ac:spMkLst>
            <pc:docMk/>
            <pc:sldMk cId="2839676322" sldId="269"/>
            <ac:spMk id="2" creationId="{564907B2-9D19-46FC-883A-AAE0AC4DA5E3}"/>
          </ac:spMkLst>
        </pc:spChg>
        <pc:spChg chg="del mod">
          <ac:chgData name="LEOPOLDINA Vitković" userId="de5d8406-09fa-41fa-8d28-8a7ba852ce89" providerId="ADAL" clId="{06CBE6AA-46C9-4A62-826B-AEDE0A6E19B6}" dt="2019-04-12T04:55:52.716" v="243"/>
          <ac:spMkLst>
            <pc:docMk/>
            <pc:sldMk cId="2839676322" sldId="269"/>
            <ac:spMk id="3" creationId="{625C3C72-703A-437D-A6AB-3D706CDF05BF}"/>
          </ac:spMkLst>
        </pc:spChg>
        <pc:spChg chg="add del mod">
          <ac:chgData name="LEOPOLDINA Vitković" userId="de5d8406-09fa-41fa-8d28-8a7ba852ce89" providerId="ADAL" clId="{06CBE6AA-46C9-4A62-826B-AEDE0A6E19B6}" dt="2019-04-12T04:55:49.312" v="242"/>
          <ac:spMkLst>
            <pc:docMk/>
            <pc:sldMk cId="2839676322" sldId="269"/>
            <ac:spMk id="5" creationId="{15D13C95-A800-4200-BA89-D87F63069225}"/>
          </ac:spMkLst>
        </pc:spChg>
        <pc:spChg chg="add del">
          <ac:chgData name="LEOPOLDINA Vitković" userId="de5d8406-09fa-41fa-8d28-8a7ba852ce89" providerId="ADAL" clId="{06CBE6AA-46C9-4A62-826B-AEDE0A6E19B6}" dt="2019-04-12T04:53:25.498" v="182" actId="26606"/>
          <ac:spMkLst>
            <pc:docMk/>
            <pc:sldMk cId="2839676322" sldId="269"/>
            <ac:spMk id="6" creationId="{87CC2527-562A-4F69-B487-4371E5B243E7}"/>
          </ac:spMkLst>
        </pc:spChg>
        <pc:spChg chg="add del">
          <ac:chgData name="LEOPOLDINA Vitković" userId="de5d8406-09fa-41fa-8d28-8a7ba852ce89" providerId="ADAL" clId="{06CBE6AA-46C9-4A62-826B-AEDE0A6E19B6}" dt="2019-04-12T04:53:48.503" v="194" actId="26606"/>
          <ac:spMkLst>
            <pc:docMk/>
            <pc:sldMk cId="2839676322" sldId="269"/>
            <ac:spMk id="7" creationId="{71B2258F-86CA-4D4D-8270-BC05FCDEBFB3}"/>
          </ac:spMkLst>
        </pc:spChg>
        <pc:spChg chg="add del mod">
          <ac:chgData name="LEOPOLDINA Vitković" userId="de5d8406-09fa-41fa-8d28-8a7ba852ce89" providerId="ADAL" clId="{06CBE6AA-46C9-4A62-826B-AEDE0A6E19B6}" dt="2019-04-12T04:56:10.082" v="245"/>
          <ac:spMkLst>
            <pc:docMk/>
            <pc:sldMk cId="2839676322" sldId="269"/>
            <ac:spMk id="8" creationId="{88B320EA-AEF9-4EEE-B561-57F2945888CE}"/>
          </ac:spMkLst>
        </pc:spChg>
        <pc:spChg chg="add del">
          <ac:chgData name="LEOPOLDINA Vitković" userId="de5d8406-09fa-41fa-8d28-8a7ba852ce89" providerId="ADAL" clId="{06CBE6AA-46C9-4A62-826B-AEDE0A6E19B6}" dt="2019-04-12T04:53:20.672" v="178" actId="26606"/>
          <ac:spMkLst>
            <pc:docMk/>
            <pc:sldMk cId="2839676322" sldId="269"/>
            <ac:spMk id="9" creationId="{71B2258F-86CA-4D4D-8270-BC05FCDEBFB3}"/>
          </ac:spMkLst>
        </pc:spChg>
        <pc:spChg chg="add del mod">
          <ac:chgData name="LEOPOLDINA Vitković" userId="de5d8406-09fa-41fa-8d28-8a7ba852ce89" providerId="ADAL" clId="{06CBE6AA-46C9-4A62-826B-AEDE0A6E19B6}" dt="2019-04-12T04:56:13.396" v="246"/>
          <ac:spMkLst>
            <pc:docMk/>
            <pc:sldMk cId="2839676322" sldId="269"/>
            <ac:spMk id="10" creationId="{88455B69-FA41-412B-98BE-5FFB64D69D9C}"/>
          </ac:spMkLst>
        </pc:spChg>
        <pc:spChg chg="add del">
          <ac:chgData name="LEOPOLDINA Vitković" userId="de5d8406-09fa-41fa-8d28-8a7ba852ce89" providerId="ADAL" clId="{06CBE6AA-46C9-4A62-826B-AEDE0A6E19B6}" dt="2019-04-12T04:53:31.470" v="186" actId="26606"/>
          <ac:spMkLst>
            <pc:docMk/>
            <pc:sldMk cId="2839676322" sldId="269"/>
            <ac:spMk id="15" creationId="{0BC9EFE1-D8CB-4668-9980-DB108327A794}"/>
          </ac:spMkLst>
        </pc:spChg>
        <pc:spChg chg="add del">
          <ac:chgData name="LEOPOLDINA Vitković" userId="de5d8406-09fa-41fa-8d28-8a7ba852ce89" providerId="ADAL" clId="{06CBE6AA-46C9-4A62-826B-AEDE0A6E19B6}" dt="2019-04-12T04:53:31.470" v="186" actId="26606"/>
          <ac:spMkLst>
            <pc:docMk/>
            <pc:sldMk cId="2839676322" sldId="269"/>
            <ac:spMk id="17" creationId="{77DA6D33-2D62-458C-BF5D-DBF612FD557E}"/>
          </ac:spMkLst>
        </pc:spChg>
        <pc:spChg chg="add del">
          <ac:chgData name="LEOPOLDINA Vitković" userId="de5d8406-09fa-41fa-8d28-8a7ba852ce89" providerId="ADAL" clId="{06CBE6AA-46C9-4A62-826B-AEDE0A6E19B6}" dt="2019-04-12T04:58:36.323" v="258" actId="26606"/>
          <ac:spMkLst>
            <pc:docMk/>
            <pc:sldMk cId="2839676322" sldId="269"/>
            <ac:spMk id="18" creationId="{6FF0F0B8-5B06-4174-9742-1FD7ABE712A7}"/>
          </ac:spMkLst>
        </pc:spChg>
        <pc:spChg chg="add del">
          <ac:chgData name="LEOPOLDINA Vitković" userId="de5d8406-09fa-41fa-8d28-8a7ba852ce89" providerId="ADAL" clId="{06CBE6AA-46C9-4A62-826B-AEDE0A6E19B6}" dt="2019-04-12T04:53:38.432" v="190" actId="26606"/>
          <ac:spMkLst>
            <pc:docMk/>
            <pc:sldMk cId="2839676322" sldId="269"/>
            <ac:spMk id="21" creationId="{87CC2527-562A-4F69-B487-4371E5B243E7}"/>
          </ac:spMkLst>
        </pc:spChg>
        <pc:picChg chg="add del mod ord">
          <ac:chgData name="LEOPOLDINA Vitković" userId="de5d8406-09fa-41fa-8d28-8a7ba852ce89" providerId="ADAL" clId="{06CBE6AA-46C9-4A62-826B-AEDE0A6E19B6}" dt="2019-04-12T04:56:31.762" v="251" actId="478"/>
          <ac:picMkLst>
            <pc:docMk/>
            <pc:sldMk cId="2839676322" sldId="269"/>
            <ac:picMk id="4" creationId="{E208354C-083E-4F86-8F55-F874D1440E41}"/>
          </ac:picMkLst>
        </pc:picChg>
        <pc:picChg chg="add mod">
          <ac:chgData name="LEOPOLDINA Vitković" userId="de5d8406-09fa-41fa-8d28-8a7ba852ce89" providerId="ADAL" clId="{06CBE6AA-46C9-4A62-826B-AEDE0A6E19B6}" dt="2019-04-12T04:58:36.325" v="259" actId="26606"/>
          <ac:picMkLst>
            <pc:docMk/>
            <pc:sldMk cId="2839676322" sldId="269"/>
            <ac:picMk id="14" creationId="{5A2FACC4-F36F-42AE-9FB0-6BB8D08975D4}"/>
          </ac:picMkLst>
        </pc:picChg>
        <pc:picChg chg="add del">
          <ac:chgData name="LEOPOLDINA Vitković" userId="de5d8406-09fa-41fa-8d28-8a7ba852ce89" providerId="ADAL" clId="{06CBE6AA-46C9-4A62-826B-AEDE0A6E19B6}" dt="2019-04-12T04:53:31.470" v="186" actId="26606"/>
          <ac:picMkLst>
            <pc:docMk/>
            <pc:sldMk cId="2839676322" sldId="269"/>
            <ac:picMk id="16" creationId="{7CBAE1BD-B8E4-4029-8AA2-C77E4FED9864}"/>
          </ac:picMkLst>
        </pc:picChg>
        <pc:cxnChg chg="add del">
          <ac:chgData name="LEOPOLDINA Vitković" userId="de5d8406-09fa-41fa-8d28-8a7ba852ce89" providerId="ADAL" clId="{06CBE6AA-46C9-4A62-826B-AEDE0A6E19B6}" dt="2019-04-12T04:53:25.498" v="182" actId="26606"/>
          <ac:cxnSpMkLst>
            <pc:docMk/>
            <pc:sldMk cId="2839676322" sldId="269"/>
            <ac:cxnSpMk id="11" creationId="{BCDAEC91-5BCE-4B55-9CC0-43EF94CB734B}"/>
          </ac:cxnSpMkLst>
        </pc:cxnChg>
        <pc:cxnChg chg="add del">
          <ac:chgData name="LEOPOLDINA Vitković" userId="de5d8406-09fa-41fa-8d28-8a7ba852ce89" providerId="ADAL" clId="{06CBE6AA-46C9-4A62-826B-AEDE0A6E19B6}" dt="2019-04-12T04:53:29.045" v="184" actId="26606"/>
          <ac:cxnSpMkLst>
            <pc:docMk/>
            <pc:sldMk cId="2839676322" sldId="269"/>
            <ac:cxnSpMk id="13" creationId="{E126E481-B945-4179-BD79-05E96E9B29E1}"/>
          </ac:cxnSpMkLst>
        </pc:cxnChg>
        <pc:cxnChg chg="add del">
          <ac:chgData name="LEOPOLDINA Vitković" userId="de5d8406-09fa-41fa-8d28-8a7ba852ce89" providerId="ADAL" clId="{06CBE6AA-46C9-4A62-826B-AEDE0A6E19B6}" dt="2019-04-12T04:53:32.819" v="188" actId="26606"/>
          <ac:cxnSpMkLst>
            <pc:docMk/>
            <pc:sldMk cId="2839676322" sldId="269"/>
            <ac:cxnSpMk id="19" creationId="{E126E481-B945-4179-BD79-05E96E9B29E1}"/>
          </ac:cxnSpMkLst>
        </pc:cxnChg>
        <pc:cxnChg chg="add del">
          <ac:chgData name="LEOPOLDINA Vitković" userId="de5d8406-09fa-41fa-8d28-8a7ba852ce89" providerId="ADAL" clId="{06CBE6AA-46C9-4A62-826B-AEDE0A6E19B6}" dt="2019-04-12T04:53:38.432" v="190" actId="26606"/>
          <ac:cxnSpMkLst>
            <pc:docMk/>
            <pc:sldMk cId="2839676322" sldId="269"/>
            <ac:cxnSpMk id="22" creationId="{BCDAEC91-5BCE-4B55-9CC0-43EF94CB734B}"/>
          </ac:cxnSpMkLst>
        </pc:cxnChg>
      </pc:sldChg>
      <pc:sldChg chg="addSp delSp modSp add mod setBg">
        <pc:chgData name="LEOPOLDINA Vitković" userId="de5d8406-09fa-41fa-8d28-8a7ba852ce89" providerId="ADAL" clId="{06CBE6AA-46C9-4A62-826B-AEDE0A6E19B6}" dt="2019-04-12T05:31:01.353" v="335" actId="26606"/>
        <pc:sldMkLst>
          <pc:docMk/>
          <pc:sldMk cId="2074911384" sldId="271"/>
        </pc:sldMkLst>
        <pc:spChg chg="del">
          <ac:chgData name="LEOPOLDINA Vitković" userId="de5d8406-09fa-41fa-8d28-8a7ba852ce89" providerId="ADAL" clId="{06CBE6AA-46C9-4A62-826B-AEDE0A6E19B6}" dt="2019-04-12T05:20:20.862" v="266" actId="26606"/>
          <ac:spMkLst>
            <pc:docMk/>
            <pc:sldMk cId="2074911384" sldId="271"/>
            <ac:spMk id="2" creationId="{FD0DDD1C-2024-432D-8FDC-B06923F276F2}"/>
          </ac:spMkLst>
        </pc:spChg>
        <pc:spChg chg="add del mod">
          <ac:chgData name="LEOPOLDINA Vitković" userId="de5d8406-09fa-41fa-8d28-8a7ba852ce89" providerId="ADAL" clId="{06CBE6AA-46C9-4A62-826B-AEDE0A6E19B6}" dt="2019-04-12T05:30:55.354" v="334"/>
          <ac:spMkLst>
            <pc:docMk/>
            <pc:sldMk cId="2074911384" sldId="271"/>
            <ac:spMk id="3" creationId="{41867E12-ABB1-43B4-AE78-3D760516EC38}"/>
          </ac:spMkLst>
        </pc:spChg>
        <pc:spChg chg="del">
          <ac:chgData name="LEOPOLDINA Vitković" userId="de5d8406-09fa-41fa-8d28-8a7ba852ce89" providerId="ADAL" clId="{06CBE6AA-46C9-4A62-826B-AEDE0A6E19B6}" dt="2019-04-12T05:20:16.532" v="265"/>
          <ac:spMkLst>
            <pc:docMk/>
            <pc:sldMk cId="2074911384" sldId="271"/>
            <ac:spMk id="3" creationId="{9156A77B-3BB9-4EA0-A5ED-20848FE3FAEF}"/>
          </ac:spMkLst>
        </pc:spChg>
        <pc:picChg chg="add del mod">
          <ac:chgData name="LEOPOLDINA Vitković" userId="de5d8406-09fa-41fa-8d28-8a7ba852ce89" providerId="ADAL" clId="{06CBE6AA-46C9-4A62-826B-AEDE0A6E19B6}" dt="2019-04-12T05:30:32.433" v="332" actId="478"/>
          <ac:picMkLst>
            <pc:docMk/>
            <pc:sldMk cId="2074911384" sldId="271"/>
            <ac:picMk id="5" creationId="{0A19183F-E884-4710-8323-06E82DEA0AB2}"/>
          </ac:picMkLst>
        </pc:picChg>
        <pc:picChg chg="add mod">
          <ac:chgData name="LEOPOLDINA Vitković" userId="de5d8406-09fa-41fa-8d28-8a7ba852ce89" providerId="ADAL" clId="{06CBE6AA-46C9-4A62-826B-AEDE0A6E19B6}" dt="2019-04-12T05:31:01.353" v="335" actId="26606"/>
          <ac:picMkLst>
            <pc:docMk/>
            <pc:sldMk cId="2074911384" sldId="271"/>
            <ac:picMk id="6" creationId="{21D569F6-889A-453A-BE30-19BF774F5341}"/>
          </ac:picMkLst>
        </pc:picChg>
      </pc:sldChg>
      <pc:sldChg chg="addSp delSp modSp add mod setBg">
        <pc:chgData name="LEOPOLDINA Vitković" userId="de5d8406-09fa-41fa-8d28-8a7ba852ce89" providerId="ADAL" clId="{06CBE6AA-46C9-4A62-826B-AEDE0A6E19B6}" dt="2019-04-12T05:23:50.641" v="292" actId="26606"/>
        <pc:sldMkLst>
          <pc:docMk/>
          <pc:sldMk cId="4143975760" sldId="273"/>
        </pc:sldMkLst>
        <pc:spChg chg="del">
          <ac:chgData name="LEOPOLDINA Vitković" userId="de5d8406-09fa-41fa-8d28-8a7ba852ce89" providerId="ADAL" clId="{06CBE6AA-46C9-4A62-826B-AEDE0A6E19B6}" dt="2019-04-12T05:23:50.641" v="292" actId="26606"/>
          <ac:spMkLst>
            <pc:docMk/>
            <pc:sldMk cId="4143975760" sldId="273"/>
            <ac:spMk id="2" creationId="{38DB3AFF-9338-4693-BBAA-7618B2AD3DF9}"/>
          </ac:spMkLst>
        </pc:spChg>
        <pc:spChg chg="del">
          <ac:chgData name="LEOPOLDINA Vitković" userId="de5d8406-09fa-41fa-8d28-8a7ba852ce89" providerId="ADAL" clId="{06CBE6AA-46C9-4A62-826B-AEDE0A6E19B6}" dt="2019-04-12T05:23:43.415" v="290"/>
          <ac:spMkLst>
            <pc:docMk/>
            <pc:sldMk cId="4143975760" sldId="273"/>
            <ac:spMk id="3" creationId="{CD88D8BD-0D6C-4BDA-82BE-99C8BF69C057}"/>
          </ac:spMkLst>
        </pc:spChg>
        <pc:picChg chg="add mod">
          <ac:chgData name="LEOPOLDINA Vitković" userId="de5d8406-09fa-41fa-8d28-8a7ba852ce89" providerId="ADAL" clId="{06CBE6AA-46C9-4A62-826B-AEDE0A6E19B6}" dt="2019-04-12T05:23:50.641" v="292" actId="26606"/>
          <ac:picMkLst>
            <pc:docMk/>
            <pc:sldMk cId="4143975760" sldId="273"/>
            <ac:picMk id="5" creationId="{83138751-F23C-45E0-A10D-B33DBEC2682E}"/>
          </ac:picMkLst>
        </pc:picChg>
      </pc:sldChg>
      <pc:sldChg chg="addSp delSp modSp add mod setBg">
        <pc:chgData name="LEOPOLDINA Vitković" userId="de5d8406-09fa-41fa-8d28-8a7ba852ce89" providerId="ADAL" clId="{06CBE6AA-46C9-4A62-826B-AEDE0A6E19B6}" dt="2019-04-12T05:24:08.401" v="295" actId="26606"/>
        <pc:sldMkLst>
          <pc:docMk/>
          <pc:sldMk cId="556425902" sldId="274"/>
        </pc:sldMkLst>
        <pc:spChg chg="del">
          <ac:chgData name="LEOPOLDINA Vitković" userId="de5d8406-09fa-41fa-8d28-8a7ba852ce89" providerId="ADAL" clId="{06CBE6AA-46C9-4A62-826B-AEDE0A6E19B6}" dt="2019-04-12T05:24:08.401" v="295" actId="26606"/>
          <ac:spMkLst>
            <pc:docMk/>
            <pc:sldMk cId="556425902" sldId="274"/>
            <ac:spMk id="2" creationId="{17F7D493-EB5F-4E3C-B316-4596DB4ED053}"/>
          </ac:spMkLst>
        </pc:spChg>
        <pc:spChg chg="del">
          <ac:chgData name="LEOPOLDINA Vitković" userId="de5d8406-09fa-41fa-8d28-8a7ba852ce89" providerId="ADAL" clId="{06CBE6AA-46C9-4A62-826B-AEDE0A6E19B6}" dt="2019-04-12T05:24:06.731" v="294"/>
          <ac:spMkLst>
            <pc:docMk/>
            <pc:sldMk cId="556425902" sldId="274"/>
            <ac:spMk id="3" creationId="{AD9237D1-C3B3-455D-BF20-C7059D53CF6A}"/>
          </ac:spMkLst>
        </pc:spChg>
        <pc:picChg chg="add mod">
          <ac:chgData name="LEOPOLDINA Vitković" userId="de5d8406-09fa-41fa-8d28-8a7ba852ce89" providerId="ADAL" clId="{06CBE6AA-46C9-4A62-826B-AEDE0A6E19B6}" dt="2019-04-12T05:24:08.401" v="295" actId="26606"/>
          <ac:picMkLst>
            <pc:docMk/>
            <pc:sldMk cId="556425902" sldId="274"/>
            <ac:picMk id="5" creationId="{85875781-790C-4D39-8A27-F61D72698C9B}"/>
          </ac:picMkLst>
        </pc:picChg>
      </pc:sldChg>
      <pc:sldChg chg="addSp delSp modSp add mod setBg">
        <pc:chgData name="LEOPOLDINA Vitković" userId="de5d8406-09fa-41fa-8d28-8a7ba852ce89" providerId="ADAL" clId="{06CBE6AA-46C9-4A62-826B-AEDE0A6E19B6}" dt="2019-04-12T05:24:55.341" v="298" actId="26606"/>
        <pc:sldMkLst>
          <pc:docMk/>
          <pc:sldMk cId="3672360736" sldId="275"/>
        </pc:sldMkLst>
        <pc:spChg chg="del">
          <ac:chgData name="LEOPOLDINA Vitković" userId="de5d8406-09fa-41fa-8d28-8a7ba852ce89" providerId="ADAL" clId="{06CBE6AA-46C9-4A62-826B-AEDE0A6E19B6}" dt="2019-04-12T05:24:55.341" v="298" actId="26606"/>
          <ac:spMkLst>
            <pc:docMk/>
            <pc:sldMk cId="3672360736" sldId="275"/>
            <ac:spMk id="2" creationId="{E1344A94-53FB-446C-B80A-CC2822A5A95D}"/>
          </ac:spMkLst>
        </pc:spChg>
        <pc:spChg chg="del">
          <ac:chgData name="LEOPOLDINA Vitković" userId="de5d8406-09fa-41fa-8d28-8a7ba852ce89" providerId="ADAL" clId="{06CBE6AA-46C9-4A62-826B-AEDE0A6E19B6}" dt="2019-04-12T05:24:53.593" v="297"/>
          <ac:spMkLst>
            <pc:docMk/>
            <pc:sldMk cId="3672360736" sldId="275"/>
            <ac:spMk id="3" creationId="{CD25D926-3CC5-48DB-B8B0-83CD2503B745}"/>
          </ac:spMkLst>
        </pc:spChg>
        <pc:picChg chg="add mod">
          <ac:chgData name="LEOPOLDINA Vitković" userId="de5d8406-09fa-41fa-8d28-8a7ba852ce89" providerId="ADAL" clId="{06CBE6AA-46C9-4A62-826B-AEDE0A6E19B6}" dt="2019-04-12T05:24:55.341" v="298" actId="26606"/>
          <ac:picMkLst>
            <pc:docMk/>
            <pc:sldMk cId="3672360736" sldId="275"/>
            <ac:picMk id="5" creationId="{6B9139A5-FA53-4F55-9E20-F62969870973}"/>
          </ac:picMkLst>
        </pc:picChg>
      </pc:sldChg>
      <pc:sldChg chg="addSp delSp modSp add mod ord setBg">
        <pc:chgData name="LEOPOLDINA Vitković" userId="de5d8406-09fa-41fa-8d28-8a7ba852ce89" providerId="ADAL" clId="{06CBE6AA-46C9-4A62-826B-AEDE0A6E19B6}" dt="2019-04-12T05:25:36.540" v="302" actId="26606"/>
        <pc:sldMkLst>
          <pc:docMk/>
          <pc:sldMk cId="2792961606" sldId="276"/>
        </pc:sldMkLst>
        <pc:spChg chg="del">
          <ac:chgData name="LEOPOLDINA Vitković" userId="de5d8406-09fa-41fa-8d28-8a7ba852ce89" providerId="ADAL" clId="{06CBE6AA-46C9-4A62-826B-AEDE0A6E19B6}" dt="2019-04-12T05:25:36.540" v="302" actId="26606"/>
          <ac:spMkLst>
            <pc:docMk/>
            <pc:sldMk cId="2792961606" sldId="276"/>
            <ac:spMk id="2" creationId="{440AD31D-9985-46B9-8D6F-73C665CE4B28}"/>
          </ac:spMkLst>
        </pc:spChg>
        <pc:spChg chg="del">
          <ac:chgData name="LEOPOLDINA Vitković" userId="de5d8406-09fa-41fa-8d28-8a7ba852ce89" providerId="ADAL" clId="{06CBE6AA-46C9-4A62-826B-AEDE0A6E19B6}" dt="2019-04-12T05:25:33.927" v="301"/>
          <ac:spMkLst>
            <pc:docMk/>
            <pc:sldMk cId="2792961606" sldId="276"/>
            <ac:spMk id="3" creationId="{A4C2A6D7-FE2E-4CEA-B8DD-5B1645E21275}"/>
          </ac:spMkLst>
        </pc:spChg>
        <pc:picChg chg="add mod">
          <ac:chgData name="LEOPOLDINA Vitković" userId="de5d8406-09fa-41fa-8d28-8a7ba852ce89" providerId="ADAL" clId="{06CBE6AA-46C9-4A62-826B-AEDE0A6E19B6}" dt="2019-04-12T05:25:36.540" v="302" actId="26606"/>
          <ac:picMkLst>
            <pc:docMk/>
            <pc:sldMk cId="2792961606" sldId="276"/>
            <ac:picMk id="5" creationId="{7E717759-560D-41D2-833F-CC9C5CF66D2F}"/>
          </ac:picMkLst>
        </pc:picChg>
      </pc:sldChg>
      <pc:sldChg chg="addSp delSp modSp add mod setBg">
        <pc:chgData name="LEOPOLDINA Vitković" userId="de5d8406-09fa-41fa-8d28-8a7ba852ce89" providerId="ADAL" clId="{06CBE6AA-46C9-4A62-826B-AEDE0A6E19B6}" dt="2019-04-12T05:26:31.891" v="312" actId="26606"/>
        <pc:sldMkLst>
          <pc:docMk/>
          <pc:sldMk cId="1299057236" sldId="277"/>
        </pc:sldMkLst>
        <pc:spChg chg="add del">
          <ac:chgData name="LEOPOLDINA Vitković" userId="de5d8406-09fa-41fa-8d28-8a7ba852ce89" providerId="ADAL" clId="{06CBE6AA-46C9-4A62-826B-AEDE0A6E19B6}" dt="2019-04-12T05:26:31.891" v="312" actId="26606"/>
          <ac:spMkLst>
            <pc:docMk/>
            <pc:sldMk cId="1299057236" sldId="277"/>
            <ac:spMk id="2" creationId="{63BF6E01-D7B8-4C19-AB5E-AD268C3564EF}"/>
          </ac:spMkLst>
        </pc:spChg>
        <pc:spChg chg="del">
          <ac:chgData name="LEOPOLDINA Vitković" userId="de5d8406-09fa-41fa-8d28-8a7ba852ce89" providerId="ADAL" clId="{06CBE6AA-46C9-4A62-826B-AEDE0A6E19B6}" dt="2019-04-12T05:26:29.226" v="307"/>
          <ac:spMkLst>
            <pc:docMk/>
            <pc:sldMk cId="1299057236" sldId="277"/>
            <ac:spMk id="3" creationId="{A5D7704C-46FC-4DCF-A4E4-816E4C25928E}"/>
          </ac:spMkLst>
        </pc:spChg>
        <pc:picChg chg="add mod">
          <ac:chgData name="LEOPOLDINA Vitković" userId="de5d8406-09fa-41fa-8d28-8a7ba852ce89" providerId="ADAL" clId="{06CBE6AA-46C9-4A62-826B-AEDE0A6E19B6}" dt="2019-04-12T05:26:31.891" v="312" actId="26606"/>
          <ac:picMkLst>
            <pc:docMk/>
            <pc:sldMk cId="1299057236" sldId="277"/>
            <ac:picMk id="5" creationId="{514A917F-9D87-49EA-8312-F34EEABCC7D8}"/>
          </ac:picMkLst>
        </pc:picChg>
      </pc:sldChg>
      <pc:sldChg chg="addSp delSp modSp add mod setBg">
        <pc:chgData name="LEOPOLDINA Vitković" userId="de5d8406-09fa-41fa-8d28-8a7ba852ce89" providerId="ADAL" clId="{06CBE6AA-46C9-4A62-826B-AEDE0A6E19B6}" dt="2019-04-12T05:27:03.401" v="317" actId="26606"/>
        <pc:sldMkLst>
          <pc:docMk/>
          <pc:sldMk cId="599836364" sldId="278"/>
        </pc:sldMkLst>
        <pc:spChg chg="add del">
          <ac:chgData name="LEOPOLDINA Vitković" userId="de5d8406-09fa-41fa-8d28-8a7ba852ce89" providerId="ADAL" clId="{06CBE6AA-46C9-4A62-826B-AEDE0A6E19B6}" dt="2019-04-12T05:27:03.401" v="317" actId="26606"/>
          <ac:spMkLst>
            <pc:docMk/>
            <pc:sldMk cId="599836364" sldId="278"/>
            <ac:spMk id="2" creationId="{C8CA4795-9204-4806-B0D7-12ECE02C9196}"/>
          </ac:spMkLst>
        </pc:spChg>
        <pc:spChg chg="del">
          <ac:chgData name="LEOPOLDINA Vitković" userId="de5d8406-09fa-41fa-8d28-8a7ba852ce89" providerId="ADAL" clId="{06CBE6AA-46C9-4A62-826B-AEDE0A6E19B6}" dt="2019-04-12T05:26:57.639" v="314"/>
          <ac:spMkLst>
            <pc:docMk/>
            <pc:sldMk cId="599836364" sldId="278"/>
            <ac:spMk id="3" creationId="{69916DF6-45C5-47BF-9424-DAB05CE757E9}"/>
          </ac:spMkLst>
        </pc:spChg>
        <pc:picChg chg="add mod">
          <ac:chgData name="LEOPOLDINA Vitković" userId="de5d8406-09fa-41fa-8d28-8a7ba852ce89" providerId="ADAL" clId="{06CBE6AA-46C9-4A62-826B-AEDE0A6E19B6}" dt="2019-04-12T05:27:03.401" v="317" actId="26606"/>
          <ac:picMkLst>
            <pc:docMk/>
            <pc:sldMk cId="599836364" sldId="278"/>
            <ac:picMk id="5" creationId="{76A796CE-286D-40A0-BAA4-ACAF6D3811A0}"/>
          </ac:picMkLst>
        </pc:picChg>
      </pc:sldChg>
      <pc:sldChg chg="addSp delSp modSp add mod setBg">
        <pc:chgData name="LEOPOLDINA Vitković" userId="de5d8406-09fa-41fa-8d28-8a7ba852ce89" providerId="ADAL" clId="{06CBE6AA-46C9-4A62-826B-AEDE0A6E19B6}" dt="2019-04-12T05:31:20.692" v="338" actId="26606"/>
        <pc:sldMkLst>
          <pc:docMk/>
          <pc:sldMk cId="1910139484" sldId="279"/>
        </pc:sldMkLst>
        <pc:spChg chg="del">
          <ac:chgData name="LEOPOLDINA Vitković" userId="de5d8406-09fa-41fa-8d28-8a7ba852ce89" providerId="ADAL" clId="{06CBE6AA-46C9-4A62-826B-AEDE0A6E19B6}" dt="2019-04-12T05:31:20.692" v="338" actId="26606"/>
          <ac:spMkLst>
            <pc:docMk/>
            <pc:sldMk cId="1910139484" sldId="279"/>
            <ac:spMk id="2" creationId="{DF8A0519-19D3-4B7A-9B5B-ED0D8A55D591}"/>
          </ac:spMkLst>
        </pc:spChg>
        <pc:spChg chg="del">
          <ac:chgData name="LEOPOLDINA Vitković" userId="de5d8406-09fa-41fa-8d28-8a7ba852ce89" providerId="ADAL" clId="{06CBE6AA-46C9-4A62-826B-AEDE0A6E19B6}" dt="2019-04-12T05:31:17.325" v="337"/>
          <ac:spMkLst>
            <pc:docMk/>
            <pc:sldMk cId="1910139484" sldId="279"/>
            <ac:spMk id="3" creationId="{274C5088-12B8-4681-8B65-23575B916E4F}"/>
          </ac:spMkLst>
        </pc:spChg>
        <pc:picChg chg="add mod">
          <ac:chgData name="LEOPOLDINA Vitković" userId="de5d8406-09fa-41fa-8d28-8a7ba852ce89" providerId="ADAL" clId="{06CBE6AA-46C9-4A62-826B-AEDE0A6E19B6}" dt="2019-04-12T05:31:20.692" v="338" actId="26606"/>
          <ac:picMkLst>
            <pc:docMk/>
            <pc:sldMk cId="1910139484" sldId="279"/>
            <ac:picMk id="5" creationId="{E2AFD48F-058A-4F3C-9C6D-5E08C1FF9E83}"/>
          </ac:picMkLst>
        </pc:picChg>
      </pc:sldChg>
      <pc:sldChg chg="addSp delSp modSp add mod setBg">
        <pc:chgData name="LEOPOLDINA Vitković" userId="de5d8406-09fa-41fa-8d28-8a7ba852ce89" providerId="ADAL" clId="{06CBE6AA-46C9-4A62-826B-AEDE0A6E19B6}" dt="2019-04-12T05:31:37.781" v="341" actId="26606"/>
        <pc:sldMkLst>
          <pc:docMk/>
          <pc:sldMk cId="1661316307" sldId="280"/>
        </pc:sldMkLst>
        <pc:spChg chg="del">
          <ac:chgData name="LEOPOLDINA Vitković" userId="de5d8406-09fa-41fa-8d28-8a7ba852ce89" providerId="ADAL" clId="{06CBE6AA-46C9-4A62-826B-AEDE0A6E19B6}" dt="2019-04-12T05:31:37.781" v="341" actId="26606"/>
          <ac:spMkLst>
            <pc:docMk/>
            <pc:sldMk cId="1661316307" sldId="280"/>
            <ac:spMk id="2" creationId="{195CEB98-68D2-4739-A5B2-B8CC34E5D132}"/>
          </ac:spMkLst>
        </pc:spChg>
        <pc:spChg chg="del">
          <ac:chgData name="LEOPOLDINA Vitković" userId="de5d8406-09fa-41fa-8d28-8a7ba852ce89" providerId="ADAL" clId="{06CBE6AA-46C9-4A62-826B-AEDE0A6E19B6}" dt="2019-04-12T05:31:35.108" v="340"/>
          <ac:spMkLst>
            <pc:docMk/>
            <pc:sldMk cId="1661316307" sldId="280"/>
            <ac:spMk id="3" creationId="{FF9CE748-735D-4CFC-8B2A-BAD192108C7E}"/>
          </ac:spMkLst>
        </pc:spChg>
        <pc:picChg chg="add mod">
          <ac:chgData name="LEOPOLDINA Vitković" userId="de5d8406-09fa-41fa-8d28-8a7ba852ce89" providerId="ADAL" clId="{06CBE6AA-46C9-4A62-826B-AEDE0A6E19B6}" dt="2019-04-12T05:31:37.781" v="341" actId="26606"/>
          <ac:picMkLst>
            <pc:docMk/>
            <pc:sldMk cId="1661316307" sldId="280"/>
            <ac:picMk id="5" creationId="{B98C472D-2059-41D7-8653-03B1FD14A7F5}"/>
          </ac:picMkLst>
        </pc:picChg>
      </pc:sldChg>
      <pc:sldChg chg="addSp delSp modSp add mod setBg">
        <pc:chgData name="LEOPOLDINA Vitković" userId="de5d8406-09fa-41fa-8d28-8a7ba852ce89" providerId="ADAL" clId="{06CBE6AA-46C9-4A62-826B-AEDE0A6E19B6}" dt="2019-04-12T06:59:54.535" v="356" actId="1076"/>
        <pc:sldMkLst>
          <pc:docMk/>
          <pc:sldMk cId="2275823087" sldId="281"/>
        </pc:sldMkLst>
        <pc:spChg chg="del">
          <ac:chgData name="LEOPOLDINA Vitković" userId="de5d8406-09fa-41fa-8d28-8a7ba852ce89" providerId="ADAL" clId="{06CBE6AA-46C9-4A62-826B-AEDE0A6E19B6}" dt="2019-04-12T06:59:47.990" v="354" actId="26606"/>
          <ac:spMkLst>
            <pc:docMk/>
            <pc:sldMk cId="2275823087" sldId="281"/>
            <ac:spMk id="2" creationId="{05555E4F-8A26-4764-8FED-FC59C05B96B8}"/>
          </ac:spMkLst>
        </pc:spChg>
        <pc:spChg chg="del">
          <ac:chgData name="LEOPOLDINA Vitković" userId="de5d8406-09fa-41fa-8d28-8a7ba852ce89" providerId="ADAL" clId="{06CBE6AA-46C9-4A62-826B-AEDE0A6E19B6}" dt="2019-04-12T06:57:26.211" v="343"/>
          <ac:spMkLst>
            <pc:docMk/>
            <pc:sldMk cId="2275823087" sldId="281"/>
            <ac:spMk id="3" creationId="{7964B970-A36A-487A-B73E-2B9B4FE88F53}"/>
          </ac:spMkLst>
        </pc:spChg>
        <pc:spChg chg="add del mod">
          <ac:chgData name="LEOPOLDINA Vitković" userId="de5d8406-09fa-41fa-8d28-8a7ba852ce89" providerId="ADAL" clId="{06CBE6AA-46C9-4A62-826B-AEDE0A6E19B6}" dt="2019-04-12T06:59:45.100" v="351"/>
          <ac:spMkLst>
            <pc:docMk/>
            <pc:sldMk cId="2275823087" sldId="281"/>
            <ac:spMk id="4" creationId="{A575EEAB-E5A2-4C73-8696-E84BBFFC571E}"/>
          </ac:spMkLst>
        </pc:spChg>
        <pc:picChg chg="add del mod">
          <ac:chgData name="LEOPOLDINA Vitković" userId="de5d8406-09fa-41fa-8d28-8a7ba852ce89" providerId="ADAL" clId="{06CBE6AA-46C9-4A62-826B-AEDE0A6E19B6}" dt="2019-04-12T06:59:44.069" v="350" actId="478"/>
          <ac:picMkLst>
            <pc:docMk/>
            <pc:sldMk cId="2275823087" sldId="281"/>
            <ac:picMk id="5" creationId="{012852EC-87FB-43B5-90AB-84A4AB6661E4}"/>
          </ac:picMkLst>
        </pc:picChg>
        <pc:picChg chg="add mod">
          <ac:chgData name="LEOPOLDINA Vitković" userId="de5d8406-09fa-41fa-8d28-8a7ba852ce89" providerId="ADAL" clId="{06CBE6AA-46C9-4A62-826B-AEDE0A6E19B6}" dt="2019-04-12T06:59:54.535" v="356" actId="1076"/>
          <ac:picMkLst>
            <pc:docMk/>
            <pc:sldMk cId="2275823087" sldId="281"/>
            <ac:picMk id="7" creationId="{B97F3583-1EC6-4E57-A216-CF49E98922D4}"/>
          </ac:picMkLst>
        </pc:picChg>
      </pc:sldChg>
      <pc:sldChg chg="addSp add">
        <pc:chgData name="LEOPOLDINA Vitković" userId="de5d8406-09fa-41fa-8d28-8a7ba852ce89" providerId="ADAL" clId="{06CBE6AA-46C9-4A62-826B-AEDE0A6E19B6}" dt="2019-10-09T15:42:38.930" v="380" actId="9405"/>
        <pc:sldMkLst>
          <pc:docMk/>
          <pc:sldMk cId="3390877783" sldId="287"/>
        </pc:sldMkLst>
        <pc:picChg chg="add">
          <ac:chgData name="LEOPOLDINA Vitković" userId="de5d8406-09fa-41fa-8d28-8a7ba852ce89" providerId="ADAL" clId="{06CBE6AA-46C9-4A62-826B-AEDE0A6E19B6}" dt="2019-10-09T15:39:26.450" v="379"/>
          <ac:picMkLst>
            <pc:docMk/>
            <pc:sldMk cId="3390877783" sldId="287"/>
            <ac:picMk id="4" creationId="{7859F235-6F93-4C75-B733-167083024222}"/>
          </ac:picMkLst>
        </pc:picChg>
        <pc:inkChg chg="add">
          <ac:chgData name="LEOPOLDINA Vitković" userId="de5d8406-09fa-41fa-8d28-8a7ba852ce89" providerId="ADAL" clId="{06CBE6AA-46C9-4A62-826B-AEDE0A6E19B6}" dt="2019-10-09T15:42:38.930" v="380" actId="9405"/>
          <ac:inkMkLst>
            <pc:docMk/>
            <pc:sldMk cId="3390877783" sldId="287"/>
            <ac:inkMk id="5" creationId="{05F97AFC-3A32-43E9-9C90-09F1BDB608D5}"/>
          </ac:inkMkLst>
        </pc:inkChg>
      </pc:sldChg>
      <pc:sldChg chg="addSp add">
        <pc:chgData name="LEOPOLDINA Vitković" userId="de5d8406-09fa-41fa-8d28-8a7ba852ce89" providerId="ADAL" clId="{06CBE6AA-46C9-4A62-826B-AEDE0A6E19B6}" dt="2019-10-09T15:45:02.300" v="384" actId="9405"/>
        <pc:sldMkLst>
          <pc:docMk/>
          <pc:sldMk cId="2801742633" sldId="288"/>
        </pc:sldMkLst>
        <pc:picChg chg="add">
          <ac:chgData name="LEOPOLDINA Vitković" userId="de5d8406-09fa-41fa-8d28-8a7ba852ce89" providerId="ADAL" clId="{06CBE6AA-46C9-4A62-826B-AEDE0A6E19B6}" dt="2019-10-09T15:44:46.406" v="382"/>
          <ac:picMkLst>
            <pc:docMk/>
            <pc:sldMk cId="2801742633" sldId="288"/>
            <ac:picMk id="4" creationId="{B36C3AA2-3B81-401B-B96D-5663A3387362}"/>
          </ac:picMkLst>
        </pc:picChg>
        <pc:inkChg chg="add">
          <ac:chgData name="LEOPOLDINA Vitković" userId="de5d8406-09fa-41fa-8d28-8a7ba852ce89" providerId="ADAL" clId="{06CBE6AA-46C9-4A62-826B-AEDE0A6E19B6}" dt="2019-10-09T15:44:57.137" v="383" actId="9405"/>
          <ac:inkMkLst>
            <pc:docMk/>
            <pc:sldMk cId="2801742633" sldId="288"/>
            <ac:inkMk id="5" creationId="{E2709FAD-AB39-4E41-8173-5112EAE823BC}"/>
          </ac:inkMkLst>
        </pc:inkChg>
        <pc:inkChg chg="add">
          <ac:chgData name="LEOPOLDINA Vitković" userId="de5d8406-09fa-41fa-8d28-8a7ba852ce89" providerId="ADAL" clId="{06CBE6AA-46C9-4A62-826B-AEDE0A6E19B6}" dt="2019-10-09T15:45:02.300" v="384" actId="9405"/>
          <ac:inkMkLst>
            <pc:docMk/>
            <pc:sldMk cId="2801742633" sldId="288"/>
            <ac:inkMk id="6" creationId="{5422A4C9-24AC-4E57-AF15-AAEA71625D1E}"/>
          </ac:inkMkLst>
        </pc:inkChg>
      </pc:sldChg>
      <pc:sldChg chg="addSp add">
        <pc:chgData name="LEOPOLDINA Vitković" userId="de5d8406-09fa-41fa-8d28-8a7ba852ce89" providerId="ADAL" clId="{06CBE6AA-46C9-4A62-826B-AEDE0A6E19B6}" dt="2019-10-09T15:45:25.302" v="386"/>
        <pc:sldMkLst>
          <pc:docMk/>
          <pc:sldMk cId="462270269" sldId="289"/>
        </pc:sldMkLst>
        <pc:picChg chg="add">
          <ac:chgData name="LEOPOLDINA Vitković" userId="de5d8406-09fa-41fa-8d28-8a7ba852ce89" providerId="ADAL" clId="{06CBE6AA-46C9-4A62-826B-AEDE0A6E19B6}" dt="2019-10-09T15:45:25.302" v="386"/>
          <ac:picMkLst>
            <pc:docMk/>
            <pc:sldMk cId="462270269" sldId="289"/>
            <ac:picMk id="4" creationId="{EC30AABF-C116-46BA-8BE9-5636B5188C28}"/>
          </ac:picMkLst>
        </pc:picChg>
      </pc:sldChg>
    </pc:docChg>
  </pc:docChgLst>
  <pc:docChgLst>
    <pc:chgData name="LEOPOLDINA Vitković" userId="de5d8406-09fa-41fa-8d28-8a7ba852ce89" providerId="ADAL" clId="{8F4FBD85-3C14-41D1-B0C8-F18606070BC8}"/>
    <pc:docChg chg="custSel delSld">
      <pc:chgData name="LEOPOLDINA Vitković" userId="de5d8406-09fa-41fa-8d28-8a7ba852ce89" providerId="ADAL" clId="{8F4FBD85-3C14-41D1-B0C8-F18606070BC8}" dt="2019-10-09T15:47:34.304" v="3" actId="2696"/>
      <pc:docMkLst>
        <pc:docMk/>
      </pc:docMkLst>
      <pc:sldChg chg="del">
        <pc:chgData name="LEOPOLDINA Vitković" userId="de5d8406-09fa-41fa-8d28-8a7ba852ce89" providerId="ADAL" clId="{8F4FBD85-3C14-41D1-B0C8-F18606070BC8}" dt="2019-10-09T15:47:23.588" v="1" actId="2696"/>
        <pc:sldMkLst>
          <pc:docMk/>
          <pc:sldMk cId="1910139484" sldId="279"/>
        </pc:sldMkLst>
      </pc:sldChg>
      <pc:sldChg chg="del">
        <pc:chgData name="LEOPOLDINA Vitković" userId="de5d8406-09fa-41fa-8d28-8a7ba852ce89" providerId="ADAL" clId="{8F4FBD85-3C14-41D1-B0C8-F18606070BC8}" dt="2019-10-09T15:47:25.826" v="2" actId="2696"/>
        <pc:sldMkLst>
          <pc:docMk/>
          <pc:sldMk cId="1661316307" sldId="280"/>
        </pc:sldMkLst>
      </pc:sldChg>
      <pc:sldChg chg="del">
        <pc:chgData name="LEOPOLDINA Vitković" userId="de5d8406-09fa-41fa-8d28-8a7ba852ce89" providerId="ADAL" clId="{8F4FBD85-3C14-41D1-B0C8-F18606070BC8}" dt="2019-10-09T15:47:16.938" v="0" actId="2696"/>
        <pc:sldMkLst>
          <pc:docMk/>
          <pc:sldMk cId="1478946643" sldId="283"/>
        </pc:sldMkLst>
      </pc:sldChg>
      <pc:sldChg chg="del">
        <pc:chgData name="LEOPOLDINA Vitković" userId="de5d8406-09fa-41fa-8d28-8a7ba852ce89" providerId="ADAL" clId="{8F4FBD85-3C14-41D1-B0C8-F18606070BC8}" dt="2019-10-09T15:47:34.304" v="3" actId="2696"/>
        <pc:sldMkLst>
          <pc:docMk/>
          <pc:sldMk cId="3110536415" sldId="28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padlet.com/leavitkovic/s5xcchldigze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padlet.com/leavitkovic/s5xcchldigz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8758C-D7A3-4EBA-85E2-76DEAE95E73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845DF5-9029-4CD7-BCF5-4628CE84883B}">
      <dgm:prSet custT="1"/>
      <dgm:spPr/>
      <dgm:t>
        <a:bodyPr/>
        <a:lstStyle/>
        <a:p>
          <a:r>
            <a:rPr lang="hr-HR" sz="3200" dirty="0"/>
            <a:t>Na predmetno stakalce </a:t>
          </a:r>
          <a:r>
            <a:rPr lang="hr-HR" sz="3200" b="1" dirty="0"/>
            <a:t>kapnite kapljicu vode</a:t>
          </a:r>
          <a:endParaRPr lang="en-US" sz="3200" b="0" dirty="0"/>
        </a:p>
      </dgm:t>
    </dgm:pt>
    <dgm:pt modelId="{6986FB21-29AD-47E9-9118-2BF72DCAD9D5}" type="parTrans" cxnId="{9ED3E33C-F3E6-4561-BE4D-25D76E4813EA}">
      <dgm:prSet/>
      <dgm:spPr/>
      <dgm:t>
        <a:bodyPr/>
        <a:lstStyle/>
        <a:p>
          <a:endParaRPr lang="en-US"/>
        </a:p>
      </dgm:t>
    </dgm:pt>
    <dgm:pt modelId="{AC5CB635-675B-4B77-A1F8-18FD7C1B116E}" type="sibTrans" cxnId="{9ED3E33C-F3E6-4561-BE4D-25D76E4813EA}">
      <dgm:prSet/>
      <dgm:spPr/>
      <dgm:t>
        <a:bodyPr/>
        <a:lstStyle/>
        <a:p>
          <a:endParaRPr lang="en-US"/>
        </a:p>
      </dgm:t>
    </dgm:pt>
    <dgm:pt modelId="{C5C9A347-3984-4B26-9169-25B4C45B72F5}">
      <dgm:prSet custT="1"/>
      <dgm:spPr/>
      <dgm:t>
        <a:bodyPr/>
        <a:lstStyle/>
        <a:p>
          <a:r>
            <a:rPr lang="hr-HR" sz="3200" b="1" dirty="0"/>
            <a:t>List</a:t>
          </a:r>
          <a:r>
            <a:rPr lang="hr-HR" sz="3200" dirty="0"/>
            <a:t> </a:t>
          </a:r>
          <a:r>
            <a:rPr lang="hr-HR" sz="3200" b="1" dirty="0"/>
            <a:t>razdvojite</a:t>
          </a:r>
          <a:r>
            <a:rPr lang="hr-HR" sz="3200" dirty="0"/>
            <a:t> tako da se razdvoji </a:t>
          </a:r>
          <a:r>
            <a:rPr lang="hr-HR" sz="3200" b="1" dirty="0"/>
            <a:t>tanka kožica</a:t>
          </a:r>
          <a:endParaRPr lang="en-US" sz="3200" b="0" dirty="0"/>
        </a:p>
      </dgm:t>
    </dgm:pt>
    <dgm:pt modelId="{FFE98F5A-ED2F-494B-A8CB-9556785645FE}" type="parTrans" cxnId="{19191754-FFC5-43EC-BF80-93BE790C7FCF}">
      <dgm:prSet/>
      <dgm:spPr/>
      <dgm:t>
        <a:bodyPr/>
        <a:lstStyle/>
        <a:p>
          <a:endParaRPr lang="en-US"/>
        </a:p>
      </dgm:t>
    </dgm:pt>
    <dgm:pt modelId="{BC450E57-6523-4399-841C-8457D1BD8B4F}" type="sibTrans" cxnId="{19191754-FFC5-43EC-BF80-93BE790C7FCF}">
      <dgm:prSet/>
      <dgm:spPr/>
      <dgm:t>
        <a:bodyPr/>
        <a:lstStyle/>
        <a:p>
          <a:endParaRPr lang="en-US"/>
        </a:p>
      </dgm:t>
    </dgm:pt>
    <dgm:pt modelId="{CCD23FF0-47C5-4BF3-96AE-F311D6F08805}">
      <dgm:prSet/>
      <dgm:spPr/>
      <dgm:t>
        <a:bodyPr/>
        <a:lstStyle/>
        <a:p>
          <a:r>
            <a:rPr lang="hr-HR" dirty="0"/>
            <a:t>Prozirni </a:t>
          </a:r>
          <a:r>
            <a:rPr lang="hr-HR" b="1" dirty="0"/>
            <a:t>dio lista stavite u kapljicu vode </a:t>
          </a:r>
          <a:r>
            <a:rPr lang="hr-HR" dirty="0"/>
            <a:t>na predmetno stakalce i </a:t>
          </a:r>
          <a:r>
            <a:rPr lang="hr-HR" b="1" dirty="0"/>
            <a:t>pokrijte</a:t>
          </a:r>
          <a:r>
            <a:rPr lang="hr-HR" dirty="0"/>
            <a:t> pokrovnim stakalcem</a:t>
          </a:r>
          <a:endParaRPr lang="en-US" dirty="0"/>
        </a:p>
      </dgm:t>
    </dgm:pt>
    <dgm:pt modelId="{88F66D00-C98A-42F3-B858-3590751DEFF1}" type="parTrans" cxnId="{0B8676CD-8F85-466F-97DE-10F33ED12F86}">
      <dgm:prSet/>
      <dgm:spPr/>
      <dgm:t>
        <a:bodyPr/>
        <a:lstStyle/>
        <a:p>
          <a:endParaRPr lang="en-US"/>
        </a:p>
      </dgm:t>
    </dgm:pt>
    <dgm:pt modelId="{EB2FEA87-E042-41D2-B17C-FAC86AA695C3}" type="sibTrans" cxnId="{0B8676CD-8F85-466F-97DE-10F33ED12F86}">
      <dgm:prSet/>
      <dgm:spPr/>
      <dgm:t>
        <a:bodyPr/>
        <a:lstStyle/>
        <a:p>
          <a:endParaRPr lang="en-US"/>
        </a:p>
      </dgm:t>
    </dgm:pt>
    <dgm:pt modelId="{55D9D00E-5180-4AB9-88C8-5B57273BB0C4}">
      <dgm:prSet/>
      <dgm:spPr/>
      <dgm:t>
        <a:bodyPr/>
        <a:lstStyle/>
        <a:p>
          <a:r>
            <a:rPr lang="hr-HR" dirty="0"/>
            <a:t>Promotrite pod mikroskopom koristeći pametni telefon pri </a:t>
          </a:r>
          <a:r>
            <a:rPr lang="hr-HR" dirty="0" err="1"/>
            <a:t>mikroskopiranju</a:t>
          </a:r>
          <a:endParaRPr lang="en-US" dirty="0"/>
        </a:p>
      </dgm:t>
    </dgm:pt>
    <dgm:pt modelId="{9301ED49-0227-4B7B-AB30-F58A00422322}" type="parTrans" cxnId="{E0261539-5E8D-46C7-A56F-1EE913EC3670}">
      <dgm:prSet/>
      <dgm:spPr/>
      <dgm:t>
        <a:bodyPr/>
        <a:lstStyle/>
        <a:p>
          <a:endParaRPr lang="en-US"/>
        </a:p>
      </dgm:t>
    </dgm:pt>
    <dgm:pt modelId="{4FC0294D-A0E7-4BFD-80C0-2772E0832FE1}" type="sibTrans" cxnId="{E0261539-5E8D-46C7-A56F-1EE913EC3670}">
      <dgm:prSet/>
      <dgm:spPr/>
      <dgm:t>
        <a:bodyPr/>
        <a:lstStyle/>
        <a:p>
          <a:endParaRPr lang="en-US"/>
        </a:p>
      </dgm:t>
    </dgm:pt>
    <dgm:pt modelId="{4F07E087-8CB9-45AD-B8A7-8941036C3E57}" type="pres">
      <dgm:prSet presAssocID="{B718758C-D7A3-4EBA-85E2-76DEAE95E734}" presName="diagram" presStyleCnt="0">
        <dgm:presLayoutVars>
          <dgm:dir/>
          <dgm:resizeHandles val="exact"/>
        </dgm:presLayoutVars>
      </dgm:prSet>
      <dgm:spPr/>
    </dgm:pt>
    <dgm:pt modelId="{AD4F24BD-44F5-43E3-8027-01F41EE926D1}" type="pres">
      <dgm:prSet presAssocID="{97845DF5-9029-4CD7-BCF5-4628CE84883B}" presName="node" presStyleLbl="node1" presStyleIdx="0" presStyleCnt="4">
        <dgm:presLayoutVars>
          <dgm:bulletEnabled val="1"/>
        </dgm:presLayoutVars>
      </dgm:prSet>
      <dgm:spPr/>
    </dgm:pt>
    <dgm:pt modelId="{7A9ADDAD-736B-41B8-AE57-F1105F89DB1D}" type="pres">
      <dgm:prSet presAssocID="{AC5CB635-675B-4B77-A1F8-18FD7C1B116E}" presName="sibTrans" presStyleCnt="0"/>
      <dgm:spPr/>
    </dgm:pt>
    <dgm:pt modelId="{096847E5-994D-4301-A3A8-48D24875F159}" type="pres">
      <dgm:prSet presAssocID="{C5C9A347-3984-4B26-9169-25B4C45B72F5}" presName="node" presStyleLbl="node1" presStyleIdx="1" presStyleCnt="4">
        <dgm:presLayoutVars>
          <dgm:bulletEnabled val="1"/>
        </dgm:presLayoutVars>
      </dgm:prSet>
      <dgm:spPr/>
    </dgm:pt>
    <dgm:pt modelId="{03068EF2-91A0-413A-8B0C-1FDA363CF4BB}" type="pres">
      <dgm:prSet presAssocID="{BC450E57-6523-4399-841C-8457D1BD8B4F}" presName="sibTrans" presStyleCnt="0"/>
      <dgm:spPr/>
    </dgm:pt>
    <dgm:pt modelId="{00B0CC75-2D44-47BD-B8AE-A01D8F2B34AE}" type="pres">
      <dgm:prSet presAssocID="{CCD23FF0-47C5-4BF3-96AE-F311D6F08805}" presName="node" presStyleLbl="node1" presStyleIdx="2" presStyleCnt="4">
        <dgm:presLayoutVars>
          <dgm:bulletEnabled val="1"/>
        </dgm:presLayoutVars>
      </dgm:prSet>
      <dgm:spPr/>
    </dgm:pt>
    <dgm:pt modelId="{D2E15D9B-B4F1-476E-8916-7676062F8E91}" type="pres">
      <dgm:prSet presAssocID="{EB2FEA87-E042-41D2-B17C-FAC86AA695C3}" presName="sibTrans" presStyleCnt="0"/>
      <dgm:spPr/>
    </dgm:pt>
    <dgm:pt modelId="{BD5E5352-23B1-4761-AE43-1FB2A66915E9}" type="pres">
      <dgm:prSet presAssocID="{55D9D00E-5180-4AB9-88C8-5B57273BB0C4}" presName="node" presStyleLbl="node1" presStyleIdx="3" presStyleCnt="4">
        <dgm:presLayoutVars>
          <dgm:bulletEnabled val="1"/>
        </dgm:presLayoutVars>
      </dgm:prSet>
      <dgm:spPr/>
    </dgm:pt>
  </dgm:ptLst>
  <dgm:cxnLst>
    <dgm:cxn modelId="{E0261539-5E8D-46C7-A56F-1EE913EC3670}" srcId="{B718758C-D7A3-4EBA-85E2-76DEAE95E734}" destId="{55D9D00E-5180-4AB9-88C8-5B57273BB0C4}" srcOrd="3" destOrd="0" parTransId="{9301ED49-0227-4B7B-AB30-F58A00422322}" sibTransId="{4FC0294D-A0E7-4BFD-80C0-2772E0832FE1}"/>
    <dgm:cxn modelId="{9ED3E33C-F3E6-4561-BE4D-25D76E4813EA}" srcId="{B718758C-D7A3-4EBA-85E2-76DEAE95E734}" destId="{97845DF5-9029-4CD7-BCF5-4628CE84883B}" srcOrd="0" destOrd="0" parTransId="{6986FB21-29AD-47E9-9118-2BF72DCAD9D5}" sibTransId="{AC5CB635-675B-4B77-A1F8-18FD7C1B116E}"/>
    <dgm:cxn modelId="{4731895D-94B1-4339-8440-DEEB103C441F}" type="presOf" srcId="{B718758C-D7A3-4EBA-85E2-76DEAE95E734}" destId="{4F07E087-8CB9-45AD-B8A7-8941036C3E57}" srcOrd="0" destOrd="0" presId="urn:microsoft.com/office/officeart/2005/8/layout/default"/>
    <dgm:cxn modelId="{6C82F944-B0C3-4F5C-B022-332A40DFB0D5}" type="presOf" srcId="{97845DF5-9029-4CD7-BCF5-4628CE84883B}" destId="{AD4F24BD-44F5-43E3-8027-01F41EE926D1}" srcOrd="0" destOrd="0" presId="urn:microsoft.com/office/officeart/2005/8/layout/default"/>
    <dgm:cxn modelId="{AF0E1146-EE20-4C7A-ADD0-053BDE74D65B}" type="presOf" srcId="{C5C9A347-3984-4B26-9169-25B4C45B72F5}" destId="{096847E5-994D-4301-A3A8-48D24875F159}" srcOrd="0" destOrd="0" presId="urn:microsoft.com/office/officeart/2005/8/layout/default"/>
    <dgm:cxn modelId="{4892BB71-FAAA-4D1C-A5A4-A75C4EA17348}" type="presOf" srcId="{CCD23FF0-47C5-4BF3-96AE-F311D6F08805}" destId="{00B0CC75-2D44-47BD-B8AE-A01D8F2B34AE}" srcOrd="0" destOrd="0" presId="urn:microsoft.com/office/officeart/2005/8/layout/default"/>
    <dgm:cxn modelId="{19191754-FFC5-43EC-BF80-93BE790C7FCF}" srcId="{B718758C-D7A3-4EBA-85E2-76DEAE95E734}" destId="{C5C9A347-3984-4B26-9169-25B4C45B72F5}" srcOrd="1" destOrd="0" parTransId="{FFE98F5A-ED2F-494B-A8CB-9556785645FE}" sibTransId="{BC450E57-6523-4399-841C-8457D1BD8B4F}"/>
    <dgm:cxn modelId="{7690F276-EDDF-4018-B8D4-941AFBA5AFBC}" type="presOf" srcId="{55D9D00E-5180-4AB9-88C8-5B57273BB0C4}" destId="{BD5E5352-23B1-4761-AE43-1FB2A66915E9}" srcOrd="0" destOrd="0" presId="urn:microsoft.com/office/officeart/2005/8/layout/default"/>
    <dgm:cxn modelId="{0B8676CD-8F85-466F-97DE-10F33ED12F86}" srcId="{B718758C-D7A3-4EBA-85E2-76DEAE95E734}" destId="{CCD23FF0-47C5-4BF3-96AE-F311D6F08805}" srcOrd="2" destOrd="0" parTransId="{88F66D00-C98A-42F3-B858-3590751DEFF1}" sibTransId="{EB2FEA87-E042-41D2-B17C-FAC86AA695C3}"/>
    <dgm:cxn modelId="{23EFFC46-41EA-47FF-9D76-131E29DDD873}" type="presParOf" srcId="{4F07E087-8CB9-45AD-B8A7-8941036C3E57}" destId="{AD4F24BD-44F5-43E3-8027-01F41EE926D1}" srcOrd="0" destOrd="0" presId="urn:microsoft.com/office/officeart/2005/8/layout/default"/>
    <dgm:cxn modelId="{B40899FD-F455-4D71-BB60-DD1AE2A4BD18}" type="presParOf" srcId="{4F07E087-8CB9-45AD-B8A7-8941036C3E57}" destId="{7A9ADDAD-736B-41B8-AE57-F1105F89DB1D}" srcOrd="1" destOrd="0" presId="urn:microsoft.com/office/officeart/2005/8/layout/default"/>
    <dgm:cxn modelId="{EB06C305-C1B1-431F-9893-93EE01F8AF91}" type="presParOf" srcId="{4F07E087-8CB9-45AD-B8A7-8941036C3E57}" destId="{096847E5-994D-4301-A3A8-48D24875F159}" srcOrd="2" destOrd="0" presId="urn:microsoft.com/office/officeart/2005/8/layout/default"/>
    <dgm:cxn modelId="{CACEE245-5558-4F15-86ED-B27AA8744243}" type="presParOf" srcId="{4F07E087-8CB9-45AD-B8A7-8941036C3E57}" destId="{03068EF2-91A0-413A-8B0C-1FDA363CF4BB}" srcOrd="3" destOrd="0" presId="urn:microsoft.com/office/officeart/2005/8/layout/default"/>
    <dgm:cxn modelId="{F971BEE9-3D57-45FA-B23D-F0F0D517D8FE}" type="presParOf" srcId="{4F07E087-8CB9-45AD-B8A7-8941036C3E57}" destId="{00B0CC75-2D44-47BD-B8AE-A01D8F2B34AE}" srcOrd="4" destOrd="0" presId="urn:microsoft.com/office/officeart/2005/8/layout/default"/>
    <dgm:cxn modelId="{714A49D4-9CB9-4899-B575-6F9DE69AE5D6}" type="presParOf" srcId="{4F07E087-8CB9-45AD-B8A7-8941036C3E57}" destId="{D2E15D9B-B4F1-476E-8916-7676062F8E91}" srcOrd="5" destOrd="0" presId="urn:microsoft.com/office/officeart/2005/8/layout/default"/>
    <dgm:cxn modelId="{C9B22333-9C5C-4DE1-BB20-5379FCBB657C}" type="presParOf" srcId="{4F07E087-8CB9-45AD-B8A7-8941036C3E57}" destId="{BD5E5352-23B1-4761-AE43-1FB2A66915E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04700-2030-4F3F-AE4F-560F20C83D3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3941FE-2669-4A8E-92AA-7BAC7E38073A}">
      <dgm:prSet/>
      <dgm:spPr/>
      <dgm:t>
        <a:bodyPr/>
        <a:lstStyle/>
        <a:p>
          <a:r>
            <a:rPr lang="hr-HR" dirty="0"/>
            <a:t>Ono što uočite, fotografirajte pametnim telefonom</a:t>
          </a:r>
          <a:endParaRPr lang="en-US" b="0" dirty="0"/>
        </a:p>
      </dgm:t>
    </dgm:pt>
    <dgm:pt modelId="{9ECF6552-9A2E-4DAC-87DC-27A64EDDE473}" type="parTrans" cxnId="{0A8B1760-F1C2-48BD-A969-864E24CA8001}">
      <dgm:prSet/>
      <dgm:spPr/>
      <dgm:t>
        <a:bodyPr/>
        <a:lstStyle/>
        <a:p>
          <a:endParaRPr lang="en-US"/>
        </a:p>
      </dgm:t>
    </dgm:pt>
    <dgm:pt modelId="{504F52D8-0B11-4FF3-BC84-139FB5A5BBDE}" type="sibTrans" cxnId="{0A8B1760-F1C2-48BD-A969-864E24CA8001}">
      <dgm:prSet/>
      <dgm:spPr/>
      <dgm:t>
        <a:bodyPr/>
        <a:lstStyle/>
        <a:p>
          <a:endParaRPr lang="en-US"/>
        </a:p>
      </dgm:t>
    </dgm:pt>
    <dgm:pt modelId="{BB6FC52F-1B44-4C4A-9DC5-7793F2D75DC2}">
      <dgm:prSet/>
      <dgm:spPr/>
      <dgm:t>
        <a:bodyPr/>
        <a:lstStyle/>
        <a:p>
          <a:r>
            <a:rPr lang="hr-HR" dirty="0"/>
            <a:t>Fotografiju objavite na online zidu </a:t>
          </a:r>
          <a:r>
            <a:rPr lang="hr-HR" u="sng" dirty="0" err="1">
              <a:hlinkClick xmlns:r="http://schemas.openxmlformats.org/officeDocument/2006/relationships" r:id="rId1"/>
            </a:rPr>
            <a:t>Padleta</a:t>
          </a:r>
          <a:endParaRPr lang="en-US" u="none" dirty="0"/>
        </a:p>
      </dgm:t>
    </dgm:pt>
    <dgm:pt modelId="{41D0020F-CED1-4FA5-8C7A-2F1AC850CD59}" type="parTrans" cxnId="{1BF15A51-9725-4CCF-9E98-0057A2F077B3}">
      <dgm:prSet/>
      <dgm:spPr/>
      <dgm:t>
        <a:bodyPr/>
        <a:lstStyle/>
        <a:p>
          <a:endParaRPr lang="en-US"/>
        </a:p>
      </dgm:t>
    </dgm:pt>
    <dgm:pt modelId="{3AB6DD68-A89B-4642-A5F4-299FD0EF5445}" type="sibTrans" cxnId="{1BF15A51-9725-4CCF-9E98-0057A2F077B3}">
      <dgm:prSet/>
      <dgm:spPr/>
      <dgm:t>
        <a:bodyPr/>
        <a:lstStyle/>
        <a:p>
          <a:endParaRPr lang="en-US"/>
        </a:p>
      </dgm:t>
    </dgm:pt>
    <dgm:pt modelId="{481DE7F2-A01B-4C95-865B-7EFE72905E88}">
      <dgm:prSet/>
      <dgm:spPr/>
      <dgm:t>
        <a:bodyPr/>
        <a:lstStyle/>
        <a:p>
          <a:r>
            <a:rPr lang="hr-HR" dirty="0"/>
            <a:t>http://bit.ly/2LYqYr5</a:t>
          </a:r>
          <a:endParaRPr lang="en-US" dirty="0"/>
        </a:p>
      </dgm:t>
    </dgm:pt>
    <dgm:pt modelId="{D38F11AA-F897-4C7E-B29F-90B604C6E351}" type="parTrans" cxnId="{191E9B13-7684-4D31-AFCA-8EC7B5C01E4E}">
      <dgm:prSet/>
      <dgm:spPr/>
      <dgm:t>
        <a:bodyPr/>
        <a:lstStyle/>
        <a:p>
          <a:endParaRPr lang="en-US"/>
        </a:p>
      </dgm:t>
    </dgm:pt>
    <dgm:pt modelId="{CDB6CF4D-526E-4EAE-83D9-ECF6AE87FF41}" type="sibTrans" cxnId="{191E9B13-7684-4D31-AFCA-8EC7B5C01E4E}">
      <dgm:prSet/>
      <dgm:spPr/>
      <dgm:t>
        <a:bodyPr/>
        <a:lstStyle/>
        <a:p>
          <a:endParaRPr lang="en-US"/>
        </a:p>
      </dgm:t>
    </dgm:pt>
    <dgm:pt modelId="{D4001D1C-33A3-49D0-9315-67AE6DE036E8}" type="pres">
      <dgm:prSet presAssocID="{26004700-2030-4F3F-AE4F-560F20C83D31}" presName="vert0" presStyleCnt="0">
        <dgm:presLayoutVars>
          <dgm:dir/>
          <dgm:animOne val="branch"/>
          <dgm:animLvl val="lvl"/>
        </dgm:presLayoutVars>
      </dgm:prSet>
      <dgm:spPr/>
    </dgm:pt>
    <dgm:pt modelId="{5D0251EF-675C-4365-8E74-F300AF5754F8}" type="pres">
      <dgm:prSet presAssocID="{4F3941FE-2669-4A8E-92AA-7BAC7E38073A}" presName="thickLine" presStyleLbl="alignNode1" presStyleIdx="0" presStyleCnt="3"/>
      <dgm:spPr/>
    </dgm:pt>
    <dgm:pt modelId="{93CAF7B8-B6CF-418F-AC3C-428D3D470EFA}" type="pres">
      <dgm:prSet presAssocID="{4F3941FE-2669-4A8E-92AA-7BAC7E38073A}" presName="horz1" presStyleCnt="0"/>
      <dgm:spPr/>
    </dgm:pt>
    <dgm:pt modelId="{1DD8BD36-220F-449C-96F2-385CD22602DC}" type="pres">
      <dgm:prSet presAssocID="{4F3941FE-2669-4A8E-92AA-7BAC7E38073A}" presName="tx1" presStyleLbl="revTx" presStyleIdx="0" presStyleCnt="3"/>
      <dgm:spPr/>
    </dgm:pt>
    <dgm:pt modelId="{AB937A3A-A17B-4A68-A25D-7B36BF4826FF}" type="pres">
      <dgm:prSet presAssocID="{4F3941FE-2669-4A8E-92AA-7BAC7E38073A}" presName="vert1" presStyleCnt="0"/>
      <dgm:spPr/>
    </dgm:pt>
    <dgm:pt modelId="{FFF027BB-976B-47B4-907F-DA0392882E8C}" type="pres">
      <dgm:prSet presAssocID="{BB6FC52F-1B44-4C4A-9DC5-7793F2D75DC2}" presName="thickLine" presStyleLbl="alignNode1" presStyleIdx="1" presStyleCnt="3"/>
      <dgm:spPr/>
    </dgm:pt>
    <dgm:pt modelId="{30616262-A99E-4D85-9051-7EF9AB9F32D3}" type="pres">
      <dgm:prSet presAssocID="{BB6FC52F-1B44-4C4A-9DC5-7793F2D75DC2}" presName="horz1" presStyleCnt="0"/>
      <dgm:spPr/>
    </dgm:pt>
    <dgm:pt modelId="{08398F22-78CD-49D1-8107-6DE6CEBE27A3}" type="pres">
      <dgm:prSet presAssocID="{BB6FC52F-1B44-4C4A-9DC5-7793F2D75DC2}" presName="tx1" presStyleLbl="revTx" presStyleIdx="1" presStyleCnt="3"/>
      <dgm:spPr/>
    </dgm:pt>
    <dgm:pt modelId="{AF545CD0-AB58-4D12-B760-3A32CE111328}" type="pres">
      <dgm:prSet presAssocID="{BB6FC52F-1B44-4C4A-9DC5-7793F2D75DC2}" presName="vert1" presStyleCnt="0"/>
      <dgm:spPr/>
    </dgm:pt>
    <dgm:pt modelId="{F51D5A91-CE46-466F-A740-7211EB01FCDC}" type="pres">
      <dgm:prSet presAssocID="{481DE7F2-A01B-4C95-865B-7EFE72905E88}" presName="thickLine" presStyleLbl="alignNode1" presStyleIdx="2" presStyleCnt="3"/>
      <dgm:spPr/>
    </dgm:pt>
    <dgm:pt modelId="{83031116-2589-4586-AE98-AEC73C4D85A1}" type="pres">
      <dgm:prSet presAssocID="{481DE7F2-A01B-4C95-865B-7EFE72905E88}" presName="horz1" presStyleCnt="0"/>
      <dgm:spPr/>
    </dgm:pt>
    <dgm:pt modelId="{88CA3E91-6C67-42C7-992F-6FE96B379320}" type="pres">
      <dgm:prSet presAssocID="{481DE7F2-A01B-4C95-865B-7EFE72905E88}" presName="tx1" presStyleLbl="revTx" presStyleIdx="2" presStyleCnt="3"/>
      <dgm:spPr/>
    </dgm:pt>
    <dgm:pt modelId="{1D1A1C8D-0811-4831-B3AC-1A1E85A0640B}" type="pres">
      <dgm:prSet presAssocID="{481DE7F2-A01B-4C95-865B-7EFE72905E88}" presName="vert1" presStyleCnt="0"/>
      <dgm:spPr/>
    </dgm:pt>
  </dgm:ptLst>
  <dgm:cxnLst>
    <dgm:cxn modelId="{E4D4820E-29F1-4458-80F7-0907DAA22371}" type="presOf" srcId="{26004700-2030-4F3F-AE4F-560F20C83D31}" destId="{D4001D1C-33A3-49D0-9315-67AE6DE036E8}" srcOrd="0" destOrd="0" presId="urn:microsoft.com/office/officeart/2008/layout/LinedList"/>
    <dgm:cxn modelId="{191E9B13-7684-4D31-AFCA-8EC7B5C01E4E}" srcId="{26004700-2030-4F3F-AE4F-560F20C83D31}" destId="{481DE7F2-A01B-4C95-865B-7EFE72905E88}" srcOrd="2" destOrd="0" parTransId="{D38F11AA-F897-4C7E-B29F-90B604C6E351}" sibTransId="{CDB6CF4D-526E-4EAE-83D9-ECF6AE87FF41}"/>
    <dgm:cxn modelId="{0A8B1760-F1C2-48BD-A969-864E24CA8001}" srcId="{26004700-2030-4F3F-AE4F-560F20C83D31}" destId="{4F3941FE-2669-4A8E-92AA-7BAC7E38073A}" srcOrd="0" destOrd="0" parTransId="{9ECF6552-9A2E-4DAC-87DC-27A64EDDE473}" sibTransId="{504F52D8-0B11-4FF3-BC84-139FB5A5BBDE}"/>
    <dgm:cxn modelId="{54DA9764-0F8F-42AB-A211-D8D1DABA89E3}" type="presOf" srcId="{481DE7F2-A01B-4C95-865B-7EFE72905E88}" destId="{88CA3E91-6C67-42C7-992F-6FE96B379320}" srcOrd="0" destOrd="0" presId="urn:microsoft.com/office/officeart/2008/layout/LinedList"/>
    <dgm:cxn modelId="{1BF15A51-9725-4CCF-9E98-0057A2F077B3}" srcId="{26004700-2030-4F3F-AE4F-560F20C83D31}" destId="{BB6FC52F-1B44-4C4A-9DC5-7793F2D75DC2}" srcOrd="1" destOrd="0" parTransId="{41D0020F-CED1-4FA5-8C7A-2F1AC850CD59}" sibTransId="{3AB6DD68-A89B-4642-A5F4-299FD0EF5445}"/>
    <dgm:cxn modelId="{DB74C179-D86E-47DD-9424-AC609A96ED8A}" type="presOf" srcId="{4F3941FE-2669-4A8E-92AA-7BAC7E38073A}" destId="{1DD8BD36-220F-449C-96F2-385CD22602DC}" srcOrd="0" destOrd="0" presId="urn:microsoft.com/office/officeart/2008/layout/LinedList"/>
    <dgm:cxn modelId="{3AA500F8-F2A4-4923-A244-D58C1095BEDB}" type="presOf" srcId="{BB6FC52F-1B44-4C4A-9DC5-7793F2D75DC2}" destId="{08398F22-78CD-49D1-8107-6DE6CEBE27A3}" srcOrd="0" destOrd="0" presId="urn:microsoft.com/office/officeart/2008/layout/LinedList"/>
    <dgm:cxn modelId="{8D028340-D352-47A1-999F-F84738EC9C7D}" type="presParOf" srcId="{D4001D1C-33A3-49D0-9315-67AE6DE036E8}" destId="{5D0251EF-675C-4365-8E74-F300AF5754F8}" srcOrd="0" destOrd="0" presId="urn:microsoft.com/office/officeart/2008/layout/LinedList"/>
    <dgm:cxn modelId="{2A5CDA3D-52FF-4F1A-9A26-92F6B073439A}" type="presParOf" srcId="{D4001D1C-33A3-49D0-9315-67AE6DE036E8}" destId="{93CAF7B8-B6CF-418F-AC3C-428D3D470EFA}" srcOrd="1" destOrd="0" presId="urn:microsoft.com/office/officeart/2008/layout/LinedList"/>
    <dgm:cxn modelId="{5FDBFDF1-72CC-424D-B06F-5982190EB105}" type="presParOf" srcId="{93CAF7B8-B6CF-418F-AC3C-428D3D470EFA}" destId="{1DD8BD36-220F-449C-96F2-385CD22602DC}" srcOrd="0" destOrd="0" presId="urn:microsoft.com/office/officeart/2008/layout/LinedList"/>
    <dgm:cxn modelId="{4DD69163-B050-4FC1-A4B6-A6DB2D7040ED}" type="presParOf" srcId="{93CAF7B8-B6CF-418F-AC3C-428D3D470EFA}" destId="{AB937A3A-A17B-4A68-A25D-7B36BF4826FF}" srcOrd="1" destOrd="0" presId="urn:microsoft.com/office/officeart/2008/layout/LinedList"/>
    <dgm:cxn modelId="{1195A09D-B270-4329-BD94-565B759C84B0}" type="presParOf" srcId="{D4001D1C-33A3-49D0-9315-67AE6DE036E8}" destId="{FFF027BB-976B-47B4-907F-DA0392882E8C}" srcOrd="2" destOrd="0" presId="urn:microsoft.com/office/officeart/2008/layout/LinedList"/>
    <dgm:cxn modelId="{1727CADD-58FF-4DCD-9CE9-93457469CBD1}" type="presParOf" srcId="{D4001D1C-33A3-49D0-9315-67AE6DE036E8}" destId="{30616262-A99E-4D85-9051-7EF9AB9F32D3}" srcOrd="3" destOrd="0" presId="urn:microsoft.com/office/officeart/2008/layout/LinedList"/>
    <dgm:cxn modelId="{78B7094F-822C-4A68-B265-DC05C3A7A0CF}" type="presParOf" srcId="{30616262-A99E-4D85-9051-7EF9AB9F32D3}" destId="{08398F22-78CD-49D1-8107-6DE6CEBE27A3}" srcOrd="0" destOrd="0" presId="urn:microsoft.com/office/officeart/2008/layout/LinedList"/>
    <dgm:cxn modelId="{2A09ED00-54B0-404F-ADF7-B559CAF2DC50}" type="presParOf" srcId="{30616262-A99E-4D85-9051-7EF9AB9F32D3}" destId="{AF545CD0-AB58-4D12-B760-3A32CE111328}" srcOrd="1" destOrd="0" presId="urn:microsoft.com/office/officeart/2008/layout/LinedList"/>
    <dgm:cxn modelId="{644E431E-68A0-4CB6-BE50-FE7B1B97CBC2}" type="presParOf" srcId="{D4001D1C-33A3-49D0-9315-67AE6DE036E8}" destId="{F51D5A91-CE46-466F-A740-7211EB01FCDC}" srcOrd="4" destOrd="0" presId="urn:microsoft.com/office/officeart/2008/layout/LinedList"/>
    <dgm:cxn modelId="{58AC96F8-4B6F-4FC0-8566-1EDA22930BDE}" type="presParOf" srcId="{D4001D1C-33A3-49D0-9315-67AE6DE036E8}" destId="{83031116-2589-4586-AE98-AEC73C4D85A1}" srcOrd="5" destOrd="0" presId="urn:microsoft.com/office/officeart/2008/layout/LinedList"/>
    <dgm:cxn modelId="{CFE629B8-C620-4BA0-B69C-268E1CF611B7}" type="presParOf" srcId="{83031116-2589-4586-AE98-AEC73C4D85A1}" destId="{88CA3E91-6C67-42C7-992F-6FE96B379320}" srcOrd="0" destOrd="0" presId="urn:microsoft.com/office/officeart/2008/layout/LinedList"/>
    <dgm:cxn modelId="{B7601DDB-D28C-44EC-B5E6-B9DE4D75832C}" type="presParOf" srcId="{83031116-2589-4586-AE98-AEC73C4D85A1}" destId="{1D1A1C8D-0811-4831-B3AC-1A1E85A064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4867DF-6833-494B-9E89-04E54182472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F906F6-922F-4536-9E92-FAAEBD0621F4}">
      <dgm:prSet/>
      <dgm:spPr/>
      <dgm:t>
        <a:bodyPr/>
        <a:lstStyle/>
        <a:p>
          <a:r>
            <a:rPr lang="hr-HR" dirty="0"/>
            <a:t>- kromatografija - razdvajanje tvari iz smjese</a:t>
          </a:r>
          <a:endParaRPr lang="en-US" dirty="0"/>
        </a:p>
      </dgm:t>
    </dgm:pt>
    <dgm:pt modelId="{D7C372E9-5DAE-4697-8812-96201B50206B}" type="parTrans" cxnId="{0CEAB538-0AAD-4B45-9BFF-DCCD644BEB25}">
      <dgm:prSet/>
      <dgm:spPr/>
      <dgm:t>
        <a:bodyPr/>
        <a:lstStyle/>
        <a:p>
          <a:endParaRPr lang="en-US"/>
        </a:p>
      </dgm:t>
    </dgm:pt>
    <dgm:pt modelId="{148AE81F-532F-4F78-8A05-843765DAC5E8}" type="sibTrans" cxnId="{0CEAB538-0AAD-4B45-9BFF-DCCD644BEB25}">
      <dgm:prSet/>
      <dgm:spPr/>
      <dgm:t>
        <a:bodyPr/>
        <a:lstStyle/>
        <a:p>
          <a:endParaRPr lang="en-US"/>
        </a:p>
      </dgm:t>
    </dgm:pt>
    <dgm:pt modelId="{736C2740-26B1-4D7D-BE8B-0B55C3ABF982}">
      <dgm:prSet/>
      <dgm:spPr/>
      <dgm:t>
        <a:bodyPr/>
        <a:lstStyle/>
        <a:p>
          <a:r>
            <a:rPr lang="hr-HR" dirty="0"/>
            <a:t>- različita brzina putovanja molekula </a:t>
          </a:r>
          <a:endParaRPr lang="en-US" dirty="0"/>
        </a:p>
      </dgm:t>
    </dgm:pt>
    <dgm:pt modelId="{2B10AA52-5918-44A1-8185-437E75A425E9}" type="parTrans" cxnId="{27E9FA5F-0750-41D2-82B2-40FB9B6B648B}">
      <dgm:prSet/>
      <dgm:spPr/>
      <dgm:t>
        <a:bodyPr/>
        <a:lstStyle/>
        <a:p>
          <a:endParaRPr lang="en-US"/>
        </a:p>
      </dgm:t>
    </dgm:pt>
    <dgm:pt modelId="{0C4A9AC3-0A79-4CEB-998C-C2B9DE13F76C}" type="sibTrans" cxnId="{27E9FA5F-0750-41D2-82B2-40FB9B6B648B}">
      <dgm:prSet/>
      <dgm:spPr/>
      <dgm:t>
        <a:bodyPr/>
        <a:lstStyle/>
        <a:p>
          <a:endParaRPr lang="en-US"/>
        </a:p>
      </dgm:t>
    </dgm:pt>
    <dgm:pt modelId="{186CCCAC-DD5A-4BAF-92B8-1AD9A9055E49}">
      <dgm:prSet/>
      <dgm:spPr/>
      <dgm:t>
        <a:bodyPr/>
        <a:lstStyle/>
        <a:p>
          <a:r>
            <a:rPr lang="hr-HR" dirty="0"/>
            <a:t>- pojedini pigmenti  djelomično  upijaju i odbijaju svjetlost određenih valnih duljina</a:t>
          </a:r>
          <a:endParaRPr lang="en-US" dirty="0"/>
        </a:p>
      </dgm:t>
    </dgm:pt>
    <dgm:pt modelId="{E3696567-C0FD-4484-9590-BCEA8E5842C2}" type="parTrans" cxnId="{65C26661-BA56-41F6-914D-6AE9E5A3A433}">
      <dgm:prSet/>
      <dgm:spPr/>
      <dgm:t>
        <a:bodyPr/>
        <a:lstStyle/>
        <a:p>
          <a:endParaRPr lang="en-US"/>
        </a:p>
      </dgm:t>
    </dgm:pt>
    <dgm:pt modelId="{878D3C4F-425A-4E2A-BE57-8C7D09C0522D}" type="sibTrans" cxnId="{65C26661-BA56-41F6-914D-6AE9E5A3A433}">
      <dgm:prSet/>
      <dgm:spPr/>
      <dgm:t>
        <a:bodyPr/>
        <a:lstStyle/>
        <a:p>
          <a:endParaRPr lang="en-US"/>
        </a:p>
      </dgm:t>
    </dgm:pt>
    <dgm:pt modelId="{45356DFE-AB9C-46A3-B225-4177FCE9FDB0}">
      <dgm:prSet/>
      <dgm:spPr/>
      <dgm:t>
        <a:bodyPr/>
        <a:lstStyle/>
        <a:p>
          <a:r>
            <a:rPr lang="hr-HR" dirty="0"/>
            <a:t>- boj</a:t>
          </a:r>
          <a:r>
            <a:rPr lang="en-US" dirty="0"/>
            <a:t>a</a:t>
          </a:r>
          <a:r>
            <a:rPr lang="hr-HR" dirty="0"/>
            <a:t> koju vidimo valna </a:t>
          </a:r>
          <a:r>
            <a:rPr lang="en-US" dirty="0"/>
            <a:t>je </a:t>
          </a:r>
          <a:r>
            <a:rPr lang="hr-HR" dirty="0"/>
            <a:t>duljina koju je sastojak odbio</a:t>
          </a:r>
          <a:endParaRPr lang="en-US" dirty="0"/>
        </a:p>
      </dgm:t>
    </dgm:pt>
    <dgm:pt modelId="{E50B92B9-59B6-4DA3-B217-6B2015E7D3F0}" type="parTrans" cxnId="{9A0E6BB9-869C-43A7-B001-537037E31E3D}">
      <dgm:prSet/>
      <dgm:spPr/>
      <dgm:t>
        <a:bodyPr/>
        <a:lstStyle/>
        <a:p>
          <a:endParaRPr lang="en-US"/>
        </a:p>
      </dgm:t>
    </dgm:pt>
    <dgm:pt modelId="{F7F8A153-7352-4CE2-8C55-03B17EFBDC0E}" type="sibTrans" cxnId="{9A0E6BB9-869C-43A7-B001-537037E31E3D}">
      <dgm:prSet/>
      <dgm:spPr/>
      <dgm:t>
        <a:bodyPr/>
        <a:lstStyle/>
        <a:p>
          <a:endParaRPr lang="en-US"/>
        </a:p>
      </dgm:t>
    </dgm:pt>
    <dgm:pt modelId="{2D833ABD-0097-4431-B597-29991DD197CD}">
      <dgm:prSet/>
      <dgm:spPr/>
      <dgm:t>
        <a:bodyPr/>
        <a:lstStyle/>
        <a:p>
          <a:r>
            <a:rPr lang="hr-HR" dirty="0"/>
            <a:t>- valne duljine koje sastojak upije, ne možemo vidjeti</a:t>
          </a:r>
          <a:endParaRPr lang="en-US" dirty="0"/>
        </a:p>
      </dgm:t>
    </dgm:pt>
    <dgm:pt modelId="{7977A47C-2C02-4A2F-AE73-B6A35888EBA0}" type="parTrans" cxnId="{0F82B36F-8BA1-4805-B192-8A94DC900662}">
      <dgm:prSet/>
      <dgm:spPr/>
      <dgm:t>
        <a:bodyPr/>
        <a:lstStyle/>
        <a:p>
          <a:endParaRPr lang="en-US"/>
        </a:p>
      </dgm:t>
    </dgm:pt>
    <dgm:pt modelId="{992C72A9-7801-4D80-9149-D2359F5A7480}" type="sibTrans" cxnId="{0F82B36F-8BA1-4805-B192-8A94DC900662}">
      <dgm:prSet/>
      <dgm:spPr/>
      <dgm:t>
        <a:bodyPr/>
        <a:lstStyle/>
        <a:p>
          <a:endParaRPr lang="en-US"/>
        </a:p>
      </dgm:t>
    </dgm:pt>
    <dgm:pt modelId="{B7AF6CBA-E3F8-444B-A32C-6D389FB29E78}" type="pres">
      <dgm:prSet presAssocID="{7E4867DF-6833-494B-9E89-04E541824726}" presName="vert0" presStyleCnt="0">
        <dgm:presLayoutVars>
          <dgm:dir/>
          <dgm:animOne val="branch"/>
          <dgm:animLvl val="lvl"/>
        </dgm:presLayoutVars>
      </dgm:prSet>
      <dgm:spPr/>
    </dgm:pt>
    <dgm:pt modelId="{B59B3EB1-2584-4B51-AF21-7C43593E24DA}" type="pres">
      <dgm:prSet presAssocID="{E8F906F6-922F-4536-9E92-FAAEBD0621F4}" presName="thickLine" presStyleLbl="alignNode1" presStyleIdx="0" presStyleCnt="5"/>
      <dgm:spPr/>
    </dgm:pt>
    <dgm:pt modelId="{61D238F2-6803-4594-B9A4-A1917B765A84}" type="pres">
      <dgm:prSet presAssocID="{E8F906F6-922F-4536-9E92-FAAEBD0621F4}" presName="horz1" presStyleCnt="0"/>
      <dgm:spPr/>
    </dgm:pt>
    <dgm:pt modelId="{A4B25336-0FE4-4259-AEED-E1428933992A}" type="pres">
      <dgm:prSet presAssocID="{E8F906F6-922F-4536-9E92-FAAEBD0621F4}" presName="tx1" presStyleLbl="revTx" presStyleIdx="0" presStyleCnt="5"/>
      <dgm:spPr/>
    </dgm:pt>
    <dgm:pt modelId="{1F07D17B-B43C-4C08-B715-32D72D54734D}" type="pres">
      <dgm:prSet presAssocID="{E8F906F6-922F-4536-9E92-FAAEBD0621F4}" presName="vert1" presStyleCnt="0"/>
      <dgm:spPr/>
    </dgm:pt>
    <dgm:pt modelId="{6CF0880A-FA9D-4A6C-AFCF-446FC8FB772F}" type="pres">
      <dgm:prSet presAssocID="{736C2740-26B1-4D7D-BE8B-0B55C3ABF982}" presName="thickLine" presStyleLbl="alignNode1" presStyleIdx="1" presStyleCnt="5"/>
      <dgm:spPr/>
    </dgm:pt>
    <dgm:pt modelId="{9850FDD0-85AA-41A9-A46E-1D2792A920F5}" type="pres">
      <dgm:prSet presAssocID="{736C2740-26B1-4D7D-BE8B-0B55C3ABF982}" presName="horz1" presStyleCnt="0"/>
      <dgm:spPr/>
    </dgm:pt>
    <dgm:pt modelId="{F33D1DCC-8783-4B1D-9CAA-93B8AB6EAD2C}" type="pres">
      <dgm:prSet presAssocID="{736C2740-26B1-4D7D-BE8B-0B55C3ABF982}" presName="tx1" presStyleLbl="revTx" presStyleIdx="1" presStyleCnt="5"/>
      <dgm:spPr/>
    </dgm:pt>
    <dgm:pt modelId="{AC84CA34-6FC5-486C-B47A-26DD3105D398}" type="pres">
      <dgm:prSet presAssocID="{736C2740-26B1-4D7D-BE8B-0B55C3ABF982}" presName="vert1" presStyleCnt="0"/>
      <dgm:spPr/>
    </dgm:pt>
    <dgm:pt modelId="{DAB7AF49-8BAE-4130-8147-F56978B7C2D1}" type="pres">
      <dgm:prSet presAssocID="{186CCCAC-DD5A-4BAF-92B8-1AD9A9055E49}" presName="thickLine" presStyleLbl="alignNode1" presStyleIdx="2" presStyleCnt="5"/>
      <dgm:spPr/>
    </dgm:pt>
    <dgm:pt modelId="{0B23CA7C-AA7B-4CA0-943D-AF16B33AC8F3}" type="pres">
      <dgm:prSet presAssocID="{186CCCAC-DD5A-4BAF-92B8-1AD9A9055E49}" presName="horz1" presStyleCnt="0"/>
      <dgm:spPr/>
    </dgm:pt>
    <dgm:pt modelId="{AAD8496C-90BC-4574-817A-B4254225D5F3}" type="pres">
      <dgm:prSet presAssocID="{186CCCAC-DD5A-4BAF-92B8-1AD9A9055E49}" presName="tx1" presStyleLbl="revTx" presStyleIdx="2" presStyleCnt="5"/>
      <dgm:spPr/>
    </dgm:pt>
    <dgm:pt modelId="{B1EBF2C9-2603-4EDF-A381-F80555BCD8E0}" type="pres">
      <dgm:prSet presAssocID="{186CCCAC-DD5A-4BAF-92B8-1AD9A9055E49}" presName="vert1" presStyleCnt="0"/>
      <dgm:spPr/>
    </dgm:pt>
    <dgm:pt modelId="{5945F66A-2012-4E18-BEF0-E15CD6612D12}" type="pres">
      <dgm:prSet presAssocID="{45356DFE-AB9C-46A3-B225-4177FCE9FDB0}" presName="thickLine" presStyleLbl="alignNode1" presStyleIdx="3" presStyleCnt="5"/>
      <dgm:spPr/>
    </dgm:pt>
    <dgm:pt modelId="{AB03A92A-D231-4141-913B-FCD0A8C9E780}" type="pres">
      <dgm:prSet presAssocID="{45356DFE-AB9C-46A3-B225-4177FCE9FDB0}" presName="horz1" presStyleCnt="0"/>
      <dgm:spPr/>
    </dgm:pt>
    <dgm:pt modelId="{214F3328-6CE6-42DF-A2EE-93C7A04A78F0}" type="pres">
      <dgm:prSet presAssocID="{45356DFE-AB9C-46A3-B225-4177FCE9FDB0}" presName="tx1" presStyleLbl="revTx" presStyleIdx="3" presStyleCnt="5"/>
      <dgm:spPr/>
    </dgm:pt>
    <dgm:pt modelId="{0B7E1D2F-3A1B-4B16-B61F-01D106D79D46}" type="pres">
      <dgm:prSet presAssocID="{45356DFE-AB9C-46A3-B225-4177FCE9FDB0}" presName="vert1" presStyleCnt="0"/>
      <dgm:spPr/>
    </dgm:pt>
    <dgm:pt modelId="{566EF476-39A8-4702-B123-DC0EA1EDC66C}" type="pres">
      <dgm:prSet presAssocID="{2D833ABD-0097-4431-B597-29991DD197CD}" presName="thickLine" presStyleLbl="alignNode1" presStyleIdx="4" presStyleCnt="5"/>
      <dgm:spPr/>
    </dgm:pt>
    <dgm:pt modelId="{8E393E01-4A63-49ED-A22E-9F4664CFF0BF}" type="pres">
      <dgm:prSet presAssocID="{2D833ABD-0097-4431-B597-29991DD197CD}" presName="horz1" presStyleCnt="0"/>
      <dgm:spPr/>
    </dgm:pt>
    <dgm:pt modelId="{ED63B60D-F2E7-4C10-8E3E-6110C9BA0C7A}" type="pres">
      <dgm:prSet presAssocID="{2D833ABD-0097-4431-B597-29991DD197CD}" presName="tx1" presStyleLbl="revTx" presStyleIdx="4" presStyleCnt="5"/>
      <dgm:spPr/>
    </dgm:pt>
    <dgm:pt modelId="{426A8619-BFBB-4E57-8EEC-2BC3F693D44F}" type="pres">
      <dgm:prSet presAssocID="{2D833ABD-0097-4431-B597-29991DD197CD}" presName="vert1" presStyleCnt="0"/>
      <dgm:spPr/>
    </dgm:pt>
  </dgm:ptLst>
  <dgm:cxnLst>
    <dgm:cxn modelId="{FC25120B-DF6F-4C86-9951-726EAE86CF20}" type="presOf" srcId="{E8F906F6-922F-4536-9E92-FAAEBD0621F4}" destId="{A4B25336-0FE4-4259-AEED-E1428933992A}" srcOrd="0" destOrd="0" presId="urn:microsoft.com/office/officeart/2008/layout/LinedList"/>
    <dgm:cxn modelId="{29F6502C-DCC2-42EB-89C3-BEDEA982A56E}" type="presOf" srcId="{45356DFE-AB9C-46A3-B225-4177FCE9FDB0}" destId="{214F3328-6CE6-42DF-A2EE-93C7A04A78F0}" srcOrd="0" destOrd="0" presId="urn:microsoft.com/office/officeart/2008/layout/LinedList"/>
    <dgm:cxn modelId="{0CEAB538-0AAD-4B45-9BFF-DCCD644BEB25}" srcId="{7E4867DF-6833-494B-9E89-04E541824726}" destId="{E8F906F6-922F-4536-9E92-FAAEBD0621F4}" srcOrd="0" destOrd="0" parTransId="{D7C372E9-5DAE-4697-8812-96201B50206B}" sibTransId="{148AE81F-532F-4F78-8A05-843765DAC5E8}"/>
    <dgm:cxn modelId="{27E9FA5F-0750-41D2-82B2-40FB9B6B648B}" srcId="{7E4867DF-6833-494B-9E89-04E541824726}" destId="{736C2740-26B1-4D7D-BE8B-0B55C3ABF982}" srcOrd="1" destOrd="0" parTransId="{2B10AA52-5918-44A1-8185-437E75A425E9}" sibTransId="{0C4A9AC3-0A79-4CEB-998C-C2B9DE13F76C}"/>
    <dgm:cxn modelId="{B0DF7060-4A93-47E8-8CC4-C6CA6815136B}" type="presOf" srcId="{186CCCAC-DD5A-4BAF-92B8-1AD9A9055E49}" destId="{AAD8496C-90BC-4574-817A-B4254225D5F3}" srcOrd="0" destOrd="0" presId="urn:microsoft.com/office/officeart/2008/layout/LinedList"/>
    <dgm:cxn modelId="{65C26661-BA56-41F6-914D-6AE9E5A3A433}" srcId="{7E4867DF-6833-494B-9E89-04E541824726}" destId="{186CCCAC-DD5A-4BAF-92B8-1AD9A9055E49}" srcOrd="2" destOrd="0" parTransId="{E3696567-C0FD-4484-9590-BCEA8E5842C2}" sibTransId="{878D3C4F-425A-4E2A-BE57-8C7D09C0522D}"/>
    <dgm:cxn modelId="{0F82B36F-8BA1-4805-B192-8A94DC900662}" srcId="{7E4867DF-6833-494B-9E89-04E541824726}" destId="{2D833ABD-0097-4431-B597-29991DD197CD}" srcOrd="4" destOrd="0" parTransId="{7977A47C-2C02-4A2F-AE73-B6A35888EBA0}" sibTransId="{992C72A9-7801-4D80-9149-D2359F5A7480}"/>
    <dgm:cxn modelId="{9A0E6BB9-869C-43A7-B001-537037E31E3D}" srcId="{7E4867DF-6833-494B-9E89-04E541824726}" destId="{45356DFE-AB9C-46A3-B225-4177FCE9FDB0}" srcOrd="3" destOrd="0" parTransId="{E50B92B9-59B6-4DA3-B217-6B2015E7D3F0}" sibTransId="{F7F8A153-7352-4CE2-8C55-03B17EFBDC0E}"/>
    <dgm:cxn modelId="{1C5E16D7-7CD6-482B-AF94-1FC3E9A2DCE7}" type="presOf" srcId="{736C2740-26B1-4D7D-BE8B-0B55C3ABF982}" destId="{F33D1DCC-8783-4B1D-9CAA-93B8AB6EAD2C}" srcOrd="0" destOrd="0" presId="urn:microsoft.com/office/officeart/2008/layout/LinedList"/>
    <dgm:cxn modelId="{5B9534E6-068B-4CD5-BEA0-ED7C1CB85D75}" type="presOf" srcId="{7E4867DF-6833-494B-9E89-04E541824726}" destId="{B7AF6CBA-E3F8-444B-A32C-6D389FB29E78}" srcOrd="0" destOrd="0" presId="urn:microsoft.com/office/officeart/2008/layout/LinedList"/>
    <dgm:cxn modelId="{2C4B85FC-F173-49A4-AF56-D337BBC7346D}" type="presOf" srcId="{2D833ABD-0097-4431-B597-29991DD197CD}" destId="{ED63B60D-F2E7-4C10-8E3E-6110C9BA0C7A}" srcOrd="0" destOrd="0" presId="urn:microsoft.com/office/officeart/2008/layout/LinedList"/>
    <dgm:cxn modelId="{323E81C3-8D20-4602-8A1A-1514C0D53ABB}" type="presParOf" srcId="{B7AF6CBA-E3F8-444B-A32C-6D389FB29E78}" destId="{B59B3EB1-2584-4B51-AF21-7C43593E24DA}" srcOrd="0" destOrd="0" presId="urn:microsoft.com/office/officeart/2008/layout/LinedList"/>
    <dgm:cxn modelId="{8F84C0CF-A399-459F-9502-B1DDF155A151}" type="presParOf" srcId="{B7AF6CBA-E3F8-444B-A32C-6D389FB29E78}" destId="{61D238F2-6803-4594-B9A4-A1917B765A84}" srcOrd="1" destOrd="0" presId="urn:microsoft.com/office/officeart/2008/layout/LinedList"/>
    <dgm:cxn modelId="{A804C1F2-4445-41D1-B851-EA943B8A78F4}" type="presParOf" srcId="{61D238F2-6803-4594-B9A4-A1917B765A84}" destId="{A4B25336-0FE4-4259-AEED-E1428933992A}" srcOrd="0" destOrd="0" presId="urn:microsoft.com/office/officeart/2008/layout/LinedList"/>
    <dgm:cxn modelId="{49B10988-D0C1-41BB-8015-F52DE2687BBC}" type="presParOf" srcId="{61D238F2-6803-4594-B9A4-A1917B765A84}" destId="{1F07D17B-B43C-4C08-B715-32D72D54734D}" srcOrd="1" destOrd="0" presId="urn:microsoft.com/office/officeart/2008/layout/LinedList"/>
    <dgm:cxn modelId="{A8B862B4-D83C-4436-BB1B-A12653BD62DC}" type="presParOf" srcId="{B7AF6CBA-E3F8-444B-A32C-6D389FB29E78}" destId="{6CF0880A-FA9D-4A6C-AFCF-446FC8FB772F}" srcOrd="2" destOrd="0" presId="urn:microsoft.com/office/officeart/2008/layout/LinedList"/>
    <dgm:cxn modelId="{E6B12BF2-3588-4991-9272-042104CEA704}" type="presParOf" srcId="{B7AF6CBA-E3F8-444B-A32C-6D389FB29E78}" destId="{9850FDD0-85AA-41A9-A46E-1D2792A920F5}" srcOrd="3" destOrd="0" presId="urn:microsoft.com/office/officeart/2008/layout/LinedList"/>
    <dgm:cxn modelId="{71173509-821A-45D9-8450-CBC770893A12}" type="presParOf" srcId="{9850FDD0-85AA-41A9-A46E-1D2792A920F5}" destId="{F33D1DCC-8783-4B1D-9CAA-93B8AB6EAD2C}" srcOrd="0" destOrd="0" presId="urn:microsoft.com/office/officeart/2008/layout/LinedList"/>
    <dgm:cxn modelId="{0EAB0C15-4976-4B28-8E79-2A785650580E}" type="presParOf" srcId="{9850FDD0-85AA-41A9-A46E-1D2792A920F5}" destId="{AC84CA34-6FC5-486C-B47A-26DD3105D398}" srcOrd="1" destOrd="0" presId="urn:microsoft.com/office/officeart/2008/layout/LinedList"/>
    <dgm:cxn modelId="{73FAE15D-9A87-470F-8CD7-B5E2D8723113}" type="presParOf" srcId="{B7AF6CBA-E3F8-444B-A32C-6D389FB29E78}" destId="{DAB7AF49-8BAE-4130-8147-F56978B7C2D1}" srcOrd="4" destOrd="0" presId="urn:microsoft.com/office/officeart/2008/layout/LinedList"/>
    <dgm:cxn modelId="{5A882AD6-1C76-416B-B727-A2E60AF4A1C0}" type="presParOf" srcId="{B7AF6CBA-E3F8-444B-A32C-6D389FB29E78}" destId="{0B23CA7C-AA7B-4CA0-943D-AF16B33AC8F3}" srcOrd="5" destOrd="0" presId="urn:microsoft.com/office/officeart/2008/layout/LinedList"/>
    <dgm:cxn modelId="{DDEB88F4-4515-4F43-A050-5A59A57AF066}" type="presParOf" srcId="{0B23CA7C-AA7B-4CA0-943D-AF16B33AC8F3}" destId="{AAD8496C-90BC-4574-817A-B4254225D5F3}" srcOrd="0" destOrd="0" presId="urn:microsoft.com/office/officeart/2008/layout/LinedList"/>
    <dgm:cxn modelId="{2501492A-DC65-495D-BA7D-85CB99AFF120}" type="presParOf" srcId="{0B23CA7C-AA7B-4CA0-943D-AF16B33AC8F3}" destId="{B1EBF2C9-2603-4EDF-A381-F80555BCD8E0}" srcOrd="1" destOrd="0" presId="urn:microsoft.com/office/officeart/2008/layout/LinedList"/>
    <dgm:cxn modelId="{77D3E2B1-413E-4E3B-BE77-A12CF6F8631E}" type="presParOf" srcId="{B7AF6CBA-E3F8-444B-A32C-6D389FB29E78}" destId="{5945F66A-2012-4E18-BEF0-E15CD6612D12}" srcOrd="6" destOrd="0" presId="urn:microsoft.com/office/officeart/2008/layout/LinedList"/>
    <dgm:cxn modelId="{658F30AD-59D7-4A8B-A348-14A90E59D79E}" type="presParOf" srcId="{B7AF6CBA-E3F8-444B-A32C-6D389FB29E78}" destId="{AB03A92A-D231-4141-913B-FCD0A8C9E780}" srcOrd="7" destOrd="0" presId="urn:microsoft.com/office/officeart/2008/layout/LinedList"/>
    <dgm:cxn modelId="{ED6C48CA-EF92-4625-B2F5-6D68EFF5EBB5}" type="presParOf" srcId="{AB03A92A-D231-4141-913B-FCD0A8C9E780}" destId="{214F3328-6CE6-42DF-A2EE-93C7A04A78F0}" srcOrd="0" destOrd="0" presId="urn:microsoft.com/office/officeart/2008/layout/LinedList"/>
    <dgm:cxn modelId="{86F5991F-FCAF-45DE-B6D9-34399AFE00EB}" type="presParOf" srcId="{AB03A92A-D231-4141-913B-FCD0A8C9E780}" destId="{0B7E1D2F-3A1B-4B16-B61F-01D106D79D46}" srcOrd="1" destOrd="0" presId="urn:microsoft.com/office/officeart/2008/layout/LinedList"/>
    <dgm:cxn modelId="{76C4DDDF-38E8-406F-ABB5-79052EE3A628}" type="presParOf" srcId="{B7AF6CBA-E3F8-444B-A32C-6D389FB29E78}" destId="{566EF476-39A8-4702-B123-DC0EA1EDC66C}" srcOrd="8" destOrd="0" presId="urn:microsoft.com/office/officeart/2008/layout/LinedList"/>
    <dgm:cxn modelId="{E61733D6-751F-4578-8C63-425A831ECD6F}" type="presParOf" srcId="{B7AF6CBA-E3F8-444B-A32C-6D389FB29E78}" destId="{8E393E01-4A63-49ED-A22E-9F4664CFF0BF}" srcOrd="9" destOrd="0" presId="urn:microsoft.com/office/officeart/2008/layout/LinedList"/>
    <dgm:cxn modelId="{25DAB2EB-4018-408B-9540-11488D29DB46}" type="presParOf" srcId="{8E393E01-4A63-49ED-A22E-9F4664CFF0BF}" destId="{ED63B60D-F2E7-4C10-8E3E-6110C9BA0C7A}" srcOrd="0" destOrd="0" presId="urn:microsoft.com/office/officeart/2008/layout/LinedList"/>
    <dgm:cxn modelId="{4273EC7B-DFF0-476C-AF40-E819419074EE}" type="presParOf" srcId="{8E393E01-4A63-49ED-A22E-9F4664CFF0BF}" destId="{426A8619-BFBB-4E57-8EEC-2BC3F693D4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88A1D8-EF6F-4D78-A1F8-B9E33AB43AD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076822-AEEC-485E-9AA6-7DAB6EA8B25E}">
      <dgm:prSet/>
      <dgm:spPr/>
      <dgm:t>
        <a:bodyPr/>
        <a:lstStyle/>
        <a:p>
          <a:r>
            <a:rPr lang="hr-HR" b="1" dirty="0"/>
            <a:t>Narežite lišće </a:t>
          </a:r>
          <a:r>
            <a:rPr lang="hr-HR" dirty="0"/>
            <a:t>i stavite ga u </a:t>
          </a:r>
          <a:r>
            <a:rPr lang="hr-HR" b="1" dirty="0"/>
            <a:t>tarionik</a:t>
          </a:r>
          <a:r>
            <a:rPr lang="hr-HR" dirty="0"/>
            <a:t>, doda</a:t>
          </a:r>
          <a:r>
            <a:rPr lang="en-US" dirty="0" err="1"/>
            <a:t>jte</a:t>
          </a:r>
          <a:r>
            <a:rPr lang="hr-HR" dirty="0"/>
            <a:t> </a:t>
          </a:r>
          <a:r>
            <a:rPr lang="hr-HR" b="1" dirty="0"/>
            <a:t>10 ml etanola </a:t>
          </a:r>
          <a:r>
            <a:rPr lang="hr-HR" dirty="0"/>
            <a:t>te smjesu čvrsto </a:t>
          </a:r>
          <a:r>
            <a:rPr lang="hr-HR" b="1" dirty="0"/>
            <a:t>miješajući usitnite</a:t>
          </a:r>
          <a:endParaRPr lang="en-US" dirty="0"/>
        </a:p>
      </dgm:t>
    </dgm:pt>
    <dgm:pt modelId="{16935427-1557-4D45-BCAF-B1D6D5F9CD93}" type="parTrans" cxnId="{6F189747-C067-454F-9E86-564C97886576}">
      <dgm:prSet/>
      <dgm:spPr/>
      <dgm:t>
        <a:bodyPr/>
        <a:lstStyle/>
        <a:p>
          <a:endParaRPr lang="en-US"/>
        </a:p>
      </dgm:t>
    </dgm:pt>
    <dgm:pt modelId="{72C604F3-741B-42B3-9364-2BB686EF762F}" type="sibTrans" cxnId="{6F189747-C067-454F-9E86-564C97886576}">
      <dgm:prSet/>
      <dgm:spPr/>
      <dgm:t>
        <a:bodyPr/>
        <a:lstStyle/>
        <a:p>
          <a:endParaRPr lang="en-US"/>
        </a:p>
      </dgm:t>
    </dgm:pt>
    <dgm:pt modelId="{B62806C8-29A2-44DA-A1B8-EC29F55F391D}">
      <dgm:prSet/>
      <dgm:spPr/>
      <dgm:t>
        <a:bodyPr/>
        <a:lstStyle/>
        <a:p>
          <a:r>
            <a:rPr lang="hr-HR" dirty="0"/>
            <a:t>Smjesu ostavite na </a:t>
          </a:r>
          <a:r>
            <a:rPr lang="hr-HR" b="1" dirty="0"/>
            <a:t>mirovanju 5 minuta</a:t>
          </a:r>
          <a:endParaRPr lang="en-US" dirty="0"/>
        </a:p>
      </dgm:t>
    </dgm:pt>
    <dgm:pt modelId="{C462878A-8C77-4323-A65D-501AF41CAA33}" type="parTrans" cxnId="{386BB4AB-94A4-410F-85ED-B6213833D87F}">
      <dgm:prSet/>
      <dgm:spPr/>
      <dgm:t>
        <a:bodyPr/>
        <a:lstStyle/>
        <a:p>
          <a:endParaRPr lang="en-US"/>
        </a:p>
      </dgm:t>
    </dgm:pt>
    <dgm:pt modelId="{0A176826-6F5E-4BC2-9ED8-C0A38553CF16}" type="sibTrans" cxnId="{386BB4AB-94A4-410F-85ED-B6213833D87F}">
      <dgm:prSet/>
      <dgm:spPr/>
      <dgm:t>
        <a:bodyPr/>
        <a:lstStyle/>
        <a:p>
          <a:endParaRPr lang="en-US"/>
        </a:p>
      </dgm:t>
    </dgm:pt>
    <dgm:pt modelId="{173C07A8-60EC-41C7-B6C9-BB675C997256}" type="pres">
      <dgm:prSet presAssocID="{F088A1D8-EF6F-4D78-A1F8-B9E33AB43ADA}" presName="outerComposite" presStyleCnt="0">
        <dgm:presLayoutVars>
          <dgm:chMax val="5"/>
          <dgm:dir/>
          <dgm:resizeHandles val="exact"/>
        </dgm:presLayoutVars>
      </dgm:prSet>
      <dgm:spPr/>
    </dgm:pt>
    <dgm:pt modelId="{ECFE6399-66AE-42B5-8A9A-55C5506AFFB0}" type="pres">
      <dgm:prSet presAssocID="{F088A1D8-EF6F-4D78-A1F8-B9E33AB43ADA}" presName="dummyMaxCanvas" presStyleCnt="0">
        <dgm:presLayoutVars/>
      </dgm:prSet>
      <dgm:spPr/>
    </dgm:pt>
    <dgm:pt modelId="{336796EE-42CB-4694-88A1-8653E581DB74}" type="pres">
      <dgm:prSet presAssocID="{F088A1D8-EF6F-4D78-A1F8-B9E33AB43ADA}" presName="TwoNodes_1" presStyleLbl="node1" presStyleIdx="0" presStyleCnt="2">
        <dgm:presLayoutVars>
          <dgm:bulletEnabled val="1"/>
        </dgm:presLayoutVars>
      </dgm:prSet>
      <dgm:spPr/>
    </dgm:pt>
    <dgm:pt modelId="{B32EC260-A004-496A-8DE3-4ACC96B81107}" type="pres">
      <dgm:prSet presAssocID="{F088A1D8-EF6F-4D78-A1F8-B9E33AB43ADA}" presName="TwoNodes_2" presStyleLbl="node1" presStyleIdx="1" presStyleCnt="2">
        <dgm:presLayoutVars>
          <dgm:bulletEnabled val="1"/>
        </dgm:presLayoutVars>
      </dgm:prSet>
      <dgm:spPr/>
    </dgm:pt>
    <dgm:pt modelId="{1D1D3609-0D5B-432A-B8D7-4C34D02F934F}" type="pres">
      <dgm:prSet presAssocID="{F088A1D8-EF6F-4D78-A1F8-B9E33AB43ADA}" presName="TwoConn_1-2" presStyleLbl="fgAccFollowNode1" presStyleIdx="0" presStyleCnt="1">
        <dgm:presLayoutVars>
          <dgm:bulletEnabled val="1"/>
        </dgm:presLayoutVars>
      </dgm:prSet>
      <dgm:spPr/>
    </dgm:pt>
    <dgm:pt modelId="{03393E07-087B-4F33-A66C-B5B3730308A6}" type="pres">
      <dgm:prSet presAssocID="{F088A1D8-EF6F-4D78-A1F8-B9E33AB43ADA}" presName="TwoNodes_1_text" presStyleLbl="node1" presStyleIdx="1" presStyleCnt="2">
        <dgm:presLayoutVars>
          <dgm:bulletEnabled val="1"/>
        </dgm:presLayoutVars>
      </dgm:prSet>
      <dgm:spPr/>
    </dgm:pt>
    <dgm:pt modelId="{28899FDD-6E03-46A8-8E7B-76C5146FF8B3}" type="pres">
      <dgm:prSet presAssocID="{F088A1D8-EF6F-4D78-A1F8-B9E33AB43ADA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33D560E-B9CA-40E5-A66D-86FDFFF1EEC8}" type="presOf" srcId="{72C604F3-741B-42B3-9364-2BB686EF762F}" destId="{1D1D3609-0D5B-432A-B8D7-4C34D02F934F}" srcOrd="0" destOrd="0" presId="urn:microsoft.com/office/officeart/2005/8/layout/vProcess5"/>
    <dgm:cxn modelId="{8FC2103A-AFB9-4C02-8572-FDE8FD0DDA17}" type="presOf" srcId="{10076822-AEEC-485E-9AA6-7DAB6EA8B25E}" destId="{336796EE-42CB-4694-88A1-8653E581DB74}" srcOrd="0" destOrd="0" presId="urn:microsoft.com/office/officeart/2005/8/layout/vProcess5"/>
    <dgm:cxn modelId="{6F189747-C067-454F-9E86-564C97886576}" srcId="{F088A1D8-EF6F-4D78-A1F8-B9E33AB43ADA}" destId="{10076822-AEEC-485E-9AA6-7DAB6EA8B25E}" srcOrd="0" destOrd="0" parTransId="{16935427-1557-4D45-BCAF-B1D6D5F9CD93}" sibTransId="{72C604F3-741B-42B3-9364-2BB686EF762F}"/>
    <dgm:cxn modelId="{02265982-0DDD-43C2-881A-C81264BC736A}" type="presOf" srcId="{10076822-AEEC-485E-9AA6-7DAB6EA8B25E}" destId="{03393E07-087B-4F33-A66C-B5B3730308A6}" srcOrd="1" destOrd="0" presId="urn:microsoft.com/office/officeart/2005/8/layout/vProcess5"/>
    <dgm:cxn modelId="{4118688C-3B57-43B1-BEF8-90327020D4E1}" type="presOf" srcId="{B62806C8-29A2-44DA-A1B8-EC29F55F391D}" destId="{28899FDD-6E03-46A8-8E7B-76C5146FF8B3}" srcOrd="1" destOrd="0" presId="urn:microsoft.com/office/officeart/2005/8/layout/vProcess5"/>
    <dgm:cxn modelId="{B60E359A-06E6-4601-B043-3EF62308A855}" type="presOf" srcId="{B62806C8-29A2-44DA-A1B8-EC29F55F391D}" destId="{B32EC260-A004-496A-8DE3-4ACC96B81107}" srcOrd="0" destOrd="0" presId="urn:microsoft.com/office/officeart/2005/8/layout/vProcess5"/>
    <dgm:cxn modelId="{386BB4AB-94A4-410F-85ED-B6213833D87F}" srcId="{F088A1D8-EF6F-4D78-A1F8-B9E33AB43ADA}" destId="{B62806C8-29A2-44DA-A1B8-EC29F55F391D}" srcOrd="1" destOrd="0" parTransId="{C462878A-8C77-4323-A65D-501AF41CAA33}" sibTransId="{0A176826-6F5E-4BC2-9ED8-C0A38553CF16}"/>
    <dgm:cxn modelId="{9DBC23D9-F72D-49BD-844C-8E15F7116182}" type="presOf" srcId="{F088A1D8-EF6F-4D78-A1F8-B9E33AB43ADA}" destId="{173C07A8-60EC-41C7-B6C9-BB675C997256}" srcOrd="0" destOrd="0" presId="urn:microsoft.com/office/officeart/2005/8/layout/vProcess5"/>
    <dgm:cxn modelId="{E0B9BB7F-F8F9-48F3-8191-4CF938546483}" type="presParOf" srcId="{173C07A8-60EC-41C7-B6C9-BB675C997256}" destId="{ECFE6399-66AE-42B5-8A9A-55C5506AFFB0}" srcOrd="0" destOrd="0" presId="urn:microsoft.com/office/officeart/2005/8/layout/vProcess5"/>
    <dgm:cxn modelId="{DD22D621-7436-4815-8FAB-740DCE69C141}" type="presParOf" srcId="{173C07A8-60EC-41C7-B6C9-BB675C997256}" destId="{336796EE-42CB-4694-88A1-8653E581DB74}" srcOrd="1" destOrd="0" presId="urn:microsoft.com/office/officeart/2005/8/layout/vProcess5"/>
    <dgm:cxn modelId="{7C35225C-57EA-4455-8E05-DEFE17C3B64A}" type="presParOf" srcId="{173C07A8-60EC-41C7-B6C9-BB675C997256}" destId="{B32EC260-A004-496A-8DE3-4ACC96B81107}" srcOrd="2" destOrd="0" presId="urn:microsoft.com/office/officeart/2005/8/layout/vProcess5"/>
    <dgm:cxn modelId="{9364EAD6-B868-480B-9A01-B0A1111F32E8}" type="presParOf" srcId="{173C07A8-60EC-41C7-B6C9-BB675C997256}" destId="{1D1D3609-0D5B-432A-B8D7-4C34D02F934F}" srcOrd="3" destOrd="0" presId="urn:microsoft.com/office/officeart/2005/8/layout/vProcess5"/>
    <dgm:cxn modelId="{9CFBAB81-D8E7-4A64-856D-4C56E54011C8}" type="presParOf" srcId="{173C07A8-60EC-41C7-B6C9-BB675C997256}" destId="{03393E07-087B-4F33-A66C-B5B3730308A6}" srcOrd="4" destOrd="0" presId="urn:microsoft.com/office/officeart/2005/8/layout/vProcess5"/>
    <dgm:cxn modelId="{B4E242BD-A2BC-4BAB-92C0-F6A65A4559C1}" type="presParOf" srcId="{173C07A8-60EC-41C7-B6C9-BB675C997256}" destId="{28899FDD-6E03-46A8-8E7B-76C5146FF8B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F24BD-44F5-43E3-8027-01F41EE926D1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Na predmetno stakalce </a:t>
          </a:r>
          <a:r>
            <a:rPr lang="hr-HR" sz="3200" b="1" kern="1200" dirty="0"/>
            <a:t>kapnite kapljicu vode</a:t>
          </a:r>
          <a:endParaRPr lang="en-US" sz="3200" b="0" kern="1200" dirty="0"/>
        </a:p>
      </dsp:txBody>
      <dsp:txXfrm>
        <a:off x="1748064" y="2975"/>
        <a:ext cx="3342605" cy="2005563"/>
      </dsp:txXfrm>
    </dsp:sp>
    <dsp:sp modelId="{096847E5-994D-4301-A3A8-48D24875F159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kern="1200" dirty="0"/>
            <a:t>List</a:t>
          </a:r>
          <a:r>
            <a:rPr lang="hr-HR" sz="3200" kern="1200" dirty="0"/>
            <a:t> </a:t>
          </a:r>
          <a:r>
            <a:rPr lang="hr-HR" sz="3200" b="1" kern="1200" dirty="0"/>
            <a:t>razdvojite</a:t>
          </a:r>
          <a:r>
            <a:rPr lang="hr-HR" sz="3200" kern="1200" dirty="0"/>
            <a:t> tako da se razdvoji </a:t>
          </a:r>
          <a:r>
            <a:rPr lang="hr-HR" sz="3200" b="1" kern="1200" dirty="0"/>
            <a:t>tanka kožica</a:t>
          </a:r>
          <a:endParaRPr lang="en-US" sz="3200" b="0" kern="1200" dirty="0"/>
        </a:p>
      </dsp:txBody>
      <dsp:txXfrm>
        <a:off x="5424930" y="2975"/>
        <a:ext cx="3342605" cy="2005563"/>
      </dsp:txXfrm>
    </dsp:sp>
    <dsp:sp modelId="{00B0CC75-2D44-47BD-B8AE-A01D8F2B34AE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Prozirni </a:t>
          </a:r>
          <a:r>
            <a:rPr lang="hr-HR" sz="2500" b="1" kern="1200" dirty="0"/>
            <a:t>dio lista stavite u kapljicu vode </a:t>
          </a:r>
          <a:r>
            <a:rPr lang="hr-HR" sz="2500" kern="1200" dirty="0"/>
            <a:t>na predmetno stakalce i </a:t>
          </a:r>
          <a:r>
            <a:rPr lang="hr-HR" sz="2500" b="1" kern="1200" dirty="0"/>
            <a:t>pokrijte</a:t>
          </a:r>
          <a:r>
            <a:rPr lang="hr-HR" sz="2500" kern="1200" dirty="0"/>
            <a:t> pokrovnim stakalcem</a:t>
          </a:r>
          <a:endParaRPr lang="en-US" sz="2500" kern="1200" dirty="0"/>
        </a:p>
      </dsp:txBody>
      <dsp:txXfrm>
        <a:off x="1748064" y="2342799"/>
        <a:ext cx="3342605" cy="2005563"/>
      </dsp:txXfrm>
    </dsp:sp>
    <dsp:sp modelId="{BD5E5352-23B1-4761-AE43-1FB2A66915E9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Promotrite pod mikroskopom koristeći pametni telefon pri </a:t>
          </a:r>
          <a:r>
            <a:rPr lang="hr-HR" sz="2500" kern="1200" dirty="0" err="1"/>
            <a:t>mikroskopiranju</a:t>
          </a:r>
          <a:endParaRPr lang="en-US" sz="2500" kern="1200" dirty="0"/>
        </a:p>
      </dsp:txBody>
      <dsp:txXfrm>
        <a:off x="5424930" y="2342799"/>
        <a:ext cx="3342605" cy="20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251EF-675C-4365-8E74-F300AF5754F8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8BD36-220F-449C-96F2-385CD22602DC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/>
            <a:t>Ono što uočite, fotografirajte pametnim telefonom</a:t>
          </a:r>
          <a:endParaRPr lang="en-US" sz="4000" b="0" kern="1200" dirty="0"/>
        </a:p>
      </dsp:txBody>
      <dsp:txXfrm>
        <a:off x="0" y="2124"/>
        <a:ext cx="10515600" cy="1449029"/>
      </dsp:txXfrm>
    </dsp:sp>
    <dsp:sp modelId="{FFF027BB-976B-47B4-907F-DA0392882E8C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98F22-78CD-49D1-8107-6DE6CEBE27A3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/>
            <a:t>Fotografiju objavite na online zidu </a:t>
          </a:r>
          <a:r>
            <a:rPr lang="hr-HR" sz="4000" u="sng" kern="1200" dirty="0" err="1">
              <a:hlinkClick xmlns:r="http://schemas.openxmlformats.org/officeDocument/2006/relationships" r:id="rId1"/>
            </a:rPr>
            <a:t>Padleta</a:t>
          </a:r>
          <a:endParaRPr lang="en-US" sz="4000" u="none" kern="1200" dirty="0"/>
        </a:p>
      </dsp:txBody>
      <dsp:txXfrm>
        <a:off x="0" y="1451154"/>
        <a:ext cx="10515600" cy="1449029"/>
      </dsp:txXfrm>
    </dsp:sp>
    <dsp:sp modelId="{F51D5A91-CE46-466F-A740-7211EB01FCDC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A3E91-6C67-42C7-992F-6FE96B379320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/>
            <a:t>http://bit.ly/2LYqYr5</a:t>
          </a:r>
          <a:endParaRPr lang="en-US" sz="4000" kern="1200" dirty="0"/>
        </a:p>
      </dsp:txBody>
      <dsp:txXfrm>
        <a:off x="0" y="2900183"/>
        <a:ext cx="10515600" cy="1449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B3EB1-2584-4B51-AF21-7C43593E24DA}">
      <dsp:nvSpPr>
        <dsp:cNvPr id="0" name=""/>
        <dsp:cNvSpPr/>
      </dsp:nvSpPr>
      <dsp:spPr>
        <a:xfrm>
          <a:off x="0" y="555"/>
          <a:ext cx="111193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25336-0FE4-4259-AEED-E1428933992A}">
      <dsp:nvSpPr>
        <dsp:cNvPr id="0" name=""/>
        <dsp:cNvSpPr/>
      </dsp:nvSpPr>
      <dsp:spPr>
        <a:xfrm>
          <a:off x="0" y="555"/>
          <a:ext cx="11119338" cy="90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- kromatografija - razdvajanje tvari iz smjese</a:t>
          </a:r>
          <a:endParaRPr lang="en-US" sz="2500" kern="1200" dirty="0"/>
        </a:p>
      </dsp:txBody>
      <dsp:txXfrm>
        <a:off x="0" y="555"/>
        <a:ext cx="11119338" cy="909185"/>
      </dsp:txXfrm>
    </dsp:sp>
    <dsp:sp modelId="{6CF0880A-FA9D-4A6C-AFCF-446FC8FB772F}">
      <dsp:nvSpPr>
        <dsp:cNvPr id="0" name=""/>
        <dsp:cNvSpPr/>
      </dsp:nvSpPr>
      <dsp:spPr>
        <a:xfrm>
          <a:off x="0" y="909741"/>
          <a:ext cx="11119338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D1DCC-8783-4B1D-9CAA-93B8AB6EAD2C}">
      <dsp:nvSpPr>
        <dsp:cNvPr id="0" name=""/>
        <dsp:cNvSpPr/>
      </dsp:nvSpPr>
      <dsp:spPr>
        <a:xfrm>
          <a:off x="0" y="909741"/>
          <a:ext cx="11119338" cy="90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- različita brzina putovanja molekula </a:t>
          </a:r>
          <a:endParaRPr lang="en-US" sz="2500" kern="1200" dirty="0"/>
        </a:p>
      </dsp:txBody>
      <dsp:txXfrm>
        <a:off x="0" y="909741"/>
        <a:ext cx="11119338" cy="909185"/>
      </dsp:txXfrm>
    </dsp:sp>
    <dsp:sp modelId="{DAB7AF49-8BAE-4130-8147-F56978B7C2D1}">
      <dsp:nvSpPr>
        <dsp:cNvPr id="0" name=""/>
        <dsp:cNvSpPr/>
      </dsp:nvSpPr>
      <dsp:spPr>
        <a:xfrm>
          <a:off x="0" y="1818927"/>
          <a:ext cx="11119338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8496C-90BC-4574-817A-B4254225D5F3}">
      <dsp:nvSpPr>
        <dsp:cNvPr id="0" name=""/>
        <dsp:cNvSpPr/>
      </dsp:nvSpPr>
      <dsp:spPr>
        <a:xfrm>
          <a:off x="0" y="1818927"/>
          <a:ext cx="11119338" cy="90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- pojedini pigmenti  djelomično  upijaju i odbijaju svjetlost određenih valnih duljina</a:t>
          </a:r>
          <a:endParaRPr lang="en-US" sz="2500" kern="1200" dirty="0"/>
        </a:p>
      </dsp:txBody>
      <dsp:txXfrm>
        <a:off x="0" y="1818927"/>
        <a:ext cx="11119338" cy="909185"/>
      </dsp:txXfrm>
    </dsp:sp>
    <dsp:sp modelId="{5945F66A-2012-4E18-BEF0-E15CD6612D12}">
      <dsp:nvSpPr>
        <dsp:cNvPr id="0" name=""/>
        <dsp:cNvSpPr/>
      </dsp:nvSpPr>
      <dsp:spPr>
        <a:xfrm>
          <a:off x="0" y="2728112"/>
          <a:ext cx="11119338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F3328-6CE6-42DF-A2EE-93C7A04A78F0}">
      <dsp:nvSpPr>
        <dsp:cNvPr id="0" name=""/>
        <dsp:cNvSpPr/>
      </dsp:nvSpPr>
      <dsp:spPr>
        <a:xfrm>
          <a:off x="0" y="2728112"/>
          <a:ext cx="11119338" cy="90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- boj</a:t>
          </a:r>
          <a:r>
            <a:rPr lang="en-US" sz="2500" kern="1200" dirty="0"/>
            <a:t>a</a:t>
          </a:r>
          <a:r>
            <a:rPr lang="hr-HR" sz="2500" kern="1200" dirty="0"/>
            <a:t> koju vidimo valna </a:t>
          </a:r>
          <a:r>
            <a:rPr lang="en-US" sz="2500" kern="1200" dirty="0"/>
            <a:t>je </a:t>
          </a:r>
          <a:r>
            <a:rPr lang="hr-HR" sz="2500" kern="1200" dirty="0"/>
            <a:t>duljina koju je sastojak odbio</a:t>
          </a:r>
          <a:endParaRPr lang="en-US" sz="2500" kern="1200" dirty="0"/>
        </a:p>
      </dsp:txBody>
      <dsp:txXfrm>
        <a:off x="0" y="2728112"/>
        <a:ext cx="11119338" cy="909185"/>
      </dsp:txXfrm>
    </dsp:sp>
    <dsp:sp modelId="{566EF476-39A8-4702-B123-DC0EA1EDC66C}">
      <dsp:nvSpPr>
        <dsp:cNvPr id="0" name=""/>
        <dsp:cNvSpPr/>
      </dsp:nvSpPr>
      <dsp:spPr>
        <a:xfrm>
          <a:off x="0" y="3637298"/>
          <a:ext cx="11119338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3B60D-F2E7-4C10-8E3E-6110C9BA0C7A}">
      <dsp:nvSpPr>
        <dsp:cNvPr id="0" name=""/>
        <dsp:cNvSpPr/>
      </dsp:nvSpPr>
      <dsp:spPr>
        <a:xfrm>
          <a:off x="0" y="3637298"/>
          <a:ext cx="11119338" cy="90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- valne duljine koje sastojak upije, ne možemo vidjeti</a:t>
          </a:r>
          <a:endParaRPr lang="en-US" sz="2500" kern="1200" dirty="0"/>
        </a:p>
      </dsp:txBody>
      <dsp:txXfrm>
        <a:off x="0" y="3637298"/>
        <a:ext cx="11119338" cy="909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796EE-42CB-4694-88A1-8653E581DB74}">
      <dsp:nvSpPr>
        <dsp:cNvPr id="0" name=""/>
        <dsp:cNvSpPr/>
      </dsp:nvSpPr>
      <dsp:spPr>
        <a:xfrm>
          <a:off x="0" y="0"/>
          <a:ext cx="8938260" cy="18695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b="1" kern="1200" dirty="0"/>
            <a:t>Narežite lišće </a:t>
          </a:r>
          <a:r>
            <a:rPr lang="hr-HR" sz="3500" kern="1200" dirty="0"/>
            <a:t>i stavite ga u </a:t>
          </a:r>
          <a:r>
            <a:rPr lang="hr-HR" sz="3500" b="1" kern="1200" dirty="0"/>
            <a:t>tarionik</a:t>
          </a:r>
          <a:r>
            <a:rPr lang="hr-HR" sz="3500" kern="1200" dirty="0"/>
            <a:t>, doda</a:t>
          </a:r>
          <a:r>
            <a:rPr lang="en-US" sz="3500" kern="1200" dirty="0" err="1"/>
            <a:t>jte</a:t>
          </a:r>
          <a:r>
            <a:rPr lang="hr-HR" sz="3500" kern="1200" dirty="0"/>
            <a:t> </a:t>
          </a:r>
          <a:r>
            <a:rPr lang="hr-HR" sz="3500" b="1" kern="1200" dirty="0"/>
            <a:t>10 ml etanola </a:t>
          </a:r>
          <a:r>
            <a:rPr lang="hr-HR" sz="3500" kern="1200" dirty="0"/>
            <a:t>te smjesu čvrsto </a:t>
          </a:r>
          <a:r>
            <a:rPr lang="hr-HR" sz="3500" b="1" kern="1200" dirty="0"/>
            <a:t>miješajući usitnite</a:t>
          </a:r>
          <a:endParaRPr lang="en-US" sz="3500" kern="1200" dirty="0"/>
        </a:p>
      </dsp:txBody>
      <dsp:txXfrm>
        <a:off x="54756" y="54756"/>
        <a:ext cx="7005966" cy="1760007"/>
      </dsp:txXfrm>
    </dsp:sp>
    <dsp:sp modelId="{B32EC260-A004-496A-8DE3-4ACC96B81107}">
      <dsp:nvSpPr>
        <dsp:cNvPr id="0" name=""/>
        <dsp:cNvSpPr/>
      </dsp:nvSpPr>
      <dsp:spPr>
        <a:xfrm>
          <a:off x="1577339" y="2284968"/>
          <a:ext cx="8938260" cy="18695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/>
            <a:t>Smjesu ostavite na </a:t>
          </a:r>
          <a:r>
            <a:rPr lang="hr-HR" sz="3500" b="1" kern="1200" dirty="0"/>
            <a:t>mirovanju 5 minuta</a:t>
          </a:r>
          <a:endParaRPr lang="en-US" sz="3500" kern="1200" dirty="0"/>
        </a:p>
      </dsp:txBody>
      <dsp:txXfrm>
        <a:off x="1632095" y="2339724"/>
        <a:ext cx="6036220" cy="1760007"/>
      </dsp:txXfrm>
    </dsp:sp>
    <dsp:sp modelId="{1D1D3609-0D5B-432A-B8D7-4C34D02F934F}">
      <dsp:nvSpPr>
        <dsp:cNvPr id="0" name=""/>
        <dsp:cNvSpPr/>
      </dsp:nvSpPr>
      <dsp:spPr>
        <a:xfrm>
          <a:off x="7723072" y="1469650"/>
          <a:ext cx="1215187" cy="121518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96489" y="1469650"/>
        <a:ext cx="668353" cy="914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C35D43-A5B1-473A-B2FA-5C98F43F8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05D30E5-C6E5-4608-8182-E7345222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5AC6AD-09BC-4B9D-90F0-C3AC5E24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27.10.2019.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C5B947-00FA-4E42-8108-4876814B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C186D8C-A122-4386-8C66-13B31E8B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304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054F8F-6C01-47F7-A704-1383D550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7BC8D79-396B-4BE3-9257-ADE0C71D3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F520534-D6B2-4E7D-9D68-E3C602BA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27.10.2019.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2E13D3-4097-46C1-BACD-8B373013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F05758-DE1A-4D2E-AF97-59DDC504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286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5EB4F0F-9F2D-4E56-AB00-9CD668F1A2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6D94C09-A750-415F-952C-132915AAD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A5700F-EB41-4076-B158-C77E4EE0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27.10.2019.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18203F-5519-4596-9095-3626D595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4473B7-2282-4595-8818-F69776D3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953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749B17-798D-4F8D-AA41-346F1394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05D303-9EFB-493B-B468-AD0191FE5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6CC43E-ECA7-4F5F-8950-3E72CEBB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27.10.2019.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F9DCF52-CD1C-4BC9-AF26-F3486F42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F38C95B-FF83-4126-A75D-5C81258A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111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AAFF2E-6631-4FDB-A64C-7A582650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14CC9F2-ECAD-49C1-A539-534DC1118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A8B28F-8151-4B40-B48E-E4BBD419D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27.10.2019.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0E4DBA4-1C84-4971-B190-80242E3A8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BFF198-7F56-4E6D-BB79-6BA576EC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083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A2058A-C7F0-4A98-B136-30277A13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C64574-95B4-43CE-AF9C-73A21A740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89AD25D-B0D0-4FC8-9148-B5A3A5D20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8461DD8-2632-4A01-AE9B-DDA749B8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27.10.2019.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9733054-18FB-4E42-82BE-58BE903F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578CB57-58FD-4C36-A588-2C2E210A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045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33829D-6A47-4AB8-BAC7-0985CE2F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89D9144-697C-4DC0-9D8F-299A64EFE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7E8E697-549D-4F89-B400-3901B677D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3B709B5-436A-4395-8ECB-F1E6E5CB3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561B83C-58C6-4BE2-9F79-F4B8171A7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A4B63AA-BEC3-49B9-A025-93CF6B45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27.10.2019.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4201272-F20D-4D25-A9DD-963C3B2F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2049ABD-AA89-49CD-BA2E-D04201B7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65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159562-CF81-4468-A4C5-A8031CE3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0B5EEDD-357A-4055-81EA-29D712D8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27.10.2019.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4064F11-478B-4CE7-8F3C-2E04A1D6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6623486-DFBF-418B-8208-9DE8911A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49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FB57706-0BF6-49C4-86AD-A4278AD0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27.10.2019.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68E3A0-BF3A-4265-85E6-04BC5C6D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7D349EB-4C51-433D-B4B4-2BB0CBA1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5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3BCB2D-F94A-4720-BBA6-25B80520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CD458B-AD08-4613-8C9C-3243C25F1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DEC0AB2-26DA-476B-8E4A-CDA0960EA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FF2CD04-5FE2-4BAD-8393-DD5981AA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27.10.2019.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2B830D7-01C5-45E4-BF02-454640C8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EEFC78A-DCC9-4AAC-BA45-C6CB8710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707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D3E844-E070-4B99-8CBD-6798CFA1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5BBEAEB-E9FB-408E-8751-B896DA686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23100C7-285D-4AE0-933E-F6F0E1ECE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F06D8E7-C229-4A99-BE7B-27C6C69B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27.10.2019.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591EAD3-3DB7-4FE3-9EAC-8FCF1456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D7DAF62-88EE-430F-B36A-D29CB2E9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086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EBF0675-06E6-47DC-AD88-4184A90A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ABA8172-AC50-4DAE-A695-BC1EC8633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7504FF-CB37-4A1B-9B51-1C0DA51A2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61EB6-A150-469C-B3FA-D0A3D68E2821}" type="datetimeFigureOut">
              <a:rPr lang="hr-HR" smtClean="0"/>
              <a:t>27.10.2019.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6DFA53-E265-453B-95B0-F06A46446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19D718C-FEAD-4309-A3BF-415D6B3C8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932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ixlr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0ptgev1319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bit.ly/2NcfT4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A1883BF-EC46-468D-B35B-E4AF1CAFA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hr-HR" sz="3400" b="1" i="1" dirty="0">
                <a:solidFill>
                  <a:srgbClr val="FFFFFF"/>
                </a:solidFill>
              </a:rPr>
              <a:t>Koliko boja skriva list?  </a:t>
            </a:r>
            <a:r>
              <a:rPr lang="hr-HR" sz="3400" b="1" i="1" dirty="0" err="1">
                <a:solidFill>
                  <a:srgbClr val="FFFFFF"/>
                </a:solidFill>
              </a:rPr>
              <a:t>Kromatografija</a:t>
            </a:r>
            <a:r>
              <a:rPr lang="hr-HR" sz="3400" b="1" i="1" dirty="0">
                <a:solidFill>
                  <a:srgbClr val="FFFFFF"/>
                </a:solidFill>
              </a:rPr>
              <a:t> biljnih pigmenata</a:t>
            </a:r>
            <a:br>
              <a:rPr lang="hr-HR" sz="3400" dirty="0">
                <a:solidFill>
                  <a:srgbClr val="FFFFFF"/>
                </a:solidFill>
              </a:rPr>
            </a:br>
            <a:endParaRPr lang="hr-HR" sz="34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90DC603-D957-41A2-B18E-62AC74DC8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614" y="5650434"/>
            <a:ext cx="6778751" cy="1060539"/>
          </a:xfrm>
        </p:spPr>
        <p:txBody>
          <a:bodyPr>
            <a:normAutofit/>
          </a:bodyPr>
          <a:lstStyle/>
          <a:p>
            <a:pPr algn="l"/>
            <a:r>
              <a:rPr lang="hr-HR" sz="2000" i="1" dirty="0">
                <a:solidFill>
                  <a:srgbClr val="E7E6E6"/>
                </a:solidFill>
              </a:rPr>
              <a:t>Leopoldina Vitković, </a:t>
            </a:r>
            <a:r>
              <a:rPr lang="hr-HR" sz="1800" i="1" dirty="0">
                <a:solidFill>
                  <a:srgbClr val="E7E6E6"/>
                </a:solidFill>
              </a:rPr>
              <a:t>prof. biologije i kemije</a:t>
            </a:r>
            <a:r>
              <a:rPr lang="hr-HR" sz="2000" i="1" dirty="0">
                <a:solidFill>
                  <a:srgbClr val="E7E6E6"/>
                </a:solidFill>
              </a:rPr>
              <a:t>,  Branka Burazer, </a:t>
            </a:r>
            <a:r>
              <a:rPr lang="hr-HR" sz="1800" i="1" dirty="0">
                <a:solidFill>
                  <a:srgbClr val="E7E6E6"/>
                </a:solidFill>
              </a:rPr>
              <a:t>prof. matematike i fizike, </a:t>
            </a:r>
            <a:r>
              <a:rPr lang="hr-HR" sz="2000" i="1" dirty="0">
                <a:solidFill>
                  <a:srgbClr val="E7E6E6"/>
                </a:solidFill>
              </a:rPr>
              <a:t>Ksenija Orešković, </a:t>
            </a:r>
            <a:r>
              <a:rPr lang="hr-HR" sz="1800" i="1" dirty="0">
                <a:solidFill>
                  <a:srgbClr val="E7E6E6"/>
                </a:solidFill>
              </a:rPr>
              <a:t>učiteljica razredne nastave</a:t>
            </a:r>
            <a:endParaRPr lang="hr-HR" sz="2000" i="1" dirty="0">
              <a:solidFill>
                <a:srgbClr val="E7E6E6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578073A-B11B-4DB4-A815-4935FF60A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r="3278" b="1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15" name="Slika 14" descr="Slika na kojoj se prikazuje stablo, biljka, javor&#10;&#10;Opis je automatski generiran">
            <a:extLst>
              <a:ext uri="{FF2B5EF4-FFF2-40B4-BE49-F238E27FC236}">
                <a16:creationId xmlns:a16="http://schemas.microsoft.com/office/drawing/2014/main" id="{B12133D8-7CCF-4FF7-A41E-240351DCCE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r="14088" b="1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3307FDB9-712E-4508-9BE9-1E4767F3DB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6" r="3" b="34429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81" name="Straight Connector 7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stablo, biljka, javor&#10;&#10;Opis je automatski generiran">
            <a:extLst>
              <a:ext uri="{FF2B5EF4-FFF2-40B4-BE49-F238E27FC236}">
                <a16:creationId xmlns:a16="http://schemas.microsoft.com/office/drawing/2014/main" id="{97E76469-B52F-4003-8B6E-93B211EB0E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" r="-1" b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2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bjekt&#10;&#10;Opis je automatski generiran">
            <a:extLst>
              <a:ext uri="{FF2B5EF4-FFF2-40B4-BE49-F238E27FC236}">
                <a16:creationId xmlns:a16="http://schemas.microsoft.com/office/drawing/2014/main" id="{83138751-F23C-45E0-A10D-B33DBEC26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7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5875781-790C-4D39-8A27-F61D72698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1" r="1734"/>
          <a:stretch/>
        </p:blipFill>
        <p:spPr>
          <a:xfrm>
            <a:off x="20" y="450584"/>
            <a:ext cx="12191980" cy="6857990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17434C45-D98B-4992-AE1A-51C08D1765B2}"/>
              </a:ext>
            </a:extLst>
          </p:cNvPr>
          <p:cNvSpPr/>
          <p:nvPr/>
        </p:nvSpPr>
        <p:spPr>
          <a:xfrm>
            <a:off x="0" y="0"/>
            <a:ext cx="1219198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6D412E"/>
            </a:solidFill>
          </a:ln>
        </p:spPr>
        <p:txBody>
          <a:bodyPr wrap="square">
            <a:spAutoFit/>
          </a:bodyPr>
          <a:lstStyle/>
          <a:p>
            <a:r>
              <a:rPr lang="hr-HR" sz="3200" dirty="0"/>
              <a:t>Na </a:t>
            </a:r>
            <a:r>
              <a:rPr lang="hr-HR" sz="3200" b="1" dirty="0"/>
              <a:t>startnu liniju </a:t>
            </a:r>
            <a:r>
              <a:rPr lang="hr-HR" sz="3200" dirty="0"/>
              <a:t>kapnite alkoholnu otopinu </a:t>
            </a:r>
            <a:r>
              <a:rPr lang="hr-HR" sz="3200" b="1" dirty="0"/>
              <a:t>smjese biljnih pigmenata (umočite kovanicu u otopinu pa s njom prijeđite preko papira)</a:t>
            </a:r>
            <a:endParaRPr lang="hr-HR" sz="3200" dirty="0"/>
          </a:p>
          <a:p>
            <a:r>
              <a:rPr lang="hr-HR" sz="3200" b="1" dirty="0"/>
              <a:t> </a:t>
            </a:r>
            <a:r>
              <a:rPr lang="hr-HR" sz="3200" dirty="0"/>
              <a:t>Pričeka</a:t>
            </a:r>
            <a:r>
              <a:rPr lang="en-US" sz="3200" dirty="0" err="1"/>
              <a:t>jte</a:t>
            </a:r>
            <a:r>
              <a:rPr lang="hr-HR" sz="3200" dirty="0"/>
              <a:t> da se kapljica osuši</a:t>
            </a:r>
          </a:p>
        </p:txBody>
      </p:sp>
    </p:spTree>
    <p:extLst>
      <p:ext uri="{BB962C8B-B14F-4D97-AF65-F5344CB8AC3E}">
        <p14:creationId xmlns:p14="http://schemas.microsoft.com/office/powerpoint/2010/main" val="55642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FA8A08-49C1-40D9-A9FD-DF9C63263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77" y="822381"/>
            <a:ext cx="6763471" cy="479721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3200" dirty="0"/>
              <a:t>U </a:t>
            </a:r>
            <a:r>
              <a:rPr lang="hr-HR" sz="3200" b="1" dirty="0"/>
              <a:t>epruvetu</a:t>
            </a:r>
            <a:r>
              <a:rPr lang="hr-HR" sz="3200" dirty="0"/>
              <a:t> uli</a:t>
            </a:r>
            <a:r>
              <a:rPr lang="en-US" sz="3200" dirty="0" err="1"/>
              <a:t>jte</a:t>
            </a:r>
            <a:r>
              <a:rPr lang="hr-HR" sz="3200" dirty="0"/>
              <a:t> oko 1 cm </a:t>
            </a:r>
            <a:r>
              <a:rPr lang="hr-HR" sz="3200" b="1" dirty="0"/>
              <a:t>etanola</a:t>
            </a:r>
            <a:endParaRPr lang="hr-HR" sz="3200" dirty="0"/>
          </a:p>
          <a:p>
            <a:endParaRPr lang="hr-HR" sz="3200" dirty="0"/>
          </a:p>
          <a:p>
            <a:pPr marL="0" indent="0">
              <a:buNone/>
            </a:pPr>
            <a:r>
              <a:rPr lang="hr-HR" sz="3200" b="1" dirty="0"/>
              <a:t>Uronite traku papira u epruvetu</a:t>
            </a:r>
          </a:p>
          <a:p>
            <a:endParaRPr lang="hr-HR" sz="3200" b="1" dirty="0"/>
          </a:p>
          <a:p>
            <a:pPr marL="0" indent="0">
              <a:buNone/>
            </a:pPr>
            <a:r>
              <a:rPr lang="hr-HR" sz="3200" b="1" dirty="0"/>
              <a:t>U</a:t>
            </a:r>
            <a:r>
              <a:rPr lang="hr-HR" sz="3200" dirty="0"/>
              <a:t>zorak treba biti  1 cm iznad otapala</a:t>
            </a:r>
          </a:p>
          <a:p>
            <a:endParaRPr lang="hr-HR" sz="3200" dirty="0"/>
          </a:p>
          <a:p>
            <a:pPr marL="0" indent="0">
              <a:buNone/>
            </a:pPr>
            <a:r>
              <a:rPr lang="hr-HR" sz="3200" dirty="0"/>
              <a:t>Pratite promjene </a:t>
            </a:r>
            <a:r>
              <a:rPr lang="hr-HR" sz="3200"/>
              <a:t>na papiru</a:t>
            </a:r>
            <a:endParaRPr lang="hr-HR" sz="3200" dirty="0"/>
          </a:p>
          <a:p>
            <a:endParaRPr lang="hr-HR" sz="1800" dirty="0"/>
          </a:p>
        </p:txBody>
      </p:sp>
      <p:sp>
        <p:nvSpPr>
          <p:cNvPr id="29" name="Freeform: Shape 2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Slika na kojoj se prikazuje staklo, boca&#10;&#10;Opis je automatski generiran">
            <a:extLst>
              <a:ext uri="{FF2B5EF4-FFF2-40B4-BE49-F238E27FC236}">
                <a16:creationId xmlns:a16="http://schemas.microsoft.com/office/drawing/2014/main" id="{5D3212D1-911B-48FE-8B42-334C9D462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2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703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CF0480-A5BB-4FA7-BC15-7146F7037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50" y="430185"/>
            <a:ext cx="5253110" cy="60409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Ravnalom izmjerite koliko iznosi udaljenost koju je doseglo otapalo, a koliko svaki pigment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Izračunajte faktor zaostajanja za svoje pigmente, </a:t>
            </a:r>
            <a:r>
              <a:rPr lang="hr-HR" dirty="0"/>
              <a:t>te rezultat provjerite s mobilnom aplikacijom </a:t>
            </a:r>
            <a:r>
              <a:rPr lang="hr-HR" dirty="0" err="1"/>
              <a:t>Photomath</a:t>
            </a:r>
            <a:endParaRPr lang="hr-HR" sz="3200" dirty="0"/>
          </a:p>
          <a:p>
            <a:pPr>
              <a:lnSpc>
                <a:spcPct val="150000"/>
              </a:lnSpc>
            </a:pPr>
            <a:r>
              <a:rPr lang="hr-HR" sz="3200" dirty="0"/>
              <a:t>Rezultate prikažite tablično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181E2C0-7DB8-4599-BA93-6759D549C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24" y="3429000"/>
            <a:ext cx="6096000" cy="3312942"/>
          </a:xfrm>
          <a:prstGeom prst="rect">
            <a:avLst/>
          </a:prstGeom>
        </p:spPr>
      </p:pic>
      <p:pic>
        <p:nvPicPr>
          <p:cNvPr id="14" name="Slika 13" descr="Slika na kojoj se prikazuje hrana, igrač, lopta&#10;&#10;Opis je automatski generiran">
            <a:extLst>
              <a:ext uri="{FF2B5EF4-FFF2-40B4-BE49-F238E27FC236}">
                <a16:creationId xmlns:a16="http://schemas.microsoft.com/office/drawing/2014/main" id="{F6884661-6BCB-43DF-9418-D7AC6E10E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24" y="124850"/>
            <a:ext cx="6096001" cy="317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0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435174-75F1-4F0F-A5CE-537A4F09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8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/>
              <a:t>Očitavanje </a:t>
            </a:r>
            <a:r>
              <a:rPr lang="hr-HR" sz="3200" b="1" dirty="0" err="1"/>
              <a:t>kromatograma</a:t>
            </a:r>
            <a:endParaRPr lang="hr-HR" sz="3200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8D6E75E3-2E05-4020-B77C-932716738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7206" y="1588816"/>
            <a:ext cx="5317588" cy="3680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avokutnik 7">
                <a:extLst>
                  <a:ext uri="{FF2B5EF4-FFF2-40B4-BE49-F238E27FC236}">
                    <a16:creationId xmlns:a16="http://schemas.microsoft.com/office/drawing/2014/main" id="{4BFDA1A4-7DB6-4759-8910-DC2261D6F42F}"/>
                  </a:ext>
                </a:extLst>
              </p:cNvPr>
              <p:cNvSpPr/>
              <p:nvPr/>
            </p:nvSpPr>
            <p:spPr>
              <a:xfrm>
                <a:off x="2224937" y="5727995"/>
                <a:ext cx="6752494" cy="844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2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hr-HR" sz="2800" b="1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 </a:t>
                </a:r>
                <a:r>
                  <a:rPr lang="hr-HR" sz="2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hr-H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(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𝒖𝒅𝒂𝒍𝒋𝒆𝒏𝒐𝒔𝒕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𝒌𝒐𝒋𝒖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𝒋𝒆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𝒅𝒐𝒔𝒆𝒈𝒂𝒐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𝒑𝒊𝒈𝒎𝒆𝒏𝒕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(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𝒖𝒅𝒂𝒍𝒋𝒆𝒏𝒐𝒔𝒕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𝒌𝒐𝒋𝒖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𝒋𝒆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𝒑𝒐𝒔𝒕𝒊𝒈𝒍𝒐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𝒐𝒕𝒂𝒑𝒂𝒍𝒐</m:t>
                        </m:r>
                        <m:r>
                          <a:rPr lang="hr-H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hr-HR" sz="20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hr-HR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Pravokutnik 7">
                <a:extLst>
                  <a:ext uri="{FF2B5EF4-FFF2-40B4-BE49-F238E27FC236}">
                    <a16:creationId xmlns:a16="http://schemas.microsoft.com/office/drawing/2014/main" id="{4BFDA1A4-7DB6-4759-8910-DC2261D6F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937" y="5727995"/>
                <a:ext cx="6752494" cy="844064"/>
              </a:xfrm>
              <a:prstGeom prst="rect">
                <a:avLst/>
              </a:prstGeom>
              <a:blipFill>
                <a:blip r:embed="rId3"/>
                <a:stretch>
                  <a:fillRect l="-189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38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, cesta&#10;&#10;Opis je automatski generiran">
            <a:extLst>
              <a:ext uri="{FF2B5EF4-FFF2-40B4-BE49-F238E27FC236}">
                <a16:creationId xmlns:a16="http://schemas.microsoft.com/office/drawing/2014/main" id="{514A917F-9D87-49EA-8312-F34EEABCC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47986"/>
            <a:ext cx="10905066" cy="43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57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6A796CE-286D-40A0-BAA4-ACAF6D381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r="62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36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50BD283-39BC-4A08-AB49-6C88F6A6E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71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45167C-5D4E-4383-BF80-FB7FC7F2B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39" y="1921565"/>
            <a:ext cx="6586489" cy="37854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3600" dirty="0"/>
              <a:t>Postavite zadatak i </a:t>
            </a:r>
            <a:r>
              <a:rPr lang="hr-HR" sz="3600" dirty="0" err="1"/>
              <a:t>proskenirajte</a:t>
            </a:r>
            <a:r>
              <a:rPr lang="hr-HR" sz="3600" dirty="0"/>
              <a:t> ga u </a:t>
            </a:r>
            <a:r>
              <a:rPr lang="hr-HR" sz="3600" dirty="0" err="1"/>
              <a:t>Photomathu</a:t>
            </a:r>
            <a:endParaRPr lang="hr-HR" sz="36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9C717FC-46E1-464C-A372-2B2155D7A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82" r="2" b="2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43188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88A19D90-B870-4A15-BEF8-16A57CD01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95" y="643467"/>
            <a:ext cx="423401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2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91E6B820-7B0F-468B-9A95-161C218590A8}"/>
              </a:ext>
            </a:extLst>
          </p:cNvPr>
          <p:cNvSpPr txBox="1">
            <a:spLocks/>
          </p:cNvSpPr>
          <p:nvPr/>
        </p:nvSpPr>
        <p:spPr>
          <a:xfrm>
            <a:off x="651307" y="640080"/>
            <a:ext cx="4002990" cy="454151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ea typeface="+mj-ea"/>
                <a:cs typeface="+mj-cs"/>
              </a:rPr>
              <a:t>Cilj</a:t>
            </a:r>
            <a:r>
              <a:rPr lang="en-US" sz="2800" b="1" dirty="0">
                <a:ea typeface="+mj-ea"/>
                <a:cs typeface="+mj-cs"/>
              </a:rPr>
              <a:t>: 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+mj-lt"/>
                <a:ea typeface="+mj-ea"/>
                <a:cs typeface="+mj-cs"/>
              </a:rPr>
              <a:t>Zašto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lišće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mijenja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boju</a:t>
            </a:r>
            <a:r>
              <a:rPr lang="en-US" sz="2800" b="1" dirty="0">
                <a:latin typeface="+mj-lt"/>
                <a:ea typeface="+mj-ea"/>
                <a:cs typeface="+mj-cs"/>
              </a:rPr>
              <a:t>?</a:t>
            </a:r>
            <a:endParaRPr lang="hr-HR" sz="2800" b="1" dirty="0"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+mj-lt"/>
              </a:rPr>
              <a:t>Koliko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boja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skriva</a:t>
            </a:r>
            <a:r>
              <a:rPr lang="en-US" sz="2800" b="1" dirty="0">
                <a:latin typeface="+mj-lt"/>
              </a:rPr>
              <a:t> list?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Slika 13" descr="Slika na kojoj se prikazuje stablo, biljka, na otvorenom&#10;&#10;Opis je automatski generiran">
            <a:extLst>
              <a:ext uri="{FF2B5EF4-FFF2-40B4-BE49-F238E27FC236}">
                <a16:creationId xmlns:a16="http://schemas.microsoft.com/office/drawing/2014/main" id="{5A2FACC4-F36F-42AE-9FB0-6BB8D0897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2" r="-1" b="20574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76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3DD4D1-3D02-4C49-B217-DA77FE84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/>
          <a:lstStyle/>
          <a:p>
            <a:r>
              <a:rPr lang="hr-HR" sz="4100" b="1" dirty="0"/>
              <a:t>Osna simetrija lista </a:t>
            </a:r>
            <a:br>
              <a:rPr lang="hr-HR" sz="4100" dirty="0"/>
            </a:br>
            <a:endParaRPr lang="hr-HR" sz="41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64A661-C7F4-4D6F-A807-0B1A3039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34" y="2314807"/>
            <a:ext cx="7385595" cy="4419598"/>
          </a:xfrm>
        </p:spPr>
        <p:txBody>
          <a:bodyPr>
            <a:normAutofit/>
          </a:bodyPr>
          <a:lstStyle/>
          <a:p>
            <a:r>
              <a:rPr lang="hr-HR" sz="3200" dirty="0"/>
              <a:t>Fotografije listova razvrstaj u dvije kategorije: </a:t>
            </a:r>
            <a:r>
              <a:rPr lang="hr-HR" sz="3200" dirty="0" err="1"/>
              <a:t>osnosimetrične</a:t>
            </a:r>
            <a:r>
              <a:rPr lang="hr-HR" sz="3200" dirty="0"/>
              <a:t> i one koji to nisu</a:t>
            </a:r>
          </a:p>
          <a:p>
            <a:r>
              <a:rPr lang="hr-HR" sz="3200" dirty="0"/>
              <a:t>Na </a:t>
            </a:r>
            <a:r>
              <a:rPr lang="hr-HR" sz="3200" dirty="0" err="1"/>
              <a:t>osnosimetričnim</a:t>
            </a:r>
            <a:r>
              <a:rPr lang="hr-HR" sz="3200" dirty="0"/>
              <a:t> listovima povući os simetrije</a:t>
            </a:r>
          </a:p>
          <a:p>
            <a:r>
              <a:rPr lang="hr-HR" sz="3200" dirty="0"/>
              <a:t>Listove koji nisu </a:t>
            </a:r>
            <a:r>
              <a:rPr lang="hr-HR" sz="3200" dirty="0" err="1"/>
              <a:t>osnosimetrični</a:t>
            </a:r>
            <a:r>
              <a:rPr lang="hr-HR" sz="3200" dirty="0"/>
              <a:t> dopuniti do </a:t>
            </a:r>
            <a:r>
              <a:rPr lang="hr-HR" sz="3200" dirty="0" err="1"/>
              <a:t>osnosimetričnih</a:t>
            </a:r>
            <a:r>
              <a:rPr lang="hr-HR" sz="3200" dirty="0"/>
              <a:t>  u digitalnom alatu </a:t>
            </a:r>
            <a:r>
              <a:rPr lang="hr-HR" sz="3200" u="sng" dirty="0" err="1">
                <a:hlinkClick r:id="rId2"/>
              </a:rPr>
              <a:t>Pixlr</a:t>
            </a:r>
            <a:endParaRPr lang="hr-HR" sz="3200" dirty="0"/>
          </a:p>
        </p:txBody>
      </p:sp>
      <p:pic>
        <p:nvPicPr>
          <p:cNvPr id="5" name="Slika 4" descr="Slika na kojoj se prikazuje računalo, sjedenje, na zatvorenom, monitor&#10;&#10;Opis je automatski generiran">
            <a:extLst>
              <a:ext uri="{FF2B5EF4-FFF2-40B4-BE49-F238E27FC236}">
                <a16:creationId xmlns:a16="http://schemas.microsoft.com/office/drawing/2014/main" id="{5F3E3867-D4BA-47AE-9293-B9AB4105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8"/>
          <a:stretch>
            <a:fillRect/>
          </a:stretch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89A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142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9A7D205B-9793-4052-9150-F14F49B13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7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, monitor, kamion, crno&#10;&#10;Opis je automatski generiran">
            <a:extLst>
              <a:ext uri="{FF2B5EF4-FFF2-40B4-BE49-F238E27FC236}">
                <a16:creationId xmlns:a16="http://schemas.microsoft.com/office/drawing/2014/main" id="{DFB1AB74-7A33-4D92-8D6B-EB4BBB515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3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34B691F2-CB4C-4ABB-B90F-A83178661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3" b="27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3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9C1DEE3-9BA2-411E-BADD-79A2CB60E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5" b="164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5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monitor, snimka zaslona, zaslon, računalo&#10;&#10;Opis je automatski generiran">
            <a:extLst>
              <a:ext uri="{FF2B5EF4-FFF2-40B4-BE49-F238E27FC236}">
                <a16:creationId xmlns:a16="http://schemas.microsoft.com/office/drawing/2014/main" id="{700F2E30-315F-4D2C-8A1D-A5E152B56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, monitor, zaslon, računalo&#10;&#10;Opis je automatski generiran">
            <a:extLst>
              <a:ext uri="{FF2B5EF4-FFF2-40B4-BE49-F238E27FC236}">
                <a16:creationId xmlns:a16="http://schemas.microsoft.com/office/drawing/2014/main" id="{E7A5D633-3C62-496F-BF1A-07C1AED6A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80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, monitor, računalo, na zatvorenom&#10;&#10;Opis je automatski generiran">
            <a:extLst>
              <a:ext uri="{FF2B5EF4-FFF2-40B4-BE49-F238E27FC236}">
                <a16:creationId xmlns:a16="http://schemas.microsoft.com/office/drawing/2014/main" id="{511324A2-AA4C-4938-B7FA-908B8197D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22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88C8F-983C-4392-9663-8E272608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snimka zaslona, monitor&#10;&#10;Opis je automatski generiran">
            <a:extLst>
              <a:ext uri="{FF2B5EF4-FFF2-40B4-BE49-F238E27FC236}">
                <a16:creationId xmlns:a16="http://schemas.microsoft.com/office/drawing/2014/main" id="{EE378803-A57A-4A21-BDDE-FB3337F4E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56148" cy="9364510"/>
          </a:xfrm>
        </p:spPr>
      </p:pic>
    </p:spTree>
    <p:extLst>
      <p:ext uri="{BB962C8B-B14F-4D97-AF65-F5344CB8AC3E}">
        <p14:creationId xmlns:p14="http://schemas.microsoft.com/office/powerpoint/2010/main" val="1327726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monitor, snimka zaslona, zaslon, crno&#10;&#10;Opis je automatski generiran">
            <a:extLst>
              <a:ext uri="{FF2B5EF4-FFF2-40B4-BE49-F238E27FC236}">
                <a16:creationId xmlns:a16="http://schemas.microsoft.com/office/drawing/2014/main" id="{D843442C-A723-4568-87A9-514345770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B8E78D-8E82-4497-8E74-B03DE02C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00B050"/>
                </a:solidFill>
              </a:rPr>
              <a:t>Ishodi: </a:t>
            </a:r>
            <a:br>
              <a:rPr lang="hr-HR" b="1" dirty="0">
                <a:solidFill>
                  <a:srgbClr val="00B050"/>
                </a:solidFill>
              </a:rPr>
            </a:br>
            <a:endParaRPr lang="hr-HR" b="1" dirty="0">
              <a:solidFill>
                <a:srgbClr val="00B05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DE972A-369B-46AF-B225-573B15D2B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6"/>
            <a:ext cx="10744200" cy="5114649"/>
          </a:xfrm>
        </p:spPr>
        <p:txBody>
          <a:bodyPr>
            <a:normAutofit lnSpcReduction="10000"/>
          </a:bodyPr>
          <a:lstStyle/>
          <a:p>
            <a:r>
              <a:rPr lang="hr-HR" sz="3200" dirty="0">
                <a:solidFill>
                  <a:srgbClr val="FFC000"/>
                </a:solidFill>
              </a:rPr>
              <a:t>Učenici primjenjuju pametni telefon pri </a:t>
            </a:r>
            <a:r>
              <a:rPr lang="hr-HR" sz="3200" dirty="0" err="1">
                <a:solidFill>
                  <a:srgbClr val="FFC000"/>
                </a:solidFill>
              </a:rPr>
              <a:t>mikroskopiranju</a:t>
            </a:r>
            <a:endParaRPr lang="hr-HR" sz="3200" dirty="0">
              <a:solidFill>
                <a:srgbClr val="FFC000"/>
              </a:solidFill>
            </a:endParaRPr>
          </a:p>
          <a:p>
            <a:r>
              <a:rPr lang="hr-HR" sz="3200" dirty="0">
                <a:solidFill>
                  <a:schemeClr val="accent2">
                    <a:lumMod val="75000"/>
                  </a:schemeClr>
                </a:solidFill>
              </a:rPr>
              <a:t>Opisuju postupak </a:t>
            </a:r>
            <a:r>
              <a:rPr lang="hr-HR" sz="3200" dirty="0" err="1">
                <a:solidFill>
                  <a:schemeClr val="accent2">
                    <a:lumMod val="75000"/>
                  </a:schemeClr>
                </a:solidFill>
              </a:rPr>
              <a:t>kromatografije</a:t>
            </a:r>
            <a:r>
              <a:rPr lang="hr-HR" sz="3200" dirty="0">
                <a:solidFill>
                  <a:schemeClr val="accent2">
                    <a:lumMod val="75000"/>
                  </a:schemeClr>
                </a:solidFill>
              </a:rPr>
              <a:t> na temelju provedenog pokusa</a:t>
            </a:r>
          </a:p>
          <a:p>
            <a:r>
              <a:rPr lang="hr-HR" sz="3200" dirty="0">
                <a:solidFill>
                  <a:srgbClr val="00B050"/>
                </a:solidFill>
              </a:rPr>
              <a:t>Odgovorno i prema uputama se koriste laboratorijskim posuđem, priborom, uređajima i kemikalijama uz primjenu mjera opreza i zaštite</a:t>
            </a:r>
          </a:p>
          <a:p>
            <a:r>
              <a:rPr lang="hr-HR" sz="3200" dirty="0">
                <a:solidFill>
                  <a:srgbClr val="C00000"/>
                </a:solidFill>
              </a:rPr>
              <a:t>Provode mjerenja koristeći se opremom i mjernim instrumentima za prikupljanje podataka</a:t>
            </a:r>
          </a:p>
          <a:p>
            <a:r>
              <a:rPr lang="hr-HR" sz="3200" dirty="0">
                <a:solidFill>
                  <a:schemeClr val="accent4">
                    <a:lumMod val="75000"/>
                  </a:schemeClr>
                </a:solidFill>
              </a:rPr>
              <a:t>Bilježe i prikazuju rezultate mjerenja i opažanja, te iz njih izvode zaključak</a:t>
            </a:r>
          </a:p>
          <a:p>
            <a:r>
              <a:rPr lang="hr-HR" sz="3200" dirty="0">
                <a:solidFill>
                  <a:schemeClr val="accent6">
                    <a:lumMod val="75000"/>
                  </a:schemeClr>
                </a:solidFill>
              </a:rPr>
              <a:t>Objašnjavaju  zašto lišće mijenja boju tijekom godišnjih doba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4384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, monitor, zaslon, računalo&#10;&#10;Opis je automatski generiran">
            <a:extLst>
              <a:ext uri="{FF2B5EF4-FFF2-40B4-BE49-F238E27FC236}">
                <a16:creationId xmlns:a16="http://schemas.microsoft.com/office/drawing/2014/main" id="{EAD42640-D9F4-4364-95F4-A009C7411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52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monitor, snimka zaslona, zaslon, računalo&#10;&#10;Opis je automatski generiran">
            <a:extLst>
              <a:ext uri="{FF2B5EF4-FFF2-40B4-BE49-F238E27FC236}">
                <a16:creationId xmlns:a16="http://schemas.microsoft.com/office/drawing/2014/main" id="{E73C4281-CAE0-4A5B-911B-C7B75B525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27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0264EC52-8809-4860-8801-F3A45D9F5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86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41DA46-C29D-4350-9E96-9C634DBE0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4" y="518699"/>
            <a:ext cx="10515600" cy="1103105"/>
          </a:xfrm>
        </p:spPr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F7D4E00-DB19-4196-8575-77F004703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821" y="2332382"/>
            <a:ext cx="3584357" cy="3584357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DEE1AC9D-E521-4DC9-A4A2-9DE1E16C3086}"/>
              </a:ext>
            </a:extLst>
          </p:cNvPr>
          <p:cNvSpPr txBox="1"/>
          <p:nvPr/>
        </p:nvSpPr>
        <p:spPr>
          <a:xfrm>
            <a:off x="3979682" y="1070251"/>
            <a:ext cx="4232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>
                <a:hlinkClick r:id="rId3"/>
              </a:rPr>
              <a:t>http://bit.ly/3177c0Q</a:t>
            </a:r>
            <a:endParaRPr lang="hr-HR" sz="36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BA4594E-868C-4F7B-8BCC-EAB620D94C4F}"/>
              </a:ext>
            </a:extLst>
          </p:cNvPr>
          <p:cNvSpPr txBox="1"/>
          <p:nvPr/>
        </p:nvSpPr>
        <p:spPr>
          <a:xfrm>
            <a:off x="5480470" y="390698"/>
            <a:ext cx="913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dirty="0"/>
              <a:t>Kviz </a:t>
            </a:r>
          </a:p>
        </p:txBody>
      </p:sp>
    </p:spTree>
    <p:extLst>
      <p:ext uri="{BB962C8B-B14F-4D97-AF65-F5344CB8AC3E}">
        <p14:creationId xmlns:p14="http://schemas.microsoft.com/office/powerpoint/2010/main" val="1165509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3E8FCF-D40E-453F-9CFE-BB6C579B9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965" y="1300393"/>
            <a:ext cx="10515600" cy="18834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r-HR" sz="3600" dirty="0">
              <a:hlinkClick r:id="rId2"/>
            </a:endParaRPr>
          </a:p>
          <a:p>
            <a:pPr marL="0" indent="0" algn="ctr">
              <a:buNone/>
            </a:pPr>
            <a:endParaRPr lang="hr-HR" sz="3600" dirty="0">
              <a:hlinkClick r:id="rId2"/>
            </a:endParaRPr>
          </a:p>
          <a:p>
            <a:pPr marL="0" indent="0" algn="ctr">
              <a:buNone/>
            </a:pPr>
            <a:r>
              <a:rPr lang="hr-HR" sz="4400" dirty="0">
                <a:hlinkClick r:id="rId2"/>
              </a:rPr>
              <a:t>http://bit.ly/2NcfT4T</a:t>
            </a:r>
            <a:endParaRPr lang="hr-HR" sz="4400" dirty="0"/>
          </a:p>
          <a:p>
            <a:pPr marL="0" indent="0" algn="ctr">
              <a:buNone/>
            </a:pPr>
            <a:endParaRPr lang="hr-HR" sz="3600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1315057-D4A2-45A2-86A7-448A01ED00F6}"/>
              </a:ext>
            </a:extLst>
          </p:cNvPr>
          <p:cNvSpPr txBox="1"/>
          <p:nvPr/>
        </p:nvSpPr>
        <p:spPr>
          <a:xfrm>
            <a:off x="2146852" y="715618"/>
            <a:ext cx="8786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RADIONICA NA INTERAKTIVNOM RADNOM LISTIĆU 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6A2B5C8B-0A55-4195-9348-49F879E5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66422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774638-EC75-4E92-B5DA-3276FB12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 err="1"/>
              <a:t>Mikroskopiranje</a:t>
            </a:r>
            <a:r>
              <a:rPr lang="hr-HR" b="1" dirty="0"/>
              <a:t> lista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13" name="Rezervirano mjesto sadržaja 2">
            <a:extLst>
              <a:ext uri="{FF2B5EF4-FFF2-40B4-BE49-F238E27FC236}">
                <a16:creationId xmlns:a16="http://schemas.microsoft.com/office/drawing/2014/main" id="{C7F1158F-8AB9-4AF4-AD65-C4FCEB9B0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4226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184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55378A1-787A-476A-A9C5-A00BB4B7E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dirty="0" err="1">
                <a:solidFill>
                  <a:srgbClr val="FFFFFF"/>
                </a:solidFill>
              </a:rPr>
              <a:t>Mikroskopiranje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pomoću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pametnog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telefona</a:t>
            </a:r>
            <a:endParaRPr lang="en-US" sz="4600" dirty="0">
              <a:solidFill>
                <a:srgbClr val="FFFFFF"/>
              </a:solidFill>
            </a:endParaRPr>
          </a:p>
        </p:txBody>
      </p:sp>
      <p:pic>
        <p:nvPicPr>
          <p:cNvPr id="9" name="Rezervirano mjesto sadržaja 4">
            <a:extLst>
              <a:ext uri="{FF2B5EF4-FFF2-40B4-BE49-F238E27FC236}">
                <a16:creationId xmlns:a16="http://schemas.microsoft.com/office/drawing/2014/main" id="{3965B71D-7DD9-4DA3-888E-B429F777D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8" r="1" b="16327"/>
          <a:stretch/>
        </p:blipFill>
        <p:spPr>
          <a:xfrm>
            <a:off x="583066" y="307731"/>
            <a:ext cx="4929864" cy="399763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A86C1E1-FD39-48FA-88A8-45F241D88F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42" r="18158" b="-1"/>
          <a:stretch/>
        </p:blipFill>
        <p:spPr>
          <a:xfrm>
            <a:off x="6534248" y="307731"/>
            <a:ext cx="5219507" cy="399763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26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5870CAF-A060-4160-B7A3-0B8C5401E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28047"/>
              </p:ext>
            </p:extLst>
          </p:nvPr>
        </p:nvGraphicFramePr>
        <p:xfrm>
          <a:off x="992945" y="106597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218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FB332E-FD37-4F8F-B9F1-E6109E52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28" y="6300292"/>
            <a:ext cx="10906008" cy="1115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hr-HR" sz="6000" dirty="0"/>
              <a:t>        http://bit.ly/2LYqYr5</a:t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DA5A57AA-BAC1-4509-A639-E33C21DD5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885" y="201562"/>
            <a:ext cx="2301824" cy="4092132"/>
          </a:xfrm>
          <a:prstGeom prst="rect">
            <a:avLst/>
          </a:prstGeom>
        </p:spPr>
      </p:pic>
      <p:pic>
        <p:nvPicPr>
          <p:cNvPr id="9" name="Slika 8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95E58300-B5CD-48A7-AB48-7D7881D8B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4" y="384906"/>
            <a:ext cx="2093681" cy="3722100"/>
          </a:xfrm>
          <a:prstGeom prst="rect">
            <a:avLst/>
          </a:prstGeom>
        </p:spPr>
      </p:pic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F5A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169D781A-852B-417D-8CB2-59CB0A9CEB50}"/>
              </a:ext>
            </a:extLst>
          </p:cNvPr>
          <p:cNvSpPr txBox="1"/>
          <p:nvPr/>
        </p:nvSpPr>
        <p:spPr>
          <a:xfrm>
            <a:off x="1524000" y="4594702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1. 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27A50D1D-C63A-401C-AEE2-7E78DF382B77}"/>
              </a:ext>
            </a:extLst>
          </p:cNvPr>
          <p:cNvSpPr/>
          <p:nvPr/>
        </p:nvSpPr>
        <p:spPr>
          <a:xfrm>
            <a:off x="5291337" y="4425197"/>
            <a:ext cx="590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/>
              <a:t>2. 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498CB6A3-5876-42D3-A976-3FD626682C50}"/>
              </a:ext>
            </a:extLst>
          </p:cNvPr>
          <p:cNvSpPr txBox="1"/>
          <p:nvPr/>
        </p:nvSpPr>
        <p:spPr>
          <a:xfrm>
            <a:off x="9587443" y="4377074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3. </a:t>
            </a:r>
          </a:p>
        </p:txBody>
      </p:sp>
      <p:pic>
        <p:nvPicPr>
          <p:cNvPr id="4" name="Slika 3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604AD563-A187-4CC0-8DCD-CBDF73979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07" y="145776"/>
            <a:ext cx="2328887" cy="41479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F69EB32-C135-4A0E-94FE-F7E480648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6059" y="5009972"/>
            <a:ext cx="1675519" cy="167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0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E5977D-E4EC-4426-86FC-B8586FCE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 err="1"/>
              <a:t>Kromatografija</a:t>
            </a:r>
            <a:r>
              <a:rPr lang="hr-HR" b="1" dirty="0"/>
              <a:t> biljnih boja u listu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305CD523-CCF3-40CA-AFB8-27C26D069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897106"/>
              </p:ext>
            </p:extLst>
          </p:nvPr>
        </p:nvGraphicFramePr>
        <p:xfrm>
          <a:off x="536331" y="1459865"/>
          <a:ext cx="11119338" cy="454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95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8025880-71F4-47C3-9D9B-4966BA40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hr-HR" dirty="0"/>
              <a:t>Zadatak 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C9966B03-F119-4D4A-B939-84AF4A77D9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088744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2322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410</Words>
  <Application>Microsoft Office PowerPoint</Application>
  <PresentationFormat>Široki zaslon</PresentationFormat>
  <Paragraphs>65</Paragraphs>
  <Slides>34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Tema sustava Office</vt:lpstr>
      <vt:lpstr>Koliko boja skriva list?  Kromatografija biljnih pigmenata </vt:lpstr>
      <vt:lpstr>PowerPoint prezentacija</vt:lpstr>
      <vt:lpstr>Ishodi:  </vt:lpstr>
      <vt:lpstr>Mikroskopiranje lista </vt:lpstr>
      <vt:lpstr>Mikroskopiranje pomoću pametnog telefona</vt:lpstr>
      <vt:lpstr>PowerPoint prezentacija</vt:lpstr>
      <vt:lpstr>        http://bit.ly/2LYqYr5 </vt:lpstr>
      <vt:lpstr>Kromatografija biljnih boja u listu </vt:lpstr>
      <vt:lpstr>Zadatak </vt:lpstr>
      <vt:lpstr>PowerPoint prezentacija</vt:lpstr>
      <vt:lpstr>PowerPoint prezentacija</vt:lpstr>
      <vt:lpstr>PowerPoint prezentacija</vt:lpstr>
      <vt:lpstr>PowerPoint prezentacija</vt:lpstr>
      <vt:lpstr>Očitavanje kromatograma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Osna simetrija lista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Koliko boja skriva list?  Kromatografija biljnih pigmenata</dc:title>
  <dc:creator>LEOPOLDINA Vitković</dc:creator>
  <cp:lastModifiedBy>LEOPOLDINA Vitković</cp:lastModifiedBy>
  <cp:revision>8</cp:revision>
  <dcterms:created xsi:type="dcterms:W3CDTF">2019-10-24T12:22:42Z</dcterms:created>
  <dcterms:modified xsi:type="dcterms:W3CDTF">2019-10-27T14:19:45Z</dcterms:modified>
</cp:coreProperties>
</file>