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3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1" r:id="rId14"/>
    <p:sldId id="278" r:id="rId15"/>
    <p:sldId id="266" r:id="rId16"/>
    <p:sldId id="275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35A71-39D7-46F5-9D74-E6340DDBB9AB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0B21C9-C942-4AD9-AB00-C963B1BF082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1JNXUkbUbFs&amp;feature=youtu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ourbuilder.withgoogle.com/buil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.socrative.com/teach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dec671ea-6dda-4597-8776-7192f83abef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19v8s2s219" TargetMode="External"/><Relationship Id="rId2" Type="http://schemas.openxmlformats.org/officeDocument/2006/relationships/hyperlink" Target="https://learningapps.org/display?v=p9qa0bv5j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more.com/s9qg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“Italija u riječi i slici”- korelacija u nastavi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hr-HR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Šibenik, 6.-8. studenog 2019.</a:t>
            </a:r>
          </a:p>
          <a:p>
            <a:pPr algn="r"/>
            <a:r>
              <a:rPr lang="hr-HR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Ana Perak,prof. i Kolinda Gabrilo,prof.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122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362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04"/>
            <a:ext cx="1344591" cy="1344591"/>
          </a:xfrm>
          <a:prstGeom prst="rect">
            <a:avLst/>
          </a:prstGeom>
          <a:noFill/>
        </p:spPr>
      </p:pic>
      <p:pic>
        <p:nvPicPr>
          <p:cNvPr id="15364" name="Picture 4" descr="CARNET USERS CONFERENCE 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952750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Coggle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digitalni alat namijenjen izradi umnih mapa. Temeljen je na HTML5 tehnologiji i dostupan na svakom uređaju s preglednikom koji podržava tu tehnologiju. Prednost je Coggle alata jednostavnost i minimalizam. Svrha je Coggle alata brza, jednostavna i pregledna izrada umnih mapa. </a:t>
            </a:r>
          </a:p>
          <a:p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143512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Regije Italije</a:t>
            </a:r>
          </a:p>
        </p:txBody>
      </p:sp>
      <p:pic>
        <p:nvPicPr>
          <p:cNvPr id="4" name="Content Placeholder 3" descr="ITALIJ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4605" y="1600200"/>
            <a:ext cx="6989739" cy="4495800"/>
          </a:xfrm>
        </p:spPr>
      </p:pic>
      <p:pic>
        <p:nvPicPr>
          <p:cNvPr id="5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72074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Movie maker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458161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program za izradu filmova dodavajem fotografija, teksta, efekata, videozapisa, prijelaza... Dodatak glazbe odredit će samu atmosfeu filma, završeni film moguće spremiti na računalu za reprodukciju/dijeljenje ili ga objaviti na YouTube kanalu</a:t>
            </a:r>
          </a:p>
          <a:p>
            <a:r>
              <a:rPr lang="hr-HR" dirty="0"/>
              <a:t>Teme:</a:t>
            </a:r>
            <a:r>
              <a:rPr lang="hr-HR" i="1" dirty="0"/>
              <a:t>Talijanska kuhinja,Talijanski nogomet,Talijanska mafija,</a:t>
            </a:r>
          </a:p>
          <a:p>
            <a:pPr>
              <a:buNone/>
            </a:pPr>
            <a:r>
              <a:rPr lang="hr-HR" i="1" dirty="0"/>
              <a:t>Jezera Italije,Vulkani Italije, Amalfijska obala, Automobilska industrija </a:t>
            </a:r>
          </a:p>
          <a:p>
            <a:pPr>
              <a:buNone/>
            </a:pPr>
            <a:r>
              <a:rPr lang="hr-HR" dirty="0">
                <a:hlinkClick r:id="rId2"/>
              </a:rPr>
              <a:t>https://www.youtube.com/watch?v=1JNXUkbUbFs&amp;feature=youtu.be</a:t>
            </a:r>
            <a:endParaRPr lang="hr-HR" i="1" dirty="0"/>
          </a:p>
          <a:p>
            <a:pPr>
              <a:buNone/>
            </a:pPr>
            <a:endParaRPr lang="hr-HR" i="1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286388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Tour Builder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hr-HR" sz="2400" dirty="0"/>
              <a:t>alat kojim možete prezentirati svoja putovanja zamišljena i ona ostvarena koristeći Google Earth. Odaberete lokacije, opišete ih, dodate fotografije i video zapise i pratite putovanje na karti. Alat je zamišljen i kao način na koji možete čuvati uspomene na svoja putovanja. </a:t>
            </a:r>
          </a:p>
          <a:p>
            <a:pPr lvl="2">
              <a:buNone/>
            </a:pPr>
            <a:endParaRPr lang="hr-HR" sz="2400" dirty="0"/>
          </a:p>
          <a:p>
            <a:pPr lvl="2">
              <a:buFontTx/>
              <a:buChar char="-"/>
            </a:pPr>
            <a:endParaRPr lang="hr-HR" dirty="0"/>
          </a:p>
          <a:p>
            <a:pPr lvl="2">
              <a:buFontTx/>
              <a:buChar char="-"/>
            </a:pPr>
            <a:endParaRPr lang="hr-HR" dirty="0"/>
          </a:p>
          <a:p>
            <a:pPr lvl="2">
              <a:buNone/>
            </a:pPr>
            <a:endParaRPr lang="hr-HR" dirty="0"/>
          </a:p>
        </p:txBody>
      </p:sp>
      <p:pic>
        <p:nvPicPr>
          <p:cNvPr id="4" name="Picture 3" descr="tour_builder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143380"/>
            <a:ext cx="5866780" cy="112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286388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02" y="1500174"/>
            <a:ext cx="8301535" cy="50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Socrative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alat namijenjen za provođenje kvizova poput alata Kahoot, podijeljen je na dva sučelja: Nastavnik i Učenik (gdje učenik dobiva zaporku za virtualnu sobu kojoj pristupa preko preglednika ili mobilne aplikacije i zatim odgovara na postavljena pitanja,dijeljenje kvizova s drugim osobama,izvještaji rezultata kvizova.</a:t>
            </a:r>
          </a:p>
          <a:p>
            <a:r>
              <a:rPr lang="hr-HR" dirty="0">
                <a:hlinkClick r:id="rId2"/>
              </a:rPr>
              <a:t>ITALIA</a:t>
            </a:r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401790" y="2786058"/>
            <a:ext cx="4786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Hvala na pažnji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429132"/>
            <a:ext cx="1344591" cy="1344591"/>
          </a:xfrm>
          <a:prstGeom prst="rect">
            <a:avLst/>
          </a:prstGeom>
          <a:noFill/>
        </p:spPr>
      </p:pic>
      <p:pic>
        <p:nvPicPr>
          <p:cNvPr id="1026" name="Picture 2" descr="CARNET USERS CONFERENCE 20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5175226"/>
            <a:ext cx="1928826" cy="100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Izazov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Tijekom nekoliko proteklih školskih godina  u sadržaju naših školskih kurikuluma dosta  je projekata koji uključuju korištenje digitalne tehnologije i web alata u nastavi. </a:t>
            </a:r>
          </a:p>
          <a:p>
            <a:r>
              <a:rPr lang="hr-HR" dirty="0"/>
              <a:t>Realizirali smo brojne projekte koji su uključivali korelaciju više predmeta. Protekle školske godine u Katoličkoj osnovnoj školi Šibenik ostvaren je projekt</a:t>
            </a:r>
          </a:p>
          <a:p>
            <a:pPr algn="ctr">
              <a:buNone/>
            </a:pPr>
            <a:endParaRPr lang="hr-HR" b="1" i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hr-HR" sz="4000" b="1" i="1" dirty="0">
                <a:solidFill>
                  <a:srgbClr val="0070C0"/>
                </a:solidFill>
              </a:rPr>
              <a:t>Italija u riječi i slici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214950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Cilj projekta bio je upozati se s Italijom kroz korišenje različitih web alata, te kako isti web alati razvijaju učeničke kompetencije u dva potpuno različita područja Geografiji i Talijanskom jeziku. Korelacijom ovih dvaju predmeta željeli smo potaknuti učenika na sveobuhvatno usvajanje gradiva.</a:t>
            </a:r>
          </a:p>
          <a:p>
            <a:r>
              <a:rPr lang="hr-HR" dirty="0"/>
              <a:t>Smisao učenja nije puko usvajanje činjenica koje se brzo zaboravljaju. Umjesto suhoparnih predavanja nakana nam je učiniti nastavu doista korisnom i zanimljivom.</a:t>
            </a:r>
          </a:p>
          <a:p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0070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Korelacija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Međupredmetna korelacija traži poseban angažman učitelja i učenika. Ona omogućava  kvalitetnu i suvremenu nastavu. Povezujući gradivo više predmeta uz razumijevanje i primjenu, mnogo se lakše uči i pamti. Povezivanje predmeta pretpostavlja motiviranost i spremnost profesora (i učenika) na suradnju, a time se osim znanja usvajaju još brojne kompetencije važne za život svakog pojedinca.</a:t>
            </a:r>
          </a:p>
          <a:p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357826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Pitanje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000" b="1" dirty="0"/>
              <a:t>Kako iste web alate koristiti u nastavi Geografije i Talijanskog jezika?</a:t>
            </a:r>
          </a:p>
          <a:p>
            <a:endParaRPr lang="hr-HR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2285992"/>
            <a:ext cx="8178831" cy="4092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Kahoot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je alat za izradu kvizova, zabavan i učenici ga jako vole, zgodan za završno ponavljanje gradiva</a:t>
            </a:r>
          </a:p>
          <a:p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72074"/>
            <a:ext cx="1344591" cy="1344591"/>
          </a:xfrm>
          <a:prstGeom prst="rect">
            <a:avLst/>
          </a:prstGeom>
          <a:noFill/>
        </p:spPr>
      </p:pic>
      <p:pic>
        <p:nvPicPr>
          <p:cNvPr id="6" name="Picture 5" descr="images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357562"/>
            <a:ext cx="3016792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Learning apps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mrežno sjedište gdje korisnici mogu pronaći različite besplatne alate ili pomoću predložaka izraditi vlastite za primjenu u nastavi. Alati su napravljeni i osmišljeni kao maleni interaktivni moduli koji se mogu uključiti u nastavne materijale, ali i primijeniti za samostalno učenje.</a:t>
            </a:r>
          </a:p>
          <a:p>
            <a:r>
              <a:rPr lang="hr-HR" dirty="0">
                <a:hlinkClick r:id="rId2"/>
              </a:rPr>
              <a:t>KRIŽALJKA</a:t>
            </a:r>
            <a:endParaRPr lang="hr-HR" dirty="0"/>
          </a:p>
          <a:p>
            <a:r>
              <a:rPr lang="hr-HR" dirty="0">
                <a:hlinkClick r:id="rId3"/>
              </a:rPr>
              <a:t>KARTA</a:t>
            </a:r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3" y="5416533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Canva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on line grafički editor,brz i jednostavan. Služi za izradu prezentacija, postera...,</a:t>
            </a:r>
          </a:p>
          <a:p>
            <a:r>
              <a:rPr lang="hr-HR" dirty="0"/>
              <a:t>Teme:</a:t>
            </a:r>
          </a:p>
          <a:p>
            <a:pPr>
              <a:buNone/>
            </a:pPr>
            <a:r>
              <a:rPr lang="hr-HR" i="1" dirty="0"/>
              <a:t>Karneval u Veneciji</a:t>
            </a:r>
          </a:p>
          <a:p>
            <a:pPr>
              <a:buNone/>
            </a:pPr>
            <a:r>
              <a:rPr lang="hr-HR" i="1" dirty="0"/>
              <a:t>Festival čokolade u Perugi</a:t>
            </a:r>
          </a:p>
          <a:p>
            <a:pPr>
              <a:buNone/>
            </a:pPr>
            <a:r>
              <a:rPr lang="hr-HR" i="1" dirty="0"/>
              <a:t>Firentinski nogomet</a:t>
            </a:r>
          </a:p>
          <a:p>
            <a:pPr>
              <a:buNone/>
            </a:pPr>
            <a:r>
              <a:rPr lang="hr-HR" i="1" dirty="0"/>
              <a:t>Palio u Sieni</a:t>
            </a:r>
          </a:p>
          <a:p>
            <a:pPr>
              <a:buNone/>
            </a:pPr>
            <a:r>
              <a:rPr lang="hr-HR" i="1" dirty="0"/>
              <a:t>Festival u San Remu</a:t>
            </a:r>
          </a:p>
          <a:p>
            <a:endParaRPr lang="hr-HR" dirty="0"/>
          </a:p>
        </p:txBody>
      </p:sp>
      <p:pic>
        <p:nvPicPr>
          <p:cNvPr id="5" name="Content Placeholder 4" descr="FESTIVAL ČOKOLADE U PERUGI – kopij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71868" y="1589088"/>
            <a:ext cx="3232563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Smore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alat za dizajniranje i dijeljenje flyera,newslettera...Koristeći smore možemo uključiti tekst, glazbu, video i slike.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SAN REMO</a:t>
            </a:r>
            <a:endParaRPr lang="hr-HR" dirty="0"/>
          </a:p>
        </p:txBody>
      </p:sp>
      <p:pic>
        <p:nvPicPr>
          <p:cNvPr id="4" name="Picture 2" descr="https://cuc.carnet.hr/2019/wp-content/uploads/2019/03/CUC2019_trok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00636"/>
            <a:ext cx="1344591" cy="134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287</TotalTime>
  <Words>585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Bookman Old Style</vt:lpstr>
      <vt:lpstr>Tw Cen MT</vt:lpstr>
      <vt:lpstr>Wingdings</vt:lpstr>
      <vt:lpstr>Wingdings 2</vt:lpstr>
      <vt:lpstr>Median</vt:lpstr>
      <vt:lpstr>“Italija u riječi i slici”- korelacija u nastavi</vt:lpstr>
      <vt:lpstr>Izazov            </vt:lpstr>
      <vt:lpstr>Cilj</vt:lpstr>
      <vt:lpstr>Korelacija</vt:lpstr>
      <vt:lpstr>Pitanje</vt:lpstr>
      <vt:lpstr>Kahoot</vt:lpstr>
      <vt:lpstr>Learning apps</vt:lpstr>
      <vt:lpstr>Canva </vt:lpstr>
      <vt:lpstr>Smore</vt:lpstr>
      <vt:lpstr>Coggle </vt:lpstr>
      <vt:lpstr>Regije Italije</vt:lpstr>
      <vt:lpstr>Movie maker </vt:lpstr>
      <vt:lpstr>Tour Builder</vt:lpstr>
      <vt:lpstr>PowerPoint Presentation</vt:lpstr>
      <vt:lpstr>Socrative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Etwinning,geografija,web alati</dc:title>
  <dc:creator>Ana Perak</dc:creator>
  <cp:lastModifiedBy>korisnik</cp:lastModifiedBy>
  <cp:revision>43</cp:revision>
  <dcterms:created xsi:type="dcterms:W3CDTF">2017-10-22T09:03:59Z</dcterms:created>
  <dcterms:modified xsi:type="dcterms:W3CDTF">2019-10-30T18:36:05Z</dcterms:modified>
</cp:coreProperties>
</file>