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8" r:id="rId10"/>
    <p:sldId id="264" r:id="rId11"/>
    <p:sldId id="263" r:id="rId12"/>
    <p:sldId id="265" r:id="rId13"/>
    <p:sldId id="269" r:id="rId14"/>
    <p:sldId id="266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3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7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42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7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1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6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ja.borozan1@skole.hr" TargetMode="External"/><Relationship Id="rId7" Type="http://schemas.openxmlformats.org/officeDocument/2006/relationships/hyperlink" Target="mailto:ivan.vulic3@skole.h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edran.zadanj@skole.hr" TargetMode="External"/><Relationship Id="rId5" Type="http://schemas.openxmlformats.org/officeDocument/2006/relationships/hyperlink" Target="mailto:danka.krivo@skole.hr" TargetMode="External"/><Relationship Id="rId4" Type="http://schemas.openxmlformats.org/officeDocument/2006/relationships/hyperlink" Target="mailto:ivana.dzoic1@skole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.classflow.com/student/#!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1273" y="1415994"/>
            <a:ext cx="7766936" cy="1646302"/>
          </a:xfrm>
        </p:spPr>
        <p:txBody>
          <a:bodyPr>
            <a:normAutofit/>
          </a:bodyPr>
          <a:lstStyle/>
          <a:p>
            <a:r>
              <a:rPr lang="hr-HR" dirty="0" err="1" smtClean="0"/>
              <a:t>ClassFlow</a:t>
            </a:r>
            <a:r>
              <a:rPr lang="hr-HR" dirty="0" smtClean="0"/>
              <a:t> u nastavi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3153" y="3321788"/>
            <a:ext cx="9811723" cy="2943087"/>
          </a:xfrm>
        </p:spPr>
        <p:txBody>
          <a:bodyPr>
            <a:normAutofit/>
          </a:bodyPr>
          <a:lstStyle/>
          <a:p>
            <a:r>
              <a:rPr lang="hr-HR" sz="2400" b="1" dirty="0" err="1" smtClean="0"/>
              <a:t>CARNet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Users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Conference</a:t>
            </a:r>
            <a:r>
              <a:rPr lang="hr-HR" sz="2400" b="1" dirty="0" smtClean="0"/>
              <a:t> (CUC), Šibenik, 06.- 08. studenog 2019.</a:t>
            </a:r>
          </a:p>
          <a:p>
            <a:r>
              <a:rPr lang="hr-HR" sz="1400" i="1" dirty="0"/>
              <a:t>Marija </a:t>
            </a:r>
            <a:r>
              <a:rPr lang="hr-HR" sz="1400" i="1" dirty="0" err="1" smtClean="0"/>
              <a:t>Gaurina,prof</a:t>
            </a:r>
            <a:r>
              <a:rPr lang="hr-HR" sz="1400" i="1" dirty="0" smtClean="0"/>
              <a:t>. </a:t>
            </a:r>
            <a:r>
              <a:rPr lang="hr-HR" sz="1400" i="1" dirty="0"/>
              <a:t>(Tehnička i industrijska škola Ruđera Boškovića u Sinju, Sinj)</a:t>
            </a:r>
            <a:endParaRPr lang="hr-HR" sz="1400" i="1" dirty="0" smtClean="0"/>
          </a:p>
          <a:p>
            <a:r>
              <a:rPr lang="hr-HR" sz="1400" i="1" dirty="0" smtClean="0"/>
              <a:t>Ivana </a:t>
            </a:r>
            <a:r>
              <a:rPr lang="hr-HR" sz="1400" i="1" dirty="0" err="1" smtClean="0"/>
              <a:t>Ljevnaić</a:t>
            </a:r>
            <a:r>
              <a:rPr lang="hr-HR" sz="1400" i="1" dirty="0" smtClean="0"/>
              <a:t>, prof. (</a:t>
            </a:r>
            <a:r>
              <a:rPr lang="hr-HR" sz="1400" i="1" dirty="0"/>
              <a:t>Osnovna škola Augusta Cesarca, </a:t>
            </a:r>
            <a:r>
              <a:rPr lang="hr-HR" sz="1400" i="1" dirty="0" err="1" smtClean="0"/>
              <a:t>Ivankovo</a:t>
            </a:r>
            <a:r>
              <a:rPr lang="hr-HR" sz="1400" i="1" dirty="0" smtClean="0"/>
              <a:t>)</a:t>
            </a:r>
          </a:p>
          <a:p>
            <a:r>
              <a:rPr lang="hr-HR" sz="1400" i="1" dirty="0"/>
              <a:t>Vedran </a:t>
            </a:r>
            <a:r>
              <a:rPr lang="hr-HR" sz="1400" i="1" dirty="0" err="1" smtClean="0"/>
              <a:t>Žadanj</a:t>
            </a:r>
            <a:r>
              <a:rPr lang="hr-HR" sz="1400" i="1" dirty="0" smtClean="0"/>
              <a:t>, prof. (Zdravstvena i veterinarska škola „</a:t>
            </a:r>
            <a:r>
              <a:rPr lang="hr-HR" sz="1400" i="1" dirty="0" err="1" smtClean="0"/>
              <a:t>Dr.Andrija</a:t>
            </a:r>
            <a:r>
              <a:rPr lang="hr-HR" sz="1400" i="1" dirty="0" smtClean="0"/>
              <a:t> Štampar, Vinkovci) </a:t>
            </a:r>
            <a:endParaRPr lang="hr-HR" sz="1400" i="1" dirty="0"/>
          </a:p>
          <a:p>
            <a:r>
              <a:rPr lang="hr-HR" sz="1400" i="1" dirty="0"/>
              <a:t>Danka </a:t>
            </a:r>
            <a:r>
              <a:rPr lang="hr-HR" sz="1400" i="1" dirty="0" smtClean="0"/>
              <a:t>Pažanin, prof. (Osnovna škola Ivana Filipovića u Zagrebu)</a:t>
            </a:r>
          </a:p>
          <a:p>
            <a:r>
              <a:rPr lang="hr-HR" sz="1400" i="1" dirty="0" smtClean="0"/>
              <a:t>Ivan Vulić, </a:t>
            </a:r>
            <a:r>
              <a:rPr lang="hr-HR" sz="1400" i="1" dirty="0" err="1" smtClean="0"/>
              <a:t>dipl.ing</a:t>
            </a:r>
            <a:r>
              <a:rPr lang="hr-HR" sz="1400" i="1" dirty="0" smtClean="0"/>
              <a:t>. (</a:t>
            </a:r>
            <a:r>
              <a:rPr lang="hr-HR" sz="1400" i="1" dirty="0"/>
              <a:t>Tehnička i industrijska škola Ruđera Boškovića u Sinju, </a:t>
            </a:r>
            <a:r>
              <a:rPr lang="hr-HR" sz="1400" i="1" dirty="0" smtClean="0"/>
              <a:t>Sinj)</a:t>
            </a:r>
          </a:p>
        </p:txBody>
      </p:sp>
    </p:spTree>
    <p:extLst>
      <p:ext uri="{BB962C8B-B14F-4D97-AF65-F5344CB8AC3E}">
        <p14:creationId xmlns:p14="http://schemas.microsoft.com/office/powerpoint/2010/main" val="1975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" y="196678"/>
            <a:ext cx="11556456" cy="6500507"/>
          </a:xfrm>
          <a:prstGeom prst="rect">
            <a:avLst/>
          </a:prstGeom>
        </p:spPr>
      </p:pic>
      <p:pic>
        <p:nvPicPr>
          <p:cNvPr id="11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28296" y="5799568"/>
            <a:ext cx="634314" cy="82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139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296561"/>
            <a:ext cx="11276684" cy="63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8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" y="181231"/>
            <a:ext cx="11716038" cy="6590271"/>
          </a:xfrm>
          <a:prstGeom prst="rect">
            <a:avLst/>
          </a:prstGeom>
        </p:spPr>
      </p:pic>
      <p:pic>
        <p:nvPicPr>
          <p:cNvPr id="22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288" y="1140059"/>
            <a:ext cx="634314" cy="82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934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130" y="0"/>
            <a:ext cx="12192000" cy="6858000"/>
          </a:xfrm>
          <a:prstGeom prst="rect">
            <a:avLst/>
          </a:prstGeom>
        </p:spPr>
      </p:pic>
      <p:pic>
        <p:nvPicPr>
          <p:cNvPr id="5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817" y="1516096"/>
            <a:ext cx="634314" cy="828607"/>
          </a:xfrm>
          <a:prstGeom prst="rect">
            <a:avLst/>
          </a:prstGeom>
          <a:noFill/>
        </p:spPr>
      </p:pic>
      <p:pic>
        <p:nvPicPr>
          <p:cNvPr id="6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4114" y="1723249"/>
            <a:ext cx="634314" cy="82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47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51369"/>
            <a:ext cx="11813060" cy="66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1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03602" y="683740"/>
            <a:ext cx="883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50000"/>
                  </a:schemeClr>
                </a:solidFill>
              </a:rPr>
              <a:t>IZ PRILOŽENIH UPUTA KREIRAJTE VLASTITE SADRŽAJE!</a:t>
            </a:r>
            <a:endParaRPr lang="hr-H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" y="1515763"/>
            <a:ext cx="8663966" cy="47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0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2" y="915786"/>
            <a:ext cx="2605135" cy="260513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795619" y="3937687"/>
            <a:ext cx="660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Marija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Gaurina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marija.borozan1@skole.hr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Ivana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Ljevnaić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ivana.dzoic1@skole.hr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smtClean="0">
                <a:solidFill>
                  <a:schemeClr val="accent2">
                    <a:lumMod val="75000"/>
                  </a:schemeClr>
                </a:solidFill>
              </a:rPr>
              <a:t>Danka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Pažanin: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danka.krivo@skole.hr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Vedran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Žadanj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vedran.zadanj@skole.hr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Ivan Vulić: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ivan.vulic3@skole.hr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4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741"/>
          </a:xfrm>
        </p:spPr>
        <p:txBody>
          <a:bodyPr>
            <a:normAutofit/>
          </a:bodyPr>
          <a:lstStyle/>
          <a:p>
            <a:r>
              <a:rPr lang="hr-HR" sz="3200" b="1" dirty="0"/>
              <a:t>A dio: </a:t>
            </a:r>
            <a:r>
              <a:rPr lang="hr-HR" sz="3200" b="1" dirty="0" smtClean="0"/>
              <a:t>Upoznajmo se sa software-om</a:t>
            </a:r>
            <a:endParaRPr lang="hr-HR" sz="32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25500" y="1338499"/>
            <a:ext cx="94361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ŠTO JE CLASSFLOW?</a:t>
            </a:r>
          </a:p>
          <a:p>
            <a:pPr>
              <a:lnSpc>
                <a:spcPct val="200000"/>
              </a:lnSpc>
            </a:pPr>
            <a:r>
              <a:rPr lang="hr-HR" altLang="sr-Latn-RS" sz="2400" dirty="0" err="1">
                <a:solidFill>
                  <a:schemeClr val="accent2">
                    <a:lumMod val="75000"/>
                  </a:schemeClr>
                </a:solidFill>
                <a:latin typeface="inherit"/>
              </a:rPr>
              <a:t>ClassFlow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 je besplatni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software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za interaktivno učenje i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suradnju.  Nudi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impresivnu kombinaciju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mogućnosti, uključujući izradu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lekcija,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dodavanje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interaktivnih sadržaja, prikupljanje povratnih informacija u stvarnom vremenu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 o formativnom vrednovanju i praćenju </a:t>
            </a:r>
            <a:r>
              <a:rPr lang="hr-HR" altLang="sr-Latn-RS" sz="2400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ponašanja </a:t>
            </a:r>
            <a:r>
              <a:rPr lang="hr-HR" altLang="sr-Latn-RS" sz="2400" dirty="0" smtClean="0">
                <a:solidFill>
                  <a:schemeClr val="accent2">
                    <a:lumMod val="75000"/>
                  </a:schemeClr>
                </a:solidFill>
                <a:latin typeface="inherit"/>
              </a:rPr>
              <a:t>učenika, nagrađivanje učenika… </a:t>
            </a:r>
          </a:p>
          <a:p>
            <a:pPr>
              <a:lnSpc>
                <a:spcPct val="200000"/>
              </a:lnSpc>
            </a:pPr>
            <a:endParaRPr lang="hr-HR" altLang="sr-Latn-R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49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5" y="1095633"/>
            <a:ext cx="9877320" cy="5555993"/>
          </a:xfrm>
        </p:spPr>
      </p:pic>
      <p:sp>
        <p:nvSpPr>
          <p:cNvPr id="13" name="TekstniOkvir 12"/>
          <p:cNvSpPr txBox="1"/>
          <p:nvPr/>
        </p:nvSpPr>
        <p:spPr>
          <a:xfrm>
            <a:off x="1529688" y="204377"/>
            <a:ext cx="789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hlinkClick r:id="rId3"/>
              </a:rPr>
              <a:t>https://prod.classflow.com/student/#!/</a:t>
            </a:r>
            <a:endParaRPr lang="hr-HR" sz="3200" dirty="0">
              <a:solidFill>
                <a:srgbClr val="0070C0"/>
              </a:solidFill>
            </a:endParaRPr>
          </a:p>
        </p:txBody>
      </p:sp>
      <p:pic>
        <p:nvPicPr>
          <p:cNvPr id="14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89122">
            <a:off x="9012707" y="307134"/>
            <a:ext cx="822754" cy="96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003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" y="313037"/>
            <a:ext cx="11198098" cy="6298930"/>
          </a:xfrm>
          <a:prstGeom prst="rect">
            <a:avLst/>
          </a:prstGeom>
        </p:spPr>
      </p:pic>
      <p:pic>
        <p:nvPicPr>
          <p:cNvPr id="7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865" y="3980795"/>
            <a:ext cx="687448" cy="805495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8147222" y="3080951"/>
            <a:ext cx="294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>
                <a:solidFill>
                  <a:schemeClr val="bg1"/>
                </a:solidFill>
              </a:rPr>
              <a:t>QNL8R</a:t>
            </a:r>
            <a:endParaRPr lang="hr-HR" sz="7200" dirty="0">
              <a:solidFill>
                <a:schemeClr val="bg1"/>
              </a:solidFill>
            </a:endParaRPr>
          </a:p>
        </p:txBody>
      </p:sp>
      <p:pic>
        <p:nvPicPr>
          <p:cNvPr id="9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75567" y="3367076"/>
            <a:ext cx="687448" cy="805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931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" y="90616"/>
            <a:ext cx="11891776" cy="6689124"/>
          </a:xfrm>
          <a:prstGeom prst="rect">
            <a:avLst/>
          </a:prstGeom>
        </p:spPr>
      </p:pic>
      <p:pic>
        <p:nvPicPr>
          <p:cNvPr id="8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1291" y="1996794"/>
            <a:ext cx="886482" cy="1038706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127229" y="1812128"/>
            <a:ext cx="196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chemeClr val="accent2">
                    <a:lumMod val="75000"/>
                  </a:schemeClr>
                </a:solidFill>
              </a:rPr>
              <a:t>UPIŠITE IME</a:t>
            </a:r>
            <a:endParaRPr lang="hr-H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27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10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2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97159" y="799070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50000"/>
                  </a:schemeClr>
                </a:solidFill>
              </a:rPr>
              <a:t>BUDITE CLASSFLOW UČENICI!</a:t>
            </a:r>
            <a:endParaRPr lang="hr-H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77" y="1466335"/>
            <a:ext cx="6107753" cy="48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7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6094" y="131728"/>
            <a:ext cx="8596668" cy="683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200" b="1" dirty="0" smtClean="0"/>
              <a:t>B dio: Kreirajte vlastite sadržaje</a:t>
            </a:r>
            <a:endParaRPr lang="hr-HR" sz="32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8" y="1423883"/>
            <a:ext cx="9660653" cy="5434117"/>
          </a:xfrm>
          <a:prstGeom prst="rect">
            <a:avLst/>
          </a:prstGeom>
        </p:spPr>
      </p:pic>
      <p:pic>
        <p:nvPicPr>
          <p:cNvPr id="12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220" y="1893684"/>
            <a:ext cx="673483" cy="78913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828137" y="722599"/>
            <a:ext cx="464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50000"/>
                  </a:schemeClr>
                </a:solidFill>
              </a:rPr>
              <a:t>https://www.classflow.com</a:t>
            </a:r>
            <a:endParaRPr lang="hr-H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75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" y="172992"/>
            <a:ext cx="11496361" cy="6466703"/>
          </a:xfrm>
          <a:prstGeom prst="rect">
            <a:avLst/>
          </a:prstGeom>
        </p:spPr>
      </p:pic>
      <p:pic>
        <p:nvPicPr>
          <p:cNvPr id="12" name="Picture 6" descr="Slikovni rezultat za clipart finger po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8405" y="3512557"/>
            <a:ext cx="886482" cy="1038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658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190</Words>
  <Application>Microsoft Office PowerPoint</Application>
  <PresentationFormat>Široki zaslon</PresentationFormat>
  <Paragraphs>25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inherit</vt:lpstr>
      <vt:lpstr>Trebuchet MS</vt:lpstr>
      <vt:lpstr>Wingdings 3</vt:lpstr>
      <vt:lpstr>Faseta</vt:lpstr>
      <vt:lpstr>ClassFlow u nastavi</vt:lpstr>
      <vt:lpstr>A dio: Upoznajmo se sa software-om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Virtualna i proširena stvarnost u nastavi fizike</dc:title>
  <dc:creator>MyPC</dc:creator>
  <cp:lastModifiedBy>Skola Trilj</cp:lastModifiedBy>
  <cp:revision>35</cp:revision>
  <dcterms:created xsi:type="dcterms:W3CDTF">2019-04-21T12:27:01Z</dcterms:created>
  <dcterms:modified xsi:type="dcterms:W3CDTF">2019-10-30T11:06:09Z</dcterms:modified>
</cp:coreProperties>
</file>