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70" r:id="rId6"/>
    <p:sldId id="258" r:id="rId7"/>
    <p:sldId id="261" r:id="rId8"/>
    <p:sldId id="260" r:id="rId9"/>
    <p:sldId id="262" r:id="rId10"/>
    <p:sldId id="259" r:id="rId11"/>
    <p:sldId id="264" r:id="rId12"/>
    <p:sldId id="265" r:id="rId13"/>
    <p:sldId id="272" r:id="rId14"/>
    <p:sldId id="269" r:id="rId15"/>
    <p:sldId id="273" r:id="rId16"/>
    <p:sldId id="274" r:id="rId17"/>
    <p:sldId id="26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p15="http://schemas.microsoft.com/office/powerpoint/2012/main" xmlns:go="http://customooxmlschemas.google.com/" roundtripDataSignature="AMtx7mjTC9ZHrMcBQBKzbDd1VMA7zXFkOw==" r:id="rId23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rela Babić" initials="" lastIdx="2" clrIdx="0"/>
  <p:cmAuthor id="1" name="Davor Kolarić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F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customschemas.google.com/relationships/presentationmetadata" Target="meta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10-30T22:00:36.207" idx="1">
    <p:pos x="2792" y="3784"/>
    <p:text>Super početak, dobre su ti ideje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p15="http://schemas.microsoft.com/office/powerpoint/2012/main" xmlns="" commentPostId="AAAADuX3m84"/>
      </p:ext>
    </p:extLst>
  </p:cm>
  <p:cm authorId="1" dt="2019-10-30T20:58:36.166" idx="1">
    <p:pos x="2792" y="3784"/>
    <p:text>mozemo sutra iza 4. sata poradit na prezentaciji.</p:text>
    <p:extLst>
      <p:ext uri="{C676402C-5697-4E1C-873F-D02D1690AC5C}">
        <p15:threadingInfo xmlns:p15="http://schemas.microsoft.com/office/powerpoint/2012/main" timeZoneBias="0">
          <p15:parentCm authorId="0" idx="1"/>
        </p15:threadingInfo>
      </p:ext>
      <p:ext uri="http://customooxmlschemas.google.com/">
        <go:slidesCustomData xmlns:go="http://customooxmlschemas.google.com/" xmlns:p15="http://schemas.microsoft.com/office/powerpoint/2012/main" xmlns="" commentPostId="AAAADuX3m_M"/>
      </p:ext>
    </p:extLst>
  </p:cm>
  <p:cm authorId="0" dt="2019-10-30T22:00:36.207" idx="2">
    <p:pos x="2792" y="3784"/>
    <p:text>Može</p:text>
    <p:extLst>
      <p:ext uri="{C676402C-5697-4E1C-873F-D02D1690AC5C}">
        <p15:threadingInfo xmlns:p15="http://schemas.microsoft.com/office/powerpoint/2012/main" timeZoneBias="0">
          <p15:parentCm authorId="0" idx="1"/>
        </p15:threadingInfo>
      </p:ext>
      <p:ext uri="http://customooxmlschemas.google.com/">
        <go:slidesCustomData xmlns:go="http://customooxmlschemas.google.com/" xmlns:p15="http://schemas.microsoft.com/office/powerpoint/2012/main" xmlns="" commentPostId="AAAADtV9gpY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0997A-8AC6-8C45-BDAC-D194B15781C5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F5733-FA79-E147-A5BB-78A726E30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10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6518-739A-3D45-8CAF-3BFAFCA9143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2A8C-032E-654B-AC67-227E3F71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3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6518-739A-3D45-8CAF-3BFAFCA9143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2A8C-032E-654B-AC67-227E3F71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42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6518-739A-3D45-8CAF-3BFAFCA9143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2A8C-032E-654B-AC67-227E3F71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8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6518-739A-3D45-8CAF-3BFAFCA9143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2A8C-032E-654B-AC67-227E3F71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65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a-I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6518-739A-3D45-8CAF-3BFAFCA9143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2A8C-032E-654B-AC67-227E3F71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51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6518-739A-3D45-8CAF-3BFAFCA9143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2A8C-032E-654B-AC67-227E3F71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50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6518-739A-3D45-8CAF-3BFAFCA9143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2A8C-032E-654B-AC67-227E3F71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90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6518-739A-3D45-8CAF-3BFAFCA9143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2A8C-032E-654B-AC67-227E3F71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4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6518-739A-3D45-8CAF-3BFAFCA9143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2A8C-032E-654B-AC67-227E3F71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07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6518-739A-3D45-8CAF-3BFAFCA9143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2A8C-032E-654B-AC67-227E3F71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02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6518-739A-3D45-8CAF-3BFAFCA9143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2A8C-032E-654B-AC67-227E3F71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14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A6518-739A-3D45-8CAF-3BFAFCA9143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92A8C-032E-654B-AC67-227E3F71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5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robertkaplinsky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7991"/>
            <a:ext cx="7772400" cy="1160991"/>
          </a:xfrm>
        </p:spPr>
        <p:txBody>
          <a:bodyPr/>
          <a:lstStyle/>
          <a:p>
            <a:r>
              <a:rPr lang="ta-IN" b="1" dirty="0"/>
              <a:t>Problemsko učenje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1683" y="2889250"/>
            <a:ext cx="6400800" cy="1752600"/>
          </a:xfrm>
        </p:spPr>
        <p:txBody>
          <a:bodyPr>
            <a:normAutofit/>
          </a:bodyPr>
          <a:lstStyle/>
          <a:p>
            <a:r>
              <a:rPr lang="ta-IN" sz="3600" b="1" dirty="0">
                <a:solidFill>
                  <a:schemeClr val="tx1"/>
                </a:solidFill>
              </a:rPr>
              <a:t>Od problema do rješenja u tri čina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0" name="Picture 9" descr="os vezica-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6542"/>
            <a:ext cx="2062454" cy="8414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00419" y="6032206"/>
            <a:ext cx="2443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dirty="0"/>
              <a:t>Mirela Babić, prof.</a:t>
            </a:r>
          </a:p>
          <a:p>
            <a:r>
              <a:rPr lang="ta-IN" dirty="0"/>
              <a:t>Davor Kolarić, prof.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390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1A6EF-A605-F44A-8C46-BBB77833A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45" y="-44184"/>
            <a:ext cx="8229600" cy="1143000"/>
          </a:xfrm>
        </p:spPr>
        <p:txBody>
          <a:bodyPr/>
          <a:lstStyle/>
          <a:p>
            <a:r>
              <a:rPr lang="x-none" dirty="0"/>
              <a:t>8.razred</a:t>
            </a:r>
          </a:p>
        </p:txBody>
      </p:sp>
      <p:pic>
        <p:nvPicPr>
          <p:cNvPr id="5" name="Content Placeholder 4" descr="A close up of a blackboard&#10;&#10;Description automatically generated">
            <a:extLst>
              <a:ext uri="{FF2B5EF4-FFF2-40B4-BE49-F238E27FC236}">
                <a16:creationId xmlns:a16="http://schemas.microsoft.com/office/drawing/2014/main" id="{0B8942E9-A309-7B4E-BE63-3C0EA2E2B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9007" y="765913"/>
            <a:ext cx="4887309" cy="6092087"/>
          </a:xfrm>
        </p:spPr>
      </p:pic>
    </p:spTree>
    <p:extLst>
      <p:ext uri="{BB962C8B-B14F-4D97-AF65-F5344CB8AC3E}">
        <p14:creationId xmlns:p14="http://schemas.microsoft.com/office/powerpoint/2010/main" val="3209241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01007" y="303591"/>
            <a:ext cx="4301693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CD36908-2466-4B21-AE11-8EACE08FD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448" y="640263"/>
            <a:ext cx="3915950" cy="1344975"/>
          </a:xfrm>
        </p:spPr>
        <p:txBody>
          <a:bodyPr>
            <a:normAutofit/>
          </a:bodyPr>
          <a:lstStyle/>
          <a:p>
            <a:r>
              <a:rPr lang="hr-HR" sz="3500" dirty="0"/>
              <a:t>Ponuđene strategije</a:t>
            </a:r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91FF5B2B-3E66-4E59-B934-AC6130C8F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4" y="1115780"/>
            <a:ext cx="3845052" cy="4470990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09446AD-A7C1-4E0A-836A-18831564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927" y="2121763"/>
            <a:ext cx="3926617" cy="3773010"/>
          </a:xfrm>
        </p:spPr>
        <p:txBody>
          <a:bodyPr>
            <a:normAutofit/>
          </a:bodyPr>
          <a:lstStyle/>
          <a:p>
            <a:r>
              <a:rPr lang="hr-HR" sz="1700"/>
              <a:t>Čovjek uđe u bazen i izmjeri se volumen</a:t>
            </a:r>
          </a:p>
          <a:p>
            <a:r>
              <a:rPr lang="hr-HR" sz="1700"/>
              <a:t>Zbrojit ćemo visinu i širinu</a:t>
            </a:r>
          </a:p>
          <a:p>
            <a:r>
              <a:rPr lang="hr-HR" sz="1700"/>
              <a:t>Pitamo u dućanu koliko litara stane u bazen</a:t>
            </a:r>
          </a:p>
          <a:p>
            <a:endParaRPr lang="hr-HR" sz="17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7EB2C3-6E11-7349-9A49-C3427086A955}"/>
              </a:ext>
            </a:extLst>
          </p:cNvPr>
          <p:cNvSpPr txBox="1"/>
          <p:nvPr/>
        </p:nvSpPr>
        <p:spPr>
          <a:xfrm>
            <a:off x="1284572" y="407894"/>
            <a:ext cx="20028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dirty="0"/>
              <a:t>2. razred</a:t>
            </a:r>
          </a:p>
        </p:txBody>
      </p:sp>
    </p:spTree>
    <p:extLst>
      <p:ext uri="{BB962C8B-B14F-4D97-AF65-F5344CB8AC3E}">
        <p14:creationId xmlns:p14="http://schemas.microsoft.com/office/powerpoint/2010/main" val="1922079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5400A-0A71-2944-A16E-0B411B455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x-none" dirty="0" err="1"/>
              <a:t>Ivorov</a:t>
            </a:r>
            <a:r>
              <a:rPr lang="x-none" dirty="0"/>
              <a:t> </a:t>
            </a:r>
            <a:r>
              <a:rPr lang="x-none" dirty="0" err="1"/>
              <a:t>izračun</a:t>
            </a:r>
            <a:endParaRPr lang="x-none" dirty="0"/>
          </a:p>
        </p:txBody>
      </p:sp>
      <p:pic>
        <p:nvPicPr>
          <p:cNvPr id="4" name="Online Media 3" descr="Ivor">
            <a:hlinkClick r:id="" action="ppaction://media"/>
            <a:extLst>
              <a:ext uri="{FF2B5EF4-FFF2-40B4-BE49-F238E27FC236}">
                <a16:creationId xmlns:a16="http://schemas.microsoft.com/office/drawing/2014/main" id="{550A2DF2-ADB6-B948-88E1-89733FF3F95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2212"/>
            <a:ext cx="9143999" cy="5143951"/>
          </a:xfrm>
        </p:spPr>
      </p:pic>
    </p:spTree>
    <p:extLst>
      <p:ext uri="{BB962C8B-B14F-4D97-AF65-F5344CB8AC3E}">
        <p14:creationId xmlns:p14="http://schemas.microsoft.com/office/powerpoint/2010/main" val="416481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10C6-3C20-3E4A-BBBB-5FAF06E28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Oboji sliku i okvir</a:t>
            </a:r>
          </a:p>
        </p:txBody>
      </p:sp>
      <p:pic>
        <p:nvPicPr>
          <p:cNvPr id="4" name="Online Media 3" descr="oboji sliku i okvir">
            <a:hlinkClick r:id="" action="ppaction://media"/>
            <a:extLst>
              <a:ext uri="{FF2B5EF4-FFF2-40B4-BE49-F238E27FC236}">
                <a16:creationId xmlns:a16="http://schemas.microsoft.com/office/drawing/2014/main" id="{60B54D16-49E1-3A4D-8E8D-D9EC74C4678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23950"/>
            <a:ext cx="9143999" cy="5143951"/>
          </a:xfrm>
        </p:spPr>
      </p:pic>
    </p:spTree>
    <p:extLst>
      <p:ext uri="{BB962C8B-B14F-4D97-AF65-F5344CB8AC3E}">
        <p14:creationId xmlns:p14="http://schemas.microsoft.com/office/powerpoint/2010/main" val="258396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ta-IN" dirty="0"/>
              <a:t>deje...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hlinkClick r:id="rId2"/>
              </a:rPr>
              <a:t>https://robertkaplinsky.com/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CC9DFA-729C-CB46-B737-467578D39506}"/>
              </a:ext>
            </a:extLst>
          </p:cNvPr>
          <p:cNvSpPr txBox="1"/>
          <p:nvPr/>
        </p:nvSpPr>
        <p:spPr>
          <a:xfrm>
            <a:off x="3353878" y="2511972"/>
            <a:ext cx="24362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400" dirty="0"/>
              <a:t>Evaluacija</a:t>
            </a:r>
          </a:p>
        </p:txBody>
      </p:sp>
      <p:pic>
        <p:nvPicPr>
          <p:cNvPr id="6" name="Picture 5" descr="A picture containing indoor, black, piece, hand&#10;&#10;Description automatically generated">
            <a:extLst>
              <a:ext uri="{FF2B5EF4-FFF2-40B4-BE49-F238E27FC236}">
                <a16:creationId xmlns:a16="http://schemas.microsoft.com/office/drawing/2014/main" id="{25A68233-E468-1745-904A-73F8F7E77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675" y="3365647"/>
            <a:ext cx="3217715" cy="321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81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ppy-smiling-group-kids-friends-260nw-134374946.jpg.jp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10" y="2474058"/>
            <a:ext cx="4857597" cy="4390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138"/>
            <a:ext cx="8229600" cy="1143000"/>
          </a:xfrm>
        </p:spPr>
        <p:txBody>
          <a:bodyPr/>
          <a:lstStyle/>
          <a:p>
            <a:r>
              <a:rPr lang="ta-IN" dirty="0"/>
              <a:t>Problemsko učenje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8811">
            <a:off x="641691" y="3507720"/>
            <a:ext cx="3087371" cy="25908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ta-IN" dirty="0"/>
          </a:p>
          <a:p>
            <a:pPr lvl="1"/>
            <a:r>
              <a:rPr lang="en-US" sz="3600" dirty="0"/>
              <a:t>i</a:t>
            </a:r>
            <a:r>
              <a:rPr lang="ta-IN" sz="3600" dirty="0" err="1"/>
              <a:t>straživač</a:t>
            </a:r>
            <a:r>
              <a:rPr lang="ta-IN" sz="3600" dirty="0"/>
              <a:t>, </a:t>
            </a:r>
          </a:p>
          <a:p>
            <a:pPr lvl="1"/>
            <a:r>
              <a:rPr lang="ta-IN" sz="3600" dirty="0"/>
              <a:t>kreator, </a:t>
            </a:r>
          </a:p>
          <a:p>
            <a:pPr lvl="1"/>
            <a:r>
              <a:rPr lang="ta-IN" sz="3600" dirty="0"/>
              <a:t>strateg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008658" y="1235412"/>
            <a:ext cx="4448417" cy="1864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ta-IN" sz="3600" dirty="0"/>
          </a:p>
          <a:p>
            <a:pPr lvl="1"/>
            <a:r>
              <a:rPr lang="ta-IN" sz="3600" dirty="0"/>
              <a:t>organizator, </a:t>
            </a:r>
          </a:p>
          <a:p>
            <a:pPr lvl="1"/>
            <a:r>
              <a:rPr lang="ta-IN" sz="3600" dirty="0"/>
              <a:t>motivator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485364" y="2474058"/>
            <a:ext cx="4797040" cy="4526533"/>
            <a:chOff x="4060476" y="2256027"/>
            <a:chExt cx="5185124" cy="4680388"/>
          </a:xfrm>
        </p:grpSpPr>
        <p:pic>
          <p:nvPicPr>
            <p:cNvPr id="11" name="Picture 10" descr="7332958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600" y="2256027"/>
              <a:ext cx="1905000" cy="4680388"/>
            </a:xfrm>
            <a:prstGeom prst="rect">
              <a:avLst/>
            </a:prstGeom>
          </p:spPr>
        </p:pic>
        <p:pic>
          <p:nvPicPr>
            <p:cNvPr id="15" name="Picture 14" descr="AA053845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0476" y="2443988"/>
              <a:ext cx="2439731" cy="44140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504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/>
              <a:t>Problemsko učenje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ta-IN" dirty="0"/>
              <a:t>kosnica problemskog učenja</a:t>
            </a:r>
          </a:p>
          <a:p>
            <a:pPr lvl="1"/>
            <a:r>
              <a:rPr lang="en-US" dirty="0" err="1"/>
              <a:t>Č</a:t>
            </a:r>
            <a:r>
              <a:rPr lang="ta-IN" dirty="0"/>
              <a:t>injenice</a:t>
            </a:r>
          </a:p>
          <a:p>
            <a:pPr lvl="1"/>
            <a:r>
              <a:rPr lang="en-US" dirty="0"/>
              <a:t>F</a:t>
            </a:r>
            <a:r>
              <a:rPr lang="ta-IN" dirty="0"/>
              <a:t>ormule                                           </a:t>
            </a:r>
            <a:endParaRPr lang="ta-IN" sz="4400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D</a:t>
            </a:r>
            <a:r>
              <a:rPr lang="ta-IN" dirty="0"/>
              <a:t>efinicije/pravila</a:t>
            </a:r>
          </a:p>
          <a:p>
            <a:pPr lvl="1"/>
            <a:endParaRPr lang="ta-IN" dirty="0"/>
          </a:p>
          <a:p>
            <a:pPr lvl="1"/>
            <a:r>
              <a:rPr lang="en-US" dirty="0"/>
              <a:t>P</a:t>
            </a:r>
            <a:r>
              <a:rPr lang="ta-IN" dirty="0"/>
              <a:t>roblemska pitanja</a:t>
            </a:r>
          </a:p>
          <a:p>
            <a:pPr lvl="1"/>
            <a:r>
              <a:rPr lang="en-US" dirty="0"/>
              <a:t>P</a:t>
            </a:r>
            <a:r>
              <a:rPr lang="ta-IN" dirty="0"/>
              <a:t>rovokativna pitanja</a:t>
            </a:r>
          </a:p>
          <a:p>
            <a:pPr lvl="1"/>
            <a:r>
              <a:rPr lang="en-US" dirty="0" err="1"/>
              <a:t>Ž</a:t>
            </a:r>
            <a:r>
              <a:rPr lang="ta-IN" dirty="0"/>
              <a:t>ivotno iskustvo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45590" y="2324100"/>
            <a:ext cx="23930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a-IN" sz="9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ta-IN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7800" y="4250035"/>
            <a:ext cx="29161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a-IN" sz="9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7FB0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ta-IN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67FB0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648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4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" b="9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3927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file://</a:t>
            </a:r>
            <a:r>
              <a:rPr lang="pt-BR" dirty="0" err="1"/>
              <a:t>localhost</a:t>
            </a:r>
            <a:r>
              <a:rPr lang="pt-BR" dirty="0"/>
              <a:t>/.file/id=6571367.1896147</a:t>
            </a:r>
            <a:endParaRPr lang="en-US" dirty="0"/>
          </a:p>
        </p:txBody>
      </p:sp>
      <p:pic>
        <p:nvPicPr>
          <p:cNvPr id="4" name="Picture 3" descr="IMG_11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00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13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zrači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10683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Koliko je boca vode potrebno da biste napunili bazen?</a:t>
            </a:r>
          </a:p>
        </p:txBody>
      </p:sp>
      <p:pic>
        <p:nvPicPr>
          <p:cNvPr id="5" name="Slika 4" descr="Slika na kojoj se prikazuje boca, hrana, držanje, stol&#10;&#10;Opis je automatski generiran">
            <a:extLst>
              <a:ext uri="{FF2B5EF4-FFF2-40B4-BE49-F238E27FC236}">
                <a16:creationId xmlns:a16="http://schemas.microsoft.com/office/drawing/2014/main" id="{8CA44CE5-44F3-43B1-9EB3-30E4D4572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83" r="9449" b="-2"/>
          <a:stretch/>
        </p:blipFill>
        <p:spPr>
          <a:xfrm>
            <a:off x="1396786" y="307731"/>
            <a:ext cx="1778425" cy="3997637"/>
          </a:xfrm>
          <a:prstGeom prst="rect">
            <a:avLst/>
          </a:prstGeom>
        </p:spPr>
      </p:pic>
      <p:pic>
        <p:nvPicPr>
          <p:cNvPr id="4" name="Content Placeholder 3" descr="3823644065_2d52f6f3ba_c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5082037" y="307731"/>
            <a:ext cx="3551927" cy="3997637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438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IMG-2147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" r="14680"/>
          <a:stretch/>
        </p:blipFill>
        <p:spPr>
          <a:xfrm>
            <a:off x="81059" y="0"/>
            <a:ext cx="4016965" cy="4525963"/>
          </a:xfrm>
        </p:spPr>
      </p:pic>
      <p:pic>
        <p:nvPicPr>
          <p:cNvPr id="7" name="Picture 6" descr="IMG-21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83" y="2264809"/>
            <a:ext cx="4556938" cy="420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9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2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Koji bi vam podaci pomogli u rješavanju zadatka?</a:t>
            </a:r>
          </a:p>
        </p:txBody>
      </p:sp>
      <p:cxnSp>
        <p:nvCxnSpPr>
          <p:cNvPr id="50" name="Straight Connector 44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Slika 14" descr="Slika na kojoj se prikazuje napitak, hrana, boca&#10;&#10;Opis je automatski generiran">
            <a:extLst>
              <a:ext uri="{FF2B5EF4-FFF2-40B4-BE49-F238E27FC236}">
                <a16:creationId xmlns:a16="http://schemas.microsoft.com/office/drawing/2014/main" id="{564A95A2-3300-4AB9-A2A6-280C0934A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1" r="4466" b="-2"/>
          <a:stretch/>
        </p:blipFill>
        <p:spPr>
          <a:xfrm>
            <a:off x="238226" y="321733"/>
            <a:ext cx="3120339" cy="6214534"/>
          </a:xfrm>
          <a:prstGeom prst="rect">
            <a:avLst/>
          </a:prstGeom>
        </p:spPr>
      </p:pic>
      <p:pic>
        <p:nvPicPr>
          <p:cNvPr id="7" name="Rezervirano mjesto sadržaja 6" descr="Slika na kojoj se prikazuje igra&#10;&#10;Opis je automatski generiran">
            <a:extLst>
              <a:ext uri="{FF2B5EF4-FFF2-40B4-BE49-F238E27FC236}">
                <a16:creationId xmlns:a16="http://schemas.microsoft.com/office/drawing/2014/main" id="{C7686118-1270-4083-AB80-6B24E9A80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988" b="8982"/>
          <a:stretch/>
        </p:blipFill>
        <p:spPr>
          <a:xfrm>
            <a:off x="3490722" y="299363"/>
            <a:ext cx="5412813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69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18A51BAE5CF24EB53D54C6F47F8DA1" ma:contentTypeVersion="25" ma:contentTypeDescription="Create a new document." ma:contentTypeScope="" ma:versionID="23ea33e4ec460baff2be1e768a2ee97b">
  <xsd:schema xmlns:xsd="http://www.w3.org/2001/XMLSchema" xmlns:xs="http://www.w3.org/2001/XMLSchema" xmlns:p="http://schemas.microsoft.com/office/2006/metadata/properties" xmlns:ns3="41a68943-6721-478c-8c0e-6c969a54981a" xmlns:ns4="5f51d39f-e41f-4a36-8da7-c3d9be1b3858" targetNamespace="http://schemas.microsoft.com/office/2006/metadata/properties" ma:root="true" ma:fieldsID="12e1d157d6a480fe251a59e5c30f7d34" ns3:_="" ns4:_="">
    <xsd:import namespace="41a68943-6721-478c-8c0e-6c969a54981a"/>
    <xsd:import namespace="5f51d39f-e41f-4a36-8da7-c3d9be1b3858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Templates" minOccurs="0"/>
                <xsd:element ref="ns3:MediaServiceMetadata" minOccurs="0"/>
                <xsd:element ref="ns3:MediaServiceFastMetadata" minOccurs="0"/>
                <xsd:element ref="ns3:TeamsChannelId" minOccurs="0"/>
                <xsd:element ref="ns3:IsNotebookLocked" minOccurs="0"/>
                <xsd:element ref="ns3:Math_Settings" minOccurs="0"/>
                <xsd:element ref="ns3:Distribution_Groups" minOccurs="0"/>
                <xsd:element ref="ns3:LMS_Mappin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a68943-6721-478c-8c0e-6c969a54981a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CultureName" ma:index="12" nillable="true" ma:displayName="Culture Name" ma:internalName="CultureName">
      <xsd:simpleType>
        <xsd:restriction base="dms:Text"/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chers" ma:index="1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6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19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0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1" nillable="true" ma:displayName="Is Collaboration Space Locked" ma:internalName="Is_Collaboration_Space_Locked">
      <xsd:simpleType>
        <xsd:restriction base="dms:Boolean"/>
      </xsd:simpleType>
    </xsd:element>
    <xsd:element name="Templates" ma:index="25" nillable="true" ma:displayName="Templates" ma:internalName="Templates">
      <xsd:simpleType>
        <xsd:restriction base="dms:Note">
          <xsd:maxLength value="255"/>
        </xsd:restriction>
      </xsd:simpleType>
    </xsd:element>
    <xsd:element name="MediaServiceMetadata" ma:index="2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TeamsChannelId" ma:index="28" nillable="true" ma:displayName="Teams Channel Id" ma:internalName="TeamsChannelId">
      <xsd:simpleType>
        <xsd:restriction base="dms:Text"/>
      </xsd:simpleType>
    </xsd:element>
    <xsd:element name="IsNotebookLocked" ma:index="29" nillable="true" ma:displayName="Is Notebook Locked" ma:internalName="IsNotebookLocked">
      <xsd:simpleType>
        <xsd:restriction base="dms:Boolean"/>
      </xsd:simpleType>
    </xsd:element>
    <xsd:element name="Math_Settings" ma:index="30" nillable="true" ma:displayName="Math Settings" ma:internalName="Math_Settings">
      <xsd:simpleType>
        <xsd:restriction base="dms:Text"/>
      </xsd:simpleType>
    </xsd:element>
    <xsd:element name="Distribution_Groups" ma:index="31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2" nillable="true" ma:displayName="LMS Mappings" ma:internalName="LMS_Mapping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51d39f-e41f-4a36-8da7-c3d9be1b3858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4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Teachers xmlns="41a68943-6721-478c-8c0e-6c969a54981a" xsi:nil="true"/>
    <Owner xmlns="41a68943-6721-478c-8c0e-6c969a54981a">
      <UserInfo>
        <DisplayName/>
        <AccountId xsi:nil="true"/>
        <AccountType/>
      </UserInfo>
    </Owner>
    <Student_Groups xmlns="41a68943-6721-478c-8c0e-6c969a54981a">
      <UserInfo>
        <DisplayName/>
        <AccountId xsi:nil="true"/>
        <AccountType/>
      </UserInfo>
    </Student_Groups>
    <Invited_Students xmlns="41a68943-6721-478c-8c0e-6c969a54981a" xsi:nil="true"/>
    <LMS_Mappings xmlns="41a68943-6721-478c-8c0e-6c969a54981a" xsi:nil="true"/>
    <Has_Teacher_Only_SectionGroup xmlns="41a68943-6721-478c-8c0e-6c969a54981a" xsi:nil="true"/>
    <Templates xmlns="41a68943-6721-478c-8c0e-6c969a54981a" xsi:nil="true"/>
    <CultureName xmlns="41a68943-6721-478c-8c0e-6c969a54981a" xsi:nil="true"/>
    <AppVersion xmlns="41a68943-6721-478c-8c0e-6c969a54981a" xsi:nil="true"/>
    <DefaultSectionNames xmlns="41a68943-6721-478c-8c0e-6c969a54981a" xsi:nil="true"/>
    <Is_Collaboration_Space_Locked xmlns="41a68943-6721-478c-8c0e-6c969a54981a" xsi:nil="true"/>
    <Self_Registration_Enabled xmlns="41a68943-6721-478c-8c0e-6c969a54981a" xsi:nil="true"/>
    <Math_Settings xmlns="41a68943-6721-478c-8c0e-6c969a54981a" xsi:nil="true"/>
    <Teachers xmlns="41a68943-6721-478c-8c0e-6c969a54981a">
      <UserInfo>
        <DisplayName/>
        <AccountId xsi:nil="true"/>
        <AccountType/>
      </UserInfo>
    </Teachers>
    <IsNotebookLocked xmlns="41a68943-6721-478c-8c0e-6c969a54981a" xsi:nil="true"/>
    <Distribution_Groups xmlns="41a68943-6721-478c-8c0e-6c969a54981a" xsi:nil="true"/>
    <TeamsChannelId xmlns="41a68943-6721-478c-8c0e-6c969a54981a" xsi:nil="true"/>
    <NotebookType xmlns="41a68943-6721-478c-8c0e-6c969a54981a" xsi:nil="true"/>
    <FolderType xmlns="41a68943-6721-478c-8c0e-6c969a54981a" xsi:nil="true"/>
    <Students xmlns="41a68943-6721-478c-8c0e-6c969a54981a">
      <UserInfo>
        <DisplayName/>
        <AccountId xsi:nil="true"/>
        <AccountType/>
      </UserInfo>
    </Students>
  </documentManagement>
</p:properties>
</file>

<file path=customXml/itemProps1.xml><?xml version="1.0" encoding="utf-8"?>
<ds:datastoreItem xmlns:ds="http://schemas.openxmlformats.org/officeDocument/2006/customXml" ds:itemID="{4D2351FC-F45C-4D89-8609-6A41B7860B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31EEC1-1ED0-408E-9A17-EC98D95060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a68943-6721-478c-8c0e-6c969a54981a"/>
    <ds:schemaRef ds:uri="5f51d39f-e41f-4a36-8da7-c3d9be1b38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0C083B5-F5FD-45A9-9672-41347E6D3FA0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5f51d39f-e41f-4a36-8da7-c3d9be1b3858"/>
    <ds:schemaRef ds:uri="41a68943-6721-478c-8c0e-6c969a54981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128</Words>
  <Application>Microsoft Office PowerPoint</Application>
  <PresentationFormat>On-screen Show (4:3)</PresentationFormat>
  <Paragraphs>37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Zapf Dingbats</vt:lpstr>
      <vt:lpstr>Office Theme</vt:lpstr>
      <vt:lpstr>Problemsko učenje</vt:lpstr>
      <vt:lpstr>Problemsko učenje</vt:lpstr>
      <vt:lpstr>Problemsko učenje</vt:lpstr>
      <vt:lpstr>PowerPoint Presentation</vt:lpstr>
      <vt:lpstr>PowerPoint Presentation</vt:lpstr>
      <vt:lpstr>PowerPoint Presentation</vt:lpstr>
      <vt:lpstr>Koliko je boca vode potrebno da biste napunili bazen?</vt:lpstr>
      <vt:lpstr>PowerPoint Presentation</vt:lpstr>
      <vt:lpstr>Koji bi vam podaci pomogli u rješavanju zadatka?</vt:lpstr>
      <vt:lpstr>8.razred</vt:lpstr>
      <vt:lpstr>Ponuđene strategije</vt:lpstr>
      <vt:lpstr>Ivorov izračun</vt:lpstr>
      <vt:lpstr>Oboji sliku i okvir</vt:lpstr>
      <vt:lpstr>Ideje...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Problemsko učenje</dc:title>
  <dc:creator>flyingdamjan@hotmail.com</dc:creator>
  <cp:lastModifiedBy>Ivana Kljajić</cp:lastModifiedBy>
  <cp:revision>11</cp:revision>
  <dcterms:created xsi:type="dcterms:W3CDTF">2019-10-31T21:56:06Z</dcterms:created>
  <dcterms:modified xsi:type="dcterms:W3CDTF">2019-11-11T13:40:39Z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0x010100FE18A51BAE5CF24EB53D54C6F47F8DA1</vt:lpwstr>
  </property>
</Properties>
</file>