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77223" y="2366434"/>
            <a:ext cx="7766936" cy="1646302"/>
          </a:xfrm>
        </p:spPr>
        <p:txBody>
          <a:bodyPr/>
          <a:lstStyle/>
          <a:p>
            <a:r>
              <a:rPr lang="hr-HR" dirty="0" smtClean="0"/>
              <a:t>Vježbenički ERP – edukativni informacijski sustav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Jasminka </a:t>
            </a:r>
            <a:r>
              <a:rPr lang="hr-HR" sz="2400" dirty="0" err="1" smtClean="0">
                <a:solidFill>
                  <a:schemeClr val="tx1"/>
                </a:solidFill>
              </a:rPr>
              <a:t>Prstec</a:t>
            </a:r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Iva </a:t>
            </a:r>
            <a:r>
              <a:rPr lang="hr-HR" sz="2400" dirty="0" err="1" smtClean="0">
                <a:solidFill>
                  <a:schemeClr val="tx1"/>
                </a:solidFill>
              </a:rPr>
              <a:t>Vukotić</a:t>
            </a:r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Gospodarska škola Varaždin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likovni rezultat za logo gospodarska škola varaž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46" y="3942912"/>
            <a:ext cx="2157319" cy="215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0214" y="719759"/>
            <a:ext cx="8596668" cy="1320800"/>
          </a:xfrm>
        </p:spPr>
        <p:txBody>
          <a:bodyPr>
            <a:normAutofit/>
          </a:bodyPr>
          <a:lstStyle/>
          <a:p>
            <a:r>
              <a:rPr lang="hr-HR" sz="4400" dirty="0" smtClean="0"/>
              <a:t>Sadržaj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1. Što je Vježbenički ERP?</a:t>
            </a:r>
          </a:p>
          <a:p>
            <a:endParaRPr lang="hr-HR" sz="2400" dirty="0"/>
          </a:p>
          <a:p>
            <a:r>
              <a:rPr lang="hr-HR" sz="2400" dirty="0" smtClean="0"/>
              <a:t>Prednosti Vježbeničkog ERP-a:</a:t>
            </a:r>
          </a:p>
          <a:p>
            <a:pPr marL="0" indent="0">
              <a:buNone/>
            </a:pPr>
            <a:r>
              <a:rPr lang="hr-HR" sz="2400" dirty="0" smtClean="0"/>
              <a:t>     A) za nastavnike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B) za učenike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Prijava u sustav: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a) kao nastavnik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b) kao učenik</a:t>
            </a:r>
            <a:endParaRPr lang="hr-HR" sz="2400" dirty="0"/>
          </a:p>
        </p:txBody>
      </p:sp>
      <p:pic>
        <p:nvPicPr>
          <p:cNvPr id="4" name="Picture 2" descr="C:\Users\Jasminka\Desktop\Škola 19-20\iksss_h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4542" y="980729"/>
            <a:ext cx="2705464" cy="1891564"/>
          </a:xfrm>
          <a:prstGeom prst="rect">
            <a:avLst/>
          </a:prstGeom>
          <a:noFill/>
        </p:spPr>
      </p:pic>
      <p:pic>
        <p:nvPicPr>
          <p:cNvPr id="2050" name="Picture 2" descr="Slikovni rezultat za logo gospodarska škola varaž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459" y="478973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6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820313"/>
            <a:ext cx="8596668" cy="1320800"/>
          </a:xfrm>
        </p:spPr>
        <p:txBody>
          <a:bodyPr/>
          <a:lstStyle/>
          <a:p>
            <a:r>
              <a:rPr lang="hr-HR" dirty="0" smtClean="0"/>
              <a:t>Što je Vježbenički ERP?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>
                <a:solidFill>
                  <a:schemeClr val="tx1"/>
                </a:solidFill>
              </a:rPr>
              <a:t>Edukativni informacijski sustav koji se koristi u nastavnom predmetu Vježbenička tvrtka i Strukovne vježbe – simulacija poslovanja po uzoru na stvarne tvrtke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 projekt – 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IKSSŠ 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Interdisciplinarni kurikulum SSŠ)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C:\Users\Jasminka\Desktop\Škola 19-20\iksss_h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4688" y="4966436"/>
            <a:ext cx="2705464" cy="1891564"/>
          </a:xfrm>
          <a:prstGeom prst="rect">
            <a:avLst/>
          </a:prstGeom>
          <a:noFill/>
        </p:spPr>
      </p:pic>
      <p:pic>
        <p:nvPicPr>
          <p:cNvPr id="3074" name="Picture 2" descr="Slikovni rezultat za logo gospodarska škola varaž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70" y="484725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02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 Vježbeničkog ERP-a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http://www.vjezbenicki-erp.net/modules/m_iksss_web/resources/images/erp/trainee_erp_h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7252146" cy="465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likovni rezultat za logo gospodarska škola varaž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039" y="472709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dirty="0" smtClean="0"/>
              <a:t>Hvala na pažnji!</a:t>
            </a:r>
            <a:endParaRPr lang="hr-HR" sz="66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637072" y="6119580"/>
            <a:ext cx="8596668" cy="8604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2050" name="Picture 2" descr="Slikovni rezultat za logo gospodarska škola varaž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312" y="67773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1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92</Words>
  <Application>Microsoft Office PowerPoint</Application>
  <PresentationFormat>Prilagođeno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Faseta</vt:lpstr>
      <vt:lpstr>Vježbenički ERP – edukativni informacijski sustav</vt:lpstr>
      <vt:lpstr>Sadržaj</vt:lpstr>
      <vt:lpstr>Što je Vježbenički ERP?</vt:lpstr>
      <vt:lpstr>Prednosti Vježbeničkog ERP-a 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Vježbenički ERP – edukativni informacijski sustav</dc:title>
  <dc:creator>ucionica17</dc:creator>
  <cp:lastModifiedBy>Korisnik</cp:lastModifiedBy>
  <cp:revision>10</cp:revision>
  <dcterms:created xsi:type="dcterms:W3CDTF">2019-10-17T10:40:05Z</dcterms:created>
  <dcterms:modified xsi:type="dcterms:W3CDTF">2019-10-24T19:26:50Z</dcterms:modified>
</cp:coreProperties>
</file>