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ris Dusa" initials="BD" lastIdx="1" clrIdx="0">
    <p:extLst>
      <p:ext uri="{19B8F6BF-5375-455C-9EA6-DF929625EA0E}">
        <p15:presenceInfo xmlns:p15="http://schemas.microsoft.com/office/powerpoint/2012/main" userId="Boris Dus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8DE7E-C098-47C8-ABBD-96EEBE4761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AF148C-8F9F-4BF3-AAC4-A897DDC062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B4F47-1588-4697-BF14-99B3F625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B54B-4887-473C-8138-4D907199F842}" type="datetimeFigureOut">
              <a:rPr lang="hr-HR" smtClean="0"/>
              <a:t>30.10.2019.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D6CA2-3243-4478-B683-5A64F58CB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9C823-1578-405E-8AE6-E7D006652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D4DB-C791-4359-8E52-923795D62B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49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D8AB6-A175-4221-8D48-3AEFF33BC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B001D4-72A3-4CB4-A14F-6AAC606A5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57C77-DD09-402E-B378-B0D33BDB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B54B-4887-473C-8138-4D907199F842}" type="datetimeFigureOut">
              <a:rPr lang="hr-HR" smtClean="0"/>
              <a:t>30.10.2019.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73A83-4589-4A86-BCBE-82FE5FA64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4BE24-E327-41B9-88E3-AFF60FB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D4DB-C791-4359-8E52-923795D62B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235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F7BBCD-7CA7-4BA8-99F8-80B6EB7D7D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D8B7E0-71AE-4969-8D19-79FC014548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67492-183A-4D51-8361-0D582D998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B54B-4887-473C-8138-4D907199F842}" type="datetimeFigureOut">
              <a:rPr lang="hr-HR" smtClean="0"/>
              <a:t>30.10.2019.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2DACF-5ED9-4E5C-8804-3B924B9ED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BFF8D-5772-4BBE-B617-15703E2BA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D4DB-C791-4359-8E52-923795D62B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993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C5258-D98E-4D8E-9BB1-09328F3EB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85AC3-1F2D-4948-A3A3-E454F65BC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D49EE-A6D1-41DB-8A2B-7A986A86C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B54B-4887-473C-8138-4D907199F842}" type="datetimeFigureOut">
              <a:rPr lang="hr-HR" smtClean="0"/>
              <a:t>30.10.2019.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358AE-9C36-4EE7-AB7C-B2858F4C8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25266-1226-4768-B3A1-18F25FDC7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D4DB-C791-4359-8E52-923795D62B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97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F6E3D-2F7C-426A-8866-7C62DCC4E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CDFC11-302A-451C-91DA-3E0400DF4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F9F5F-5907-4B4E-B449-6D1BF8EC5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B54B-4887-473C-8138-4D907199F842}" type="datetimeFigureOut">
              <a:rPr lang="hr-HR" smtClean="0"/>
              <a:t>30.10.2019.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CB291-27AC-4349-A160-B849D9E06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1C194-6278-4CE6-B053-69F2D2758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D4DB-C791-4359-8E52-923795D62B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737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CAF11-71FF-40A6-9F70-37858D13B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CE43E-1CEA-4056-8690-DBC0641B5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4E1C73-5759-4E84-A98B-75434865C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1111F7-41EE-4731-8474-4F2A914F2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B54B-4887-473C-8138-4D907199F842}" type="datetimeFigureOut">
              <a:rPr lang="hr-HR" smtClean="0"/>
              <a:t>30.10.2019.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944A55-D15A-4D71-AB1A-DA9CF8DDC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C659BE-B476-4A10-9AE3-450E03BA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D4DB-C791-4359-8E52-923795D62B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3508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1B562-24CB-47A5-B636-CDE7ABD12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C1042-0DDA-40EE-9B0D-5C38F1C36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3CE2E-53EC-4957-8E06-F967657281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E44502-150E-426E-90DA-3261C3229A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46809E-C44F-4799-A98A-80F85A6B55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62AE08-0C56-415E-BF96-BC90C75BE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B54B-4887-473C-8138-4D907199F842}" type="datetimeFigureOut">
              <a:rPr lang="hr-HR" smtClean="0"/>
              <a:t>30.10.2019.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D95895-4B9D-4415-B625-A136AF03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FF0258-2A7A-417B-8F68-B29E7C05D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D4DB-C791-4359-8E52-923795D62B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8713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B9F76-3083-4389-9B47-87A0E7809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BE7E14-2E54-4403-87D7-72048B91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B54B-4887-473C-8138-4D907199F842}" type="datetimeFigureOut">
              <a:rPr lang="hr-HR" smtClean="0"/>
              <a:t>30.10.2019.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D29AB2-4F99-4B4B-A5FE-B59AC7BC8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38EDFE-904D-4D77-AD63-5898B7013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D4DB-C791-4359-8E52-923795D62B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2469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CAC7B6-4EA8-4F42-A8B8-93F0E2329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B54B-4887-473C-8138-4D907199F842}" type="datetimeFigureOut">
              <a:rPr lang="hr-HR" smtClean="0"/>
              <a:t>30.10.2019.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081E43-E0DF-4572-9C9D-21C561587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904A95-F71F-48AE-89E4-028A72793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D4DB-C791-4359-8E52-923795D62B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621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E5705-7301-4339-9CD2-27937820B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5C8CC-343B-48F7-959F-E3B5B4400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7CA0D6-7984-4ED4-8C94-8C85B8B47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CCB96-902F-4FF3-A861-C13BD83C2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B54B-4887-473C-8138-4D907199F842}" type="datetimeFigureOut">
              <a:rPr lang="hr-HR" smtClean="0"/>
              <a:t>30.10.2019.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B7FF30-BCCD-4A6B-B51A-E6FA300DC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3D938-87CE-40CB-9E3B-8967E9B60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D4DB-C791-4359-8E52-923795D62B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18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021A3-D62B-4140-9797-693651B1A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64F149-E76F-47C9-AD7E-FB2BF2F012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224D4F-541D-4CBD-A308-A3F3A580B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F03BB8-5EF4-46EB-A893-3F7944FB5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B54B-4887-473C-8138-4D907199F842}" type="datetimeFigureOut">
              <a:rPr lang="hr-HR" smtClean="0"/>
              <a:t>30.10.2019.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0EA0AA-1404-410A-815A-27B392F76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9D3474-552A-46BD-A53D-9A8D4E324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D4DB-C791-4359-8E52-923795D62B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255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CCB081-32CC-41E8-AFE0-01BC60256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0F871-5FBA-40D8-84DE-36208B2A3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270E2-4AB6-4D0F-B11E-B1724DCFB1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FB54B-4887-473C-8138-4D907199F842}" type="datetimeFigureOut">
              <a:rPr lang="hr-HR" smtClean="0"/>
              <a:t>30.10.2019.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5135B-7AD9-425C-9670-FAD2A45E9C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C8E07-3CBB-4F8C-8360-E230316FA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BD4DB-C791-4359-8E52-923795D62B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559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enti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909F7-5282-401F-AE81-F3F7B11532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9877" y="2005404"/>
            <a:ext cx="9144000" cy="1982159"/>
          </a:xfrm>
        </p:spPr>
        <p:txBody>
          <a:bodyPr>
            <a:normAutofit fontScale="90000"/>
          </a:bodyPr>
          <a:lstStyle/>
          <a:p>
            <a:r>
              <a:rPr lang="hr-HR" dirty="0"/>
              <a:t>CARNET USERS CONFERENCE 2019</a:t>
            </a:r>
            <a:br>
              <a:rPr lang="hr-HR" dirty="0"/>
            </a:br>
            <a:br>
              <a:rPr lang="hr-HR" dirty="0"/>
            </a:br>
            <a:r>
              <a:rPr lang="hr-HR" b="1" dirty="0"/>
              <a:t>Classdojo alat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5C7506-D9FA-4E9A-9210-41B8FDC6D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83278"/>
            <a:ext cx="9144000" cy="1655762"/>
          </a:xfrm>
        </p:spPr>
        <p:txBody>
          <a:bodyPr/>
          <a:lstStyle/>
          <a:p>
            <a:r>
              <a:rPr lang="hr-HR" dirty="0"/>
              <a:t>Šibenik, 6.-8.11.2019.</a:t>
            </a:r>
          </a:p>
          <a:p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58E24F-8D42-44E2-9E76-97AD0B50B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67" y="196782"/>
            <a:ext cx="2048462" cy="35344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D8EBFE9-FA61-45ED-9425-EC44493A8FE7}"/>
              </a:ext>
            </a:extLst>
          </p:cNvPr>
          <p:cNvSpPr txBox="1"/>
          <p:nvPr/>
        </p:nvSpPr>
        <p:spPr>
          <a:xfrm>
            <a:off x="8609428" y="5880295"/>
            <a:ext cx="3351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 Predavač:</a:t>
            </a:r>
          </a:p>
          <a:p>
            <a:r>
              <a:rPr lang="hr-HR" dirty="0"/>
              <a:t>Marijana Šundov, dipl. uč. mentor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CFE77E-9CB9-4EE6-BD22-E686DCB05B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3877" y="196782"/>
            <a:ext cx="1688123" cy="1502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302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909F7-5282-401F-AE81-F3F7B1153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Zaključak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5C7506-D9FA-4E9A-9210-41B8FDC6D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58E24F-8D42-44E2-9E76-97AD0B50B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67" y="196782"/>
            <a:ext cx="2048462" cy="3534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FCFE77E-9CB9-4EE6-BD22-E686DCB05B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3877" y="196782"/>
            <a:ext cx="1688123" cy="150268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755E2D-AC7E-4469-BD49-202CA4DCDB27}"/>
              </a:ext>
            </a:extLst>
          </p:cNvPr>
          <p:cNvSpPr txBox="1"/>
          <p:nvPr/>
        </p:nvSpPr>
        <p:spPr>
          <a:xfrm>
            <a:off x="940904" y="1702656"/>
            <a:ext cx="1013130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/>
              <a:t>Zabavan alat za praćenje učenika</a:t>
            </a:r>
          </a:p>
          <a:p>
            <a:endParaRPr lang="hr-H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/>
              <a:t>Učenici imaju kod za pristupanje razredu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r-H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/>
              <a:t>Djeci je zanimljivo dobiti povratnu informaciju o svom ponašanju </a:t>
            </a:r>
          </a:p>
          <a:p>
            <a:r>
              <a:rPr lang="hr-HR" sz="2800" dirty="0"/>
              <a:t>      pomoću avatara kojim skupljaju bodove</a:t>
            </a:r>
          </a:p>
          <a:p>
            <a:endParaRPr lang="hr-H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/>
              <a:t>Odlična nadopuna e-dnevniku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r-HR" sz="2800" dirty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057893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94A4645-4A78-49F4-8152-9815FF802A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479" y="941900"/>
            <a:ext cx="4295042" cy="354569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A8F3211-CFCD-4F25-A7EF-23F26583FB35}"/>
              </a:ext>
            </a:extLst>
          </p:cNvPr>
          <p:cNvSpPr txBox="1"/>
          <p:nvPr/>
        </p:nvSpPr>
        <p:spPr>
          <a:xfrm>
            <a:off x="8665699" y="5950633"/>
            <a:ext cx="2465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/>
              <a:t>Hvala na pažnji.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FED562-86B6-43DE-96B1-7DB0B8FCAE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090" y="213579"/>
            <a:ext cx="2048434" cy="3535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D806142-68EE-44BB-A8E2-67CB352A92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65748" y="0"/>
            <a:ext cx="1688738" cy="150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79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909F7-5282-401F-AE81-F3F7B1153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Za početak….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5C7506-D9FA-4E9A-9210-41B8FDC6D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www.menti.com</a:t>
            </a:r>
            <a:endParaRPr lang="hr-HR" dirty="0"/>
          </a:p>
          <a:p>
            <a:endParaRPr lang="hr-HR" dirty="0"/>
          </a:p>
          <a:p>
            <a:r>
              <a:rPr lang="hr-HR" dirty="0"/>
              <a:t>Upišite kod: </a:t>
            </a:r>
            <a:r>
              <a:rPr lang="hr-HR" dirty="0">
                <a:solidFill>
                  <a:srgbClr val="FF0000"/>
                </a:solidFill>
              </a:rPr>
              <a:t>  61 45 85</a:t>
            </a:r>
          </a:p>
          <a:p>
            <a:endParaRPr lang="hr-HR" dirty="0"/>
          </a:p>
          <a:p>
            <a:r>
              <a:rPr lang="hr-HR" dirty="0"/>
              <a:t>Koristite li neki sustav za upravljanje učionicom? Ako da, koji?</a:t>
            </a:r>
          </a:p>
          <a:p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58E24F-8D42-44E2-9E76-97AD0B50BC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167" y="196782"/>
            <a:ext cx="2048462" cy="3534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FCFE77E-9CB9-4EE6-BD22-E686DCB05B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03877" y="196782"/>
            <a:ext cx="1688123" cy="1502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985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909F7-5282-401F-AE81-F3F7B1153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Što je ClassDojo?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5C7506-D9FA-4E9A-9210-41B8FDC6D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r-HR" dirty="0"/>
          </a:p>
          <a:p>
            <a:r>
              <a:rPr lang="hr-HR" dirty="0"/>
              <a:t>Online sustav za upravljanje učionicom</a:t>
            </a:r>
          </a:p>
          <a:p>
            <a:r>
              <a:rPr lang="hr-HR" dirty="0"/>
              <a:t>Stvaranje razreda uz dodavanje učenika i roditelja</a:t>
            </a:r>
          </a:p>
          <a:p>
            <a:r>
              <a:rPr lang="hr-HR" dirty="0"/>
              <a:t>Komunikacija s roditeljima putem privatnih poruka ili grupno putem „oglasne ploče” </a:t>
            </a:r>
          </a:p>
          <a:p>
            <a:r>
              <a:rPr lang="hr-HR" dirty="0"/>
              <a:t>Aplikacija se može skinuti na pametne mobitele</a:t>
            </a:r>
          </a:p>
          <a:p>
            <a:r>
              <a:rPr lang="hr-HR" dirty="0"/>
              <a:t>Osobni portfolio učenika </a:t>
            </a:r>
          </a:p>
          <a:p>
            <a:r>
              <a:rPr lang="hr-HR" dirty="0"/>
              <a:t>Učenici mogu izrađivati zadatke koje im postavi učitelj</a:t>
            </a:r>
          </a:p>
          <a:p>
            <a:r>
              <a:rPr lang="hr-HR" dirty="0"/>
              <a:t>Učenicima se dodjeljuju „avatari” za skupljanje bodova 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58E24F-8D42-44E2-9E76-97AD0B50B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67" y="196782"/>
            <a:ext cx="2048462" cy="3534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FCFE77E-9CB9-4EE6-BD22-E686DCB05B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3877" y="196782"/>
            <a:ext cx="1688123" cy="1502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223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909F7-5282-401F-AE81-F3F7B1153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Što je ClassDojo?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5C7506-D9FA-4E9A-9210-41B8FDC6D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58E24F-8D42-44E2-9E76-97AD0B50B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67" y="196782"/>
            <a:ext cx="2048462" cy="3534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FCFE77E-9CB9-4EE6-BD22-E686DCB05B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3877" y="196782"/>
            <a:ext cx="1688123" cy="15026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F17BAF1-8469-4401-BB75-8E105328CE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304" y="2889802"/>
            <a:ext cx="5912097" cy="260132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755E2D-AC7E-4469-BD49-202CA4DCDB27}"/>
              </a:ext>
            </a:extLst>
          </p:cNvPr>
          <p:cNvSpPr txBox="1"/>
          <p:nvPr/>
        </p:nvSpPr>
        <p:spPr>
          <a:xfrm>
            <a:off x="940904" y="1702656"/>
            <a:ext cx="3756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/>
              <a:t>1. Korak – Izrada razreda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317365B-6AD2-4696-A4C9-04B6D8F807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9263" y="2120106"/>
            <a:ext cx="4638675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165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909F7-5282-401F-AE81-F3F7B1153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Što je ClassDojo?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5C7506-D9FA-4E9A-9210-41B8FDC6D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58E24F-8D42-44E2-9E76-97AD0B50B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67" y="196782"/>
            <a:ext cx="2048462" cy="3534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FCFE77E-9CB9-4EE6-BD22-E686DCB05B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3877" y="196782"/>
            <a:ext cx="1688123" cy="150268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755E2D-AC7E-4469-BD49-202CA4DCDB27}"/>
              </a:ext>
            </a:extLst>
          </p:cNvPr>
          <p:cNvSpPr txBox="1"/>
          <p:nvPr/>
        </p:nvSpPr>
        <p:spPr>
          <a:xfrm>
            <a:off x="940904" y="1702656"/>
            <a:ext cx="78699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/>
              <a:t>2. Korak – Unos učenika (ručno ili putem copy/paste)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C3216E-0213-4490-B428-0BFD6E7683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8506" y="2132513"/>
            <a:ext cx="3827191" cy="417938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7523B7B-1A0B-4D9A-BF84-F9D92F5274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3234" y="2454275"/>
            <a:ext cx="520065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893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909F7-5282-401F-AE81-F3F7B1153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Što je ClassDojo?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5C7506-D9FA-4E9A-9210-41B8FDC6D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58E24F-8D42-44E2-9E76-97AD0B50B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67" y="196782"/>
            <a:ext cx="2048462" cy="3534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FCFE77E-9CB9-4EE6-BD22-E686DCB05B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3877" y="196782"/>
            <a:ext cx="1688123" cy="150268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755E2D-AC7E-4469-BD49-202CA4DCDB27}"/>
              </a:ext>
            </a:extLst>
          </p:cNvPr>
          <p:cNvSpPr txBox="1"/>
          <p:nvPr/>
        </p:nvSpPr>
        <p:spPr>
          <a:xfrm>
            <a:off x="838689" y="1367775"/>
            <a:ext cx="4832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/>
              <a:t>3. Korak – Dodavanje ponašanja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02FD29-3FF6-4440-B142-D94A9EA1DD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064946"/>
            <a:ext cx="5000415" cy="411201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FD32869-E714-41CD-B6B7-CF9C653860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58610" y="2063054"/>
            <a:ext cx="4733820" cy="419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28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909F7-5282-401F-AE81-F3F7B1153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Što je ClassDojo?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5C7506-D9FA-4E9A-9210-41B8FDC6D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58E24F-8D42-44E2-9E76-97AD0B50B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67" y="196782"/>
            <a:ext cx="2048462" cy="3534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FCFE77E-9CB9-4EE6-BD22-E686DCB05B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3877" y="196782"/>
            <a:ext cx="1688123" cy="150268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755E2D-AC7E-4469-BD49-202CA4DCDB27}"/>
              </a:ext>
            </a:extLst>
          </p:cNvPr>
          <p:cNvSpPr txBox="1"/>
          <p:nvPr/>
        </p:nvSpPr>
        <p:spPr>
          <a:xfrm>
            <a:off x="940904" y="1702656"/>
            <a:ext cx="4547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/>
              <a:t>4. Korak – Dodavanje roditelja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0666873-48E8-425A-93ED-B69FDA4E73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3408" y="2237844"/>
            <a:ext cx="5685184" cy="428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442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909F7-5282-401F-AE81-F3F7B1153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Što je ClassDojo?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5C7506-D9FA-4E9A-9210-41B8FDC6D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58E24F-8D42-44E2-9E76-97AD0B50B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67" y="196782"/>
            <a:ext cx="2048462" cy="3534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FCFE77E-9CB9-4EE6-BD22-E686DCB05B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3877" y="196782"/>
            <a:ext cx="1688123" cy="150268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755E2D-AC7E-4469-BD49-202CA4DCDB27}"/>
              </a:ext>
            </a:extLst>
          </p:cNvPr>
          <p:cNvSpPr txBox="1"/>
          <p:nvPr/>
        </p:nvSpPr>
        <p:spPr>
          <a:xfrm>
            <a:off x="940904" y="1702656"/>
            <a:ext cx="834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/>
              <a:t>Dodatne mogućnosti – Postavljanje zadataka za učenike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2F9E68-BFBA-48FD-B663-320BC85B87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4659" y="2306837"/>
            <a:ext cx="6281531" cy="437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759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909F7-5282-401F-AE81-F3F7B1153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Što je ClassDojo?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5C7506-D9FA-4E9A-9210-41B8FDC6D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58E24F-8D42-44E2-9E76-97AD0B50B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67" y="196782"/>
            <a:ext cx="2048462" cy="3534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FCFE77E-9CB9-4EE6-BD22-E686DCB05B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3877" y="196782"/>
            <a:ext cx="1688123" cy="150268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755E2D-AC7E-4469-BD49-202CA4DCDB27}"/>
              </a:ext>
            </a:extLst>
          </p:cNvPr>
          <p:cNvSpPr txBox="1"/>
          <p:nvPr/>
        </p:nvSpPr>
        <p:spPr>
          <a:xfrm>
            <a:off x="940904" y="1702656"/>
            <a:ext cx="3306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/>
              <a:t>Dodatne mogućnosti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B4A87B-EE1A-4D87-B8F6-F8AA09C556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5009" y="1889441"/>
            <a:ext cx="6221275" cy="416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507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207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CARNET USERS CONFERENCE 2019  Classdojo alat</vt:lpstr>
      <vt:lpstr>Za početak….</vt:lpstr>
      <vt:lpstr>Što je ClassDojo?</vt:lpstr>
      <vt:lpstr>Što je ClassDojo?</vt:lpstr>
      <vt:lpstr>Što je ClassDojo?</vt:lpstr>
      <vt:lpstr>Što je ClassDojo?</vt:lpstr>
      <vt:lpstr>Što je ClassDojo?</vt:lpstr>
      <vt:lpstr>Što je ClassDojo?</vt:lpstr>
      <vt:lpstr>Što je ClassDojo?</vt:lpstr>
      <vt:lpstr>Zaključak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CARNET USERS CONFERENCE 2019  Classdojo alat</dc:title>
  <dc:creator>Boris Dusa</dc:creator>
  <cp:lastModifiedBy>Boris Dusa</cp:lastModifiedBy>
  <cp:revision>6</cp:revision>
  <dcterms:created xsi:type="dcterms:W3CDTF">2019-10-30T14:07:28Z</dcterms:created>
  <dcterms:modified xsi:type="dcterms:W3CDTF">2019-10-30T14:53:29Z</dcterms:modified>
</cp:coreProperties>
</file>