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261" r:id="rId3"/>
    <p:sldId id="262" r:id="rId4"/>
    <p:sldId id="265" r:id="rId5"/>
    <p:sldId id="274" r:id="rId6"/>
    <p:sldId id="270" r:id="rId7"/>
    <p:sldId id="271" r:id="rId8"/>
    <p:sldId id="272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753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7BC6-2BE0-429F-A00C-F4E74B8D4572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3C486-A7ED-447F-AD4E-DEC4F5DEC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NASLOVNICA SLIDE 1 / NOVI SVIJET JE...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3C486-A7ED-447F-AD4E-DEC4F5DECC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 / DO ZNANJA SE MOŽE DOĆI PUTEM INTERNETA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3C486-A7ED-447F-AD4E-DEC4F5DECC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3 / DIGITAL PLAYGROUND - EDUKACIJA KROZ IGRU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3C486-A7ED-447F-AD4E-DEC4F5DECC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1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3C486-A7ED-447F-AD4E-DEC4F5DECC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9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 / INFLUENCERI - NOVI KLINCI BUDUĆNOSTI KOJI GRADE BOLJI SVIJET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3C486-A7ED-447F-AD4E-DEC4F5DECC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9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3C486-A7ED-447F-AD4E-DEC4F5DECC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8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6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2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3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4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1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3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3F61-85DD-486C-ABA0-EDE8D3DAF5F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180C-945E-4CEB-9CF3-6E703D6F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2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036457" y="5254171"/>
              <a:ext cx="2902857" cy="725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84510" y="4452860"/>
            <a:ext cx="7853975" cy="1668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3600" b="1" dirty="0">
                <a:ea typeface="Rounded Mplus 1c Medium" panose="020B0602020203020207" pitchFamily="34" charset="-128"/>
              </a:rPr>
              <a:t>JEDAN NOVI SVIJET</a:t>
            </a:r>
          </a:p>
          <a:p>
            <a:pPr algn="ctr">
              <a:lnSpc>
                <a:spcPct val="150000"/>
              </a:lnSpc>
            </a:pPr>
            <a:r>
              <a:rPr lang="hr-HR" sz="3600" b="1" dirty="0">
                <a:ea typeface="Rounded Mplus 1c Medium" panose="020B0602020203020207" pitchFamily="34" charset="-128"/>
                <a:cs typeface="Rounded Mplus 1c Medium" panose="020B0602020203020207" pitchFamily="34" charset="-128"/>
              </a:rPr>
              <a:t>CUC, </a:t>
            </a:r>
            <a:r>
              <a:rPr lang="hr-HR" sz="3200" b="1" dirty="0">
                <a:ea typeface="Rounded Mplus 1c Medium" panose="020B0602020203020207" pitchFamily="34" charset="-128"/>
                <a:cs typeface="Rounded Mplus 1c Medium" panose="020B0602020203020207" pitchFamily="34" charset="-128"/>
              </a:rPr>
              <a:t>Šibenik</a:t>
            </a:r>
            <a:r>
              <a:rPr lang="en-US" sz="3200" b="1" dirty="0">
                <a:ea typeface="Rounded Mplus 1c Medium" panose="020B0602020203020207" pitchFamily="34" charset="-128"/>
                <a:cs typeface="Rounded Mplus 1c Medium" panose="020B0602020203020207" pitchFamily="34" charset="-128"/>
              </a:rPr>
              <a:t>, </a:t>
            </a:r>
            <a:r>
              <a:rPr lang="hr-HR" sz="3200" b="1" dirty="0">
                <a:ea typeface="Rounded Mplus 1c Medium" panose="020B0602020203020207" pitchFamily="34" charset="-128"/>
                <a:cs typeface="Rounded Mplus 1c Medium" panose="020B0602020203020207" pitchFamily="34" charset="-128"/>
              </a:rPr>
              <a:t>7. 11</a:t>
            </a:r>
            <a:r>
              <a:rPr lang="en-US" sz="3200" b="1" dirty="0">
                <a:ea typeface="Rounded Mplus 1c Medium" panose="020B0602020203020207" pitchFamily="34" charset="-128"/>
                <a:cs typeface="Rounded Mplus 1c Medium" panose="020B0602020203020207" pitchFamily="34" charset="-128"/>
              </a:rPr>
              <a:t>. 2019.</a:t>
            </a:r>
          </a:p>
        </p:txBody>
      </p:sp>
    </p:spTree>
    <p:extLst>
      <p:ext uri="{BB962C8B-B14F-4D97-AF65-F5344CB8AC3E}">
        <p14:creationId xmlns:p14="http://schemas.microsoft.com/office/powerpoint/2010/main" val="422822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8AA11F6-FF84-47D7-BA47-CCA71BDBBCF1}"/>
              </a:ext>
            </a:extLst>
          </p:cNvPr>
          <p:cNvSpPr txBox="1"/>
          <p:nvPr/>
        </p:nvSpPr>
        <p:spPr>
          <a:xfrm>
            <a:off x="1938337" y="5386388"/>
            <a:ext cx="8315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solidFill>
                  <a:schemeClr val="bg1"/>
                </a:solidFill>
              </a:rPr>
              <a:t>toni@tonimilun.com</a:t>
            </a:r>
          </a:p>
        </p:txBody>
      </p:sp>
    </p:spTree>
    <p:extLst>
      <p:ext uri="{BB962C8B-B14F-4D97-AF65-F5344CB8AC3E}">
        <p14:creationId xmlns:p14="http://schemas.microsoft.com/office/powerpoint/2010/main" val="249302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8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6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95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550B968-3CF9-48F6-887D-DD910CC25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906" cy="68513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CCC371D-79FA-46D5-88D3-EF78550126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8" b="16035"/>
          <a:stretch/>
        </p:blipFill>
        <p:spPr>
          <a:xfrm>
            <a:off x="3410368" y="319765"/>
            <a:ext cx="2007934" cy="254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BD9D5C5-1C04-46D9-BBFF-5291B4332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48" r="2377" b="8221"/>
          <a:stretch/>
        </p:blipFill>
        <p:spPr>
          <a:xfrm>
            <a:off x="9392888" y="319765"/>
            <a:ext cx="1891131" cy="254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10AFD66-9536-4525-9301-56E56DA26C7B}"/>
              </a:ext>
            </a:extLst>
          </p:cNvPr>
          <p:cNvSpPr txBox="1"/>
          <p:nvPr/>
        </p:nvSpPr>
        <p:spPr>
          <a:xfrm>
            <a:off x="7390886" y="6343323"/>
            <a:ext cx="294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Vatroslav </a:t>
            </a:r>
            <a:r>
              <a:rPr lang="hr-HR" sz="2400" dirty="0" err="1">
                <a:solidFill>
                  <a:schemeClr val="bg1"/>
                </a:solidFill>
              </a:rPr>
              <a:t>Zuppa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Bakša</a:t>
            </a: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F58A325-3337-46E9-8786-6169770AD7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1"/>
          <a:stretch/>
        </p:blipFill>
        <p:spPr>
          <a:xfrm flipH="1">
            <a:off x="7919105" y="3668812"/>
            <a:ext cx="1891131" cy="254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E97DD35-3241-416F-A58B-0C8093DE49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137"/>
          <a:stretch/>
        </p:blipFill>
        <p:spPr>
          <a:xfrm>
            <a:off x="1742722" y="3668812"/>
            <a:ext cx="2007934" cy="254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32284D8-0C00-4043-B71A-9B4EBEBCE1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26831" r="23376" b="14366"/>
          <a:stretch/>
        </p:blipFill>
        <p:spPr>
          <a:xfrm>
            <a:off x="4889315" y="3668812"/>
            <a:ext cx="1891131" cy="254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79CB8CB7-B140-48A6-9702-79F18F729C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36" t="17809" r="30401" b="30687"/>
          <a:stretch/>
        </p:blipFill>
        <p:spPr>
          <a:xfrm>
            <a:off x="411125" y="319765"/>
            <a:ext cx="2007934" cy="254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C0858C1-6BD1-41CC-B4AB-11C911EB4B6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31574" r="23403" b="28245"/>
          <a:stretch/>
        </p:blipFill>
        <p:spPr>
          <a:xfrm rot="5400000">
            <a:off x="6228662" y="559468"/>
            <a:ext cx="2546097" cy="2066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kstniOkvir 21">
            <a:extLst>
              <a:ext uri="{FF2B5EF4-FFF2-40B4-BE49-F238E27FC236}">
                <a16:creationId xmlns:a16="http://schemas.microsoft.com/office/drawing/2014/main" id="{9DB10B68-5491-458B-9040-3CB9AC450A17}"/>
              </a:ext>
            </a:extLst>
          </p:cNvPr>
          <p:cNvSpPr txBox="1"/>
          <p:nvPr/>
        </p:nvSpPr>
        <p:spPr>
          <a:xfrm>
            <a:off x="3078100" y="3001121"/>
            <a:ext cx="294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Andrea Bednjanec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F86E1126-F0CF-4352-9442-87FFED99661F}"/>
              </a:ext>
            </a:extLst>
          </p:cNvPr>
          <p:cNvSpPr txBox="1"/>
          <p:nvPr/>
        </p:nvSpPr>
        <p:spPr>
          <a:xfrm>
            <a:off x="205562" y="2977383"/>
            <a:ext cx="241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Ivana </a:t>
            </a:r>
            <a:r>
              <a:rPr lang="hr-HR" sz="2400" dirty="0" err="1">
                <a:solidFill>
                  <a:schemeClr val="bg1"/>
                </a:solidFill>
              </a:rPr>
              <a:t>Kišić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D3EA90D7-0AAA-4602-9397-6D26E78D188F}"/>
              </a:ext>
            </a:extLst>
          </p:cNvPr>
          <p:cNvSpPr txBox="1"/>
          <p:nvPr/>
        </p:nvSpPr>
        <p:spPr>
          <a:xfrm>
            <a:off x="6027926" y="2967335"/>
            <a:ext cx="294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Ana </a:t>
            </a:r>
            <a:r>
              <a:rPr lang="hr-HR" sz="2400" dirty="0" err="1">
                <a:solidFill>
                  <a:schemeClr val="bg1"/>
                </a:solidFill>
              </a:rPr>
              <a:t>Lokas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Ćošković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80DED3F8-799D-4831-A6E5-90E4AD973DD1}"/>
              </a:ext>
            </a:extLst>
          </p:cNvPr>
          <p:cNvSpPr txBox="1"/>
          <p:nvPr/>
        </p:nvSpPr>
        <p:spPr>
          <a:xfrm>
            <a:off x="8911362" y="2933549"/>
            <a:ext cx="294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Mirjana </a:t>
            </a:r>
            <a:r>
              <a:rPr lang="hr-HR" sz="2400" dirty="0" err="1">
                <a:solidFill>
                  <a:schemeClr val="bg1"/>
                </a:solidFill>
              </a:rPr>
              <a:t>Lermajer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C330E087-BCAE-4509-8956-5F5FF677E2FA}"/>
              </a:ext>
            </a:extLst>
          </p:cNvPr>
          <p:cNvSpPr txBox="1"/>
          <p:nvPr/>
        </p:nvSpPr>
        <p:spPr>
          <a:xfrm>
            <a:off x="4361096" y="6343322"/>
            <a:ext cx="294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Karlo Horvatin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1A5E33C4-5553-46A9-AA67-0C692D7B0C18}"/>
              </a:ext>
            </a:extLst>
          </p:cNvPr>
          <p:cNvSpPr txBox="1"/>
          <p:nvPr/>
        </p:nvSpPr>
        <p:spPr>
          <a:xfrm>
            <a:off x="1272905" y="6343322"/>
            <a:ext cx="294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Tomislav Tuškan</a:t>
            </a:r>
          </a:p>
        </p:txBody>
      </p:sp>
    </p:spTree>
    <p:extLst>
      <p:ext uri="{BB962C8B-B14F-4D97-AF65-F5344CB8AC3E}">
        <p14:creationId xmlns:p14="http://schemas.microsoft.com/office/powerpoint/2010/main" val="199912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7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62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27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66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79</Words>
  <Application>Microsoft Office PowerPoint</Application>
  <PresentationFormat>Široki zaslon</PresentationFormat>
  <Paragraphs>20</Paragraphs>
  <Slides>10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 Mart</dc:creator>
  <cp:lastModifiedBy>Toni Milun</cp:lastModifiedBy>
  <cp:revision>18</cp:revision>
  <dcterms:created xsi:type="dcterms:W3CDTF">2019-03-26T10:21:23Z</dcterms:created>
  <dcterms:modified xsi:type="dcterms:W3CDTF">2019-10-31T22:38:49Z</dcterms:modified>
</cp:coreProperties>
</file>