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1"/>
  </p:sldMasterIdLst>
  <p:sldIdLst>
    <p:sldId id="256" r:id="rId2"/>
    <p:sldId id="257" r:id="rId3"/>
    <p:sldId id="259" r:id="rId4"/>
    <p:sldId id="278" r:id="rId5"/>
    <p:sldId id="262" r:id="rId6"/>
    <p:sldId id="263" r:id="rId7"/>
    <p:sldId id="264" r:id="rId8"/>
    <p:sldId id="265" r:id="rId9"/>
    <p:sldId id="266" r:id="rId10"/>
    <p:sldId id="267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61" r:id="rId19"/>
    <p:sldId id="276" r:id="rId20"/>
    <p:sldId id="277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6E7606-A595-1477-19F2-8F0834BF83FF}" v="682" dt="2019-10-29T11:11:42.670"/>
    <p1510:client id="{2A3FC5E7-1A31-98CB-D412-D3060A0E1FCD}" v="244" dt="2019-10-30T19:04:42.313"/>
    <p1510:client id="{4FF10AE0-A287-C8C6-85BA-AFA2AA68F7B4}" v="217" dt="2019-10-29T12:27:16.816"/>
    <p1510:client id="{55981C3C-02C5-E1D3-52AA-85CEBB3C373A}" v="3" dt="2019-10-29T11:31:39.936"/>
    <p1510:client id="{571AE460-319F-3A30-E687-FED1F806C94B}" v="8" dt="2019-10-29T17:40:13.619"/>
    <p1510:client id="{5B7B13CB-AC74-6608-7050-C4A587D40F33}" v="3" dt="2019-10-30T12:56:43.913"/>
    <p1510:client id="{8758466D-B982-4601-A4F3-C759D7F53796}" v="7" dt="2019-10-30T12:47:53.261"/>
    <p1510:client id="{890C979A-27D7-8322-AA96-5F1F013D0A38}" v="15" dt="2019-10-27T15:14:43.774"/>
    <p1510:client id="{8A6DC901-5A7B-1714-1947-D453F9599798}" v="1653" dt="2019-10-26T16:25:02.295"/>
    <p1510:client id="{8BB7C63B-A560-AB89-7599-18026BCD5E71}" v="35" dt="2019-10-29T11:33:01.236"/>
    <p1510:client id="{A4043906-1294-85BD-06D4-179E4CF15632}" v="7" dt="2019-10-29T11:14:50.012"/>
    <p1510:client id="{BC9C5650-B49F-DC3C-AECE-BFF880ECE157}" v="1245" dt="2019-10-26T14:00:23.988"/>
    <p1510:client id="{D2C21A79-1B2E-7471-6173-0B8334158016}" v="41" dt="2019-10-29T12:45:23.128"/>
    <p1510:client id="{E887BDD1-2E89-F3C2-218E-646E1DFB440E}" v="1507" dt="2019-10-26T17:21:22.920"/>
    <p1510:client id="{E8D09E0A-E429-442C-8AAF-440C6C7B3244}" v="24" dt="2019-10-30T09:01:51.445"/>
    <p1510:client id="{F9835350-CA8F-BD8E-EDA3-C96DC23EE39C}" v="1067" dt="2019-10-27T13:48:32.837"/>
    <p1510:client id="{FA6B212F-608F-CFB8-E6AB-F418CBAF2AD9}" v="16" dt="2019-10-29T17:35:22.362"/>
    <p1510:client id="{FD21E6D2-1418-E719-5CFE-753E5CE47A66}" v="31" dt="2019-10-29T12:53:48.0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a Bošnjak" userId="S::martina.bosnjak1@skole.hr::9ccdaf74-ebf6-4735-9e32-0d656d5f6a85" providerId="AD" clId="Web-{890C979A-27D7-8322-AA96-5F1F013D0A38}"/>
    <pc:docChg chg="modSld">
      <pc:chgData name="Martina Bošnjak" userId="S::martina.bosnjak1@skole.hr::9ccdaf74-ebf6-4735-9e32-0d656d5f6a85" providerId="AD" clId="Web-{890C979A-27D7-8322-AA96-5F1F013D0A38}" dt="2019-10-27T15:14:43.774" v="13" actId="20577"/>
      <pc:docMkLst>
        <pc:docMk/>
      </pc:docMkLst>
      <pc:sldChg chg="modSp">
        <pc:chgData name="Martina Bošnjak" userId="S::martina.bosnjak1@skole.hr::9ccdaf74-ebf6-4735-9e32-0d656d5f6a85" providerId="AD" clId="Web-{890C979A-27D7-8322-AA96-5F1F013D0A38}" dt="2019-10-27T15:14:41.977" v="12" actId="20577"/>
        <pc:sldMkLst>
          <pc:docMk/>
          <pc:sldMk cId="1186468288" sldId="276"/>
        </pc:sldMkLst>
        <pc:spChg chg="mod">
          <ac:chgData name="Martina Bošnjak" userId="S::martina.bosnjak1@skole.hr::9ccdaf74-ebf6-4735-9e32-0d656d5f6a85" providerId="AD" clId="Web-{890C979A-27D7-8322-AA96-5F1F013D0A38}" dt="2019-10-27T15:14:41.977" v="12" actId="20577"/>
          <ac:spMkLst>
            <pc:docMk/>
            <pc:sldMk cId="1186468288" sldId="276"/>
            <ac:spMk id="2" creationId="{0A7D555E-6819-48E6-AF79-668823FFF6A6}"/>
          </ac:spMkLst>
        </pc:spChg>
      </pc:sldChg>
    </pc:docChg>
  </pc:docChgLst>
  <pc:docChgLst>
    <pc:chgData name="Martina Bošnjak" userId="S::martina.bosnjak1@skole.hr::9ccdaf74-ebf6-4735-9e32-0d656d5f6a85" providerId="AD" clId="Web-{2A3FC5E7-1A31-98CB-D412-D3060A0E1FCD}"/>
    <pc:docChg chg="modSld">
      <pc:chgData name="Martina Bošnjak" userId="S::martina.bosnjak1@skole.hr::9ccdaf74-ebf6-4735-9e32-0d656d5f6a85" providerId="AD" clId="Web-{2A3FC5E7-1A31-98CB-D412-D3060A0E1FCD}" dt="2019-10-30T19:04:42.313" v="239" actId="20577"/>
      <pc:docMkLst>
        <pc:docMk/>
      </pc:docMkLst>
      <pc:sldChg chg="modSp">
        <pc:chgData name="Martina Bošnjak" userId="S::martina.bosnjak1@skole.hr::9ccdaf74-ebf6-4735-9e32-0d656d5f6a85" providerId="AD" clId="Web-{2A3FC5E7-1A31-98CB-D412-D3060A0E1FCD}" dt="2019-10-30T17:27:13.192" v="2" actId="1076"/>
        <pc:sldMkLst>
          <pc:docMk/>
          <pc:sldMk cId="3856144342" sldId="256"/>
        </pc:sldMkLst>
        <pc:spChg chg="mod">
          <ac:chgData name="Martina Bošnjak" userId="S::martina.bosnjak1@skole.hr::9ccdaf74-ebf6-4735-9e32-0d656d5f6a85" providerId="AD" clId="Web-{2A3FC5E7-1A31-98CB-D412-D3060A0E1FCD}" dt="2019-10-30T17:27:13.192" v="2" actId="1076"/>
          <ac:spMkLst>
            <pc:docMk/>
            <pc:sldMk cId="3856144342" sldId="256"/>
            <ac:spMk id="2" creationId="{00000000-0000-0000-0000-000000000000}"/>
          </ac:spMkLst>
        </pc:spChg>
      </pc:sldChg>
      <pc:sldChg chg="modSp">
        <pc:chgData name="Martina Bošnjak" userId="S::martina.bosnjak1@skole.hr::9ccdaf74-ebf6-4735-9e32-0d656d5f6a85" providerId="AD" clId="Web-{2A3FC5E7-1A31-98CB-D412-D3060A0E1FCD}" dt="2019-10-30T17:29:45.301" v="15" actId="14100"/>
        <pc:sldMkLst>
          <pc:docMk/>
          <pc:sldMk cId="1576292420" sldId="257"/>
        </pc:sldMkLst>
        <pc:spChg chg="mod">
          <ac:chgData name="Martina Bošnjak" userId="S::martina.bosnjak1@skole.hr::9ccdaf74-ebf6-4735-9e32-0d656d5f6a85" providerId="AD" clId="Web-{2A3FC5E7-1A31-98CB-D412-D3060A0E1FCD}" dt="2019-10-30T17:29:45.301" v="15" actId="14100"/>
          <ac:spMkLst>
            <pc:docMk/>
            <pc:sldMk cId="1576292420" sldId="257"/>
            <ac:spMk id="3" creationId="{2FC869EF-268C-4F00-90B4-2AEC6BBB5BB6}"/>
          </ac:spMkLst>
        </pc:spChg>
        <pc:picChg chg="mod">
          <ac:chgData name="Martina Bošnjak" userId="S::martina.bosnjak1@skole.hr::9ccdaf74-ebf6-4735-9e32-0d656d5f6a85" providerId="AD" clId="Web-{2A3FC5E7-1A31-98CB-D412-D3060A0E1FCD}" dt="2019-10-30T17:29:35.535" v="13" actId="1076"/>
          <ac:picMkLst>
            <pc:docMk/>
            <pc:sldMk cId="1576292420" sldId="257"/>
            <ac:picMk id="9" creationId="{42C13AD0-8F1B-4651-BB95-02B331423392}"/>
          </ac:picMkLst>
        </pc:picChg>
      </pc:sldChg>
      <pc:sldChg chg="modSp">
        <pc:chgData name="Martina Bošnjak" userId="S::martina.bosnjak1@skole.hr::9ccdaf74-ebf6-4735-9e32-0d656d5f6a85" providerId="AD" clId="Web-{2A3FC5E7-1A31-98CB-D412-D3060A0E1FCD}" dt="2019-10-30T17:34:21.362" v="58" actId="20577"/>
        <pc:sldMkLst>
          <pc:docMk/>
          <pc:sldMk cId="2838289185" sldId="259"/>
        </pc:sldMkLst>
        <pc:spChg chg="mod">
          <ac:chgData name="Martina Bošnjak" userId="S::martina.bosnjak1@skole.hr::9ccdaf74-ebf6-4735-9e32-0d656d5f6a85" providerId="AD" clId="Web-{2A3FC5E7-1A31-98CB-D412-D3060A0E1FCD}" dt="2019-10-30T17:34:21.362" v="58" actId="20577"/>
          <ac:spMkLst>
            <pc:docMk/>
            <pc:sldMk cId="2838289185" sldId="259"/>
            <ac:spMk id="4" creationId="{6DF78F47-8145-4FD5-B499-D4CC162D911D}"/>
          </ac:spMkLst>
        </pc:spChg>
        <pc:picChg chg="mod">
          <ac:chgData name="Martina Bošnjak" userId="S::martina.bosnjak1@skole.hr::9ccdaf74-ebf6-4735-9e32-0d656d5f6a85" providerId="AD" clId="Web-{2A3FC5E7-1A31-98CB-D412-D3060A0E1FCD}" dt="2019-10-30T17:33:25.175" v="52" actId="1076"/>
          <ac:picMkLst>
            <pc:docMk/>
            <pc:sldMk cId="2838289185" sldId="259"/>
            <ac:picMk id="3" creationId="{023E56F3-4B06-4A68-99D0-D2D4D6E10EB1}"/>
          </ac:picMkLst>
        </pc:picChg>
      </pc:sldChg>
      <pc:sldChg chg="modSp">
        <pc:chgData name="Martina Bošnjak" userId="S::martina.bosnjak1@skole.hr::9ccdaf74-ebf6-4735-9e32-0d656d5f6a85" providerId="AD" clId="Web-{2A3FC5E7-1A31-98CB-D412-D3060A0E1FCD}" dt="2019-10-30T18:37:57.012" v="180" actId="20577"/>
        <pc:sldMkLst>
          <pc:docMk/>
          <pc:sldMk cId="2907830698" sldId="262"/>
        </pc:sldMkLst>
        <pc:spChg chg="mod">
          <ac:chgData name="Martina Bošnjak" userId="S::martina.bosnjak1@skole.hr::9ccdaf74-ebf6-4735-9e32-0d656d5f6a85" providerId="AD" clId="Web-{2A3FC5E7-1A31-98CB-D412-D3060A0E1FCD}" dt="2019-10-30T18:37:57.012" v="180" actId="20577"/>
          <ac:spMkLst>
            <pc:docMk/>
            <pc:sldMk cId="2907830698" sldId="262"/>
            <ac:spMk id="12" creationId="{C5D924E5-5239-412E-941A-D11A1797A9F5}"/>
          </ac:spMkLst>
        </pc:spChg>
      </pc:sldChg>
      <pc:sldChg chg="modSp">
        <pc:chgData name="Martina Bošnjak" userId="S::martina.bosnjak1@skole.hr::9ccdaf74-ebf6-4735-9e32-0d656d5f6a85" providerId="AD" clId="Web-{2A3FC5E7-1A31-98CB-D412-D3060A0E1FCD}" dt="2019-10-30T19:04:40.188" v="237" actId="20577"/>
        <pc:sldMkLst>
          <pc:docMk/>
          <pc:sldMk cId="2888270002" sldId="263"/>
        </pc:sldMkLst>
        <pc:spChg chg="mod">
          <ac:chgData name="Martina Bošnjak" userId="S::martina.bosnjak1@skole.hr::9ccdaf74-ebf6-4735-9e32-0d656d5f6a85" providerId="AD" clId="Web-{2A3FC5E7-1A31-98CB-D412-D3060A0E1FCD}" dt="2019-10-30T19:04:40.188" v="237" actId="20577"/>
          <ac:spMkLst>
            <pc:docMk/>
            <pc:sldMk cId="2888270002" sldId="263"/>
            <ac:spMk id="2" creationId="{D310BD3A-211C-4A66-B30C-9C893514A60E}"/>
          </ac:spMkLst>
        </pc:spChg>
        <pc:spChg chg="mod">
          <ac:chgData name="Martina Bošnjak" userId="S::martina.bosnjak1@skole.hr::9ccdaf74-ebf6-4735-9e32-0d656d5f6a85" providerId="AD" clId="Web-{2A3FC5E7-1A31-98CB-D412-D3060A0E1FCD}" dt="2019-10-30T18:46:38.248" v="234" actId="20577"/>
          <ac:spMkLst>
            <pc:docMk/>
            <pc:sldMk cId="2888270002" sldId="263"/>
            <ac:spMk id="4" creationId="{6B0EACF3-8C96-42D1-B5DC-AB291F6E56B9}"/>
          </ac:spMkLst>
        </pc:spChg>
      </pc:sldChg>
      <pc:sldChg chg="modSp">
        <pc:chgData name="Martina Bošnjak" userId="S::martina.bosnjak1@skole.hr::9ccdaf74-ebf6-4735-9e32-0d656d5f6a85" providerId="AD" clId="Web-{2A3FC5E7-1A31-98CB-D412-D3060A0E1FCD}" dt="2019-10-30T18:40:08.720" v="191" actId="20577"/>
        <pc:sldMkLst>
          <pc:docMk/>
          <pc:sldMk cId="2745771577" sldId="264"/>
        </pc:sldMkLst>
        <pc:spChg chg="mod">
          <ac:chgData name="Martina Bošnjak" userId="S::martina.bosnjak1@skole.hr::9ccdaf74-ebf6-4735-9e32-0d656d5f6a85" providerId="AD" clId="Web-{2A3FC5E7-1A31-98CB-D412-D3060A0E1FCD}" dt="2019-10-30T18:39:47" v="186" actId="20577"/>
          <ac:spMkLst>
            <pc:docMk/>
            <pc:sldMk cId="2745771577" sldId="264"/>
            <ac:spMk id="2" creationId="{38902B99-9963-4581-87EE-80204C67B5B6}"/>
          </ac:spMkLst>
        </pc:spChg>
        <pc:spChg chg="mod">
          <ac:chgData name="Martina Bošnjak" userId="S::martina.bosnjak1@skole.hr::9ccdaf74-ebf6-4735-9e32-0d656d5f6a85" providerId="AD" clId="Web-{2A3FC5E7-1A31-98CB-D412-D3060A0E1FCD}" dt="2019-10-30T18:40:08.720" v="191" actId="20577"/>
          <ac:spMkLst>
            <pc:docMk/>
            <pc:sldMk cId="2745771577" sldId="264"/>
            <ac:spMk id="3" creationId="{E7113812-22D7-421B-AE35-0417DBCCF8AF}"/>
          </ac:spMkLst>
        </pc:spChg>
      </pc:sldChg>
      <pc:sldChg chg="modSp">
        <pc:chgData name="Martina Bošnjak" userId="S::martina.bosnjak1@skole.hr::9ccdaf74-ebf6-4735-9e32-0d656d5f6a85" providerId="AD" clId="Web-{2A3FC5E7-1A31-98CB-D412-D3060A0E1FCD}" dt="2019-10-30T17:35:50.736" v="77" actId="20577"/>
        <pc:sldMkLst>
          <pc:docMk/>
          <pc:sldMk cId="710311823" sldId="265"/>
        </pc:sldMkLst>
        <pc:spChg chg="mod">
          <ac:chgData name="Martina Bošnjak" userId="S::martina.bosnjak1@skole.hr::9ccdaf74-ebf6-4735-9e32-0d656d5f6a85" providerId="AD" clId="Web-{2A3FC5E7-1A31-98CB-D412-D3060A0E1FCD}" dt="2019-10-30T17:35:50.736" v="77" actId="20577"/>
          <ac:spMkLst>
            <pc:docMk/>
            <pc:sldMk cId="710311823" sldId="265"/>
            <ac:spMk id="3" creationId="{87C5F9CF-892A-4243-BB27-617E0EACDFFC}"/>
          </ac:spMkLst>
        </pc:spChg>
      </pc:sldChg>
      <pc:sldChg chg="modSp">
        <pc:chgData name="Martina Bošnjak" userId="S::martina.bosnjak1@skole.hr::9ccdaf74-ebf6-4735-9e32-0d656d5f6a85" providerId="AD" clId="Web-{2A3FC5E7-1A31-98CB-D412-D3060A0E1FCD}" dt="2019-10-30T18:40:56.268" v="196" actId="20577"/>
        <pc:sldMkLst>
          <pc:docMk/>
          <pc:sldMk cId="875453297" sldId="266"/>
        </pc:sldMkLst>
        <pc:spChg chg="mod">
          <ac:chgData name="Martina Bošnjak" userId="S::martina.bosnjak1@skole.hr::9ccdaf74-ebf6-4735-9e32-0d656d5f6a85" providerId="AD" clId="Web-{2A3FC5E7-1A31-98CB-D412-D3060A0E1FCD}" dt="2019-10-30T18:40:56.268" v="196" actId="20577"/>
          <ac:spMkLst>
            <pc:docMk/>
            <pc:sldMk cId="875453297" sldId="266"/>
            <ac:spMk id="2" creationId="{1E0D6E47-DB7E-47FD-A71D-747807B6FCFC}"/>
          </ac:spMkLst>
        </pc:spChg>
      </pc:sldChg>
      <pc:sldChg chg="modSp">
        <pc:chgData name="Martina Bošnjak" userId="S::martina.bosnjak1@skole.hr::9ccdaf74-ebf6-4735-9e32-0d656d5f6a85" providerId="AD" clId="Web-{2A3FC5E7-1A31-98CB-D412-D3060A0E1FCD}" dt="2019-10-30T18:46:19.091" v="231" actId="20577"/>
        <pc:sldMkLst>
          <pc:docMk/>
          <pc:sldMk cId="2756385602" sldId="267"/>
        </pc:sldMkLst>
        <pc:spChg chg="mod">
          <ac:chgData name="Martina Bošnjak" userId="S::martina.bosnjak1@skole.hr::9ccdaf74-ebf6-4735-9e32-0d656d5f6a85" providerId="AD" clId="Web-{2A3FC5E7-1A31-98CB-D412-D3060A0E1FCD}" dt="2019-10-30T18:41:59.754" v="204" actId="20577"/>
          <ac:spMkLst>
            <pc:docMk/>
            <pc:sldMk cId="2756385602" sldId="267"/>
            <ac:spMk id="2" creationId="{963624FD-9C2A-4BDC-AE8D-7413442053EA}"/>
          </ac:spMkLst>
        </pc:spChg>
        <pc:spChg chg="mod">
          <ac:chgData name="Martina Bošnjak" userId="S::martina.bosnjak1@skole.hr::9ccdaf74-ebf6-4735-9e32-0d656d5f6a85" providerId="AD" clId="Web-{2A3FC5E7-1A31-98CB-D412-D3060A0E1FCD}" dt="2019-10-30T18:46:19.091" v="231" actId="20577"/>
          <ac:spMkLst>
            <pc:docMk/>
            <pc:sldMk cId="2756385602" sldId="267"/>
            <ac:spMk id="3" creationId="{CBCE6B4B-D38A-4C1E-BE98-59D010DE9C6A}"/>
          </ac:spMkLst>
        </pc:spChg>
      </pc:sldChg>
      <pc:sldChg chg="modSp">
        <pc:chgData name="Martina Bošnjak" userId="S::martina.bosnjak1@skole.hr::9ccdaf74-ebf6-4735-9e32-0d656d5f6a85" providerId="AD" clId="Web-{2A3FC5E7-1A31-98CB-D412-D3060A0E1FCD}" dt="2019-10-30T18:46:06.419" v="228" actId="20577"/>
        <pc:sldMkLst>
          <pc:docMk/>
          <pc:sldMk cId="711180803" sldId="269"/>
        </pc:sldMkLst>
        <pc:spChg chg="mod">
          <ac:chgData name="Martina Bošnjak" userId="S::martina.bosnjak1@skole.hr::9ccdaf74-ebf6-4735-9e32-0d656d5f6a85" providerId="AD" clId="Web-{2A3FC5E7-1A31-98CB-D412-D3060A0E1FCD}" dt="2019-10-30T18:46:06.419" v="228" actId="20577"/>
          <ac:spMkLst>
            <pc:docMk/>
            <pc:sldMk cId="711180803" sldId="269"/>
            <ac:spMk id="2" creationId="{B0C2C798-E0A9-4753-B6A9-2DEF23312BBC}"/>
          </ac:spMkLst>
        </pc:spChg>
      </pc:sldChg>
      <pc:sldChg chg="modSp">
        <pc:chgData name="Martina Bošnjak" userId="S::martina.bosnjak1@skole.hr::9ccdaf74-ebf6-4735-9e32-0d656d5f6a85" providerId="AD" clId="Web-{2A3FC5E7-1A31-98CB-D412-D3060A0E1FCD}" dt="2019-10-30T18:45:56.715" v="225" actId="20577"/>
        <pc:sldMkLst>
          <pc:docMk/>
          <pc:sldMk cId="3069998289" sldId="270"/>
        </pc:sldMkLst>
        <pc:spChg chg="mod">
          <ac:chgData name="Martina Bošnjak" userId="S::martina.bosnjak1@skole.hr::9ccdaf74-ebf6-4735-9e32-0d656d5f6a85" providerId="AD" clId="Web-{2A3FC5E7-1A31-98CB-D412-D3060A0E1FCD}" dt="2019-10-30T18:45:56.715" v="225" actId="20577"/>
          <ac:spMkLst>
            <pc:docMk/>
            <pc:sldMk cId="3069998289" sldId="270"/>
            <ac:spMk id="3" creationId="{6530B410-1BA2-4C6C-B2ED-E0E50DD37D2F}"/>
          </ac:spMkLst>
        </pc:spChg>
      </pc:sldChg>
      <pc:sldChg chg="modSp">
        <pc:chgData name="Martina Bošnjak" userId="S::martina.bosnjak1@skole.hr::9ccdaf74-ebf6-4735-9e32-0d656d5f6a85" providerId="AD" clId="Web-{2A3FC5E7-1A31-98CB-D412-D3060A0E1FCD}" dt="2019-10-30T18:45:43.512" v="224" actId="20577"/>
        <pc:sldMkLst>
          <pc:docMk/>
          <pc:sldMk cId="3230721251" sldId="271"/>
        </pc:sldMkLst>
        <pc:spChg chg="mod">
          <ac:chgData name="Martina Bošnjak" userId="S::martina.bosnjak1@skole.hr::9ccdaf74-ebf6-4735-9e32-0d656d5f6a85" providerId="AD" clId="Web-{2A3FC5E7-1A31-98CB-D412-D3060A0E1FCD}" dt="2019-10-30T18:45:43.512" v="224" actId="20577"/>
          <ac:spMkLst>
            <pc:docMk/>
            <pc:sldMk cId="3230721251" sldId="271"/>
            <ac:spMk id="2" creationId="{B7173AE1-E19A-4164-90A7-0BCEA7299D5D}"/>
          </ac:spMkLst>
        </pc:spChg>
      </pc:sldChg>
      <pc:sldChg chg="modSp">
        <pc:chgData name="Martina Bošnjak" userId="S::martina.bosnjak1@skole.hr::9ccdaf74-ebf6-4735-9e32-0d656d5f6a85" providerId="AD" clId="Web-{2A3FC5E7-1A31-98CB-D412-D3060A0E1FCD}" dt="2019-10-30T18:31:37.827" v="157" actId="20577"/>
        <pc:sldMkLst>
          <pc:docMk/>
          <pc:sldMk cId="1275750519" sldId="272"/>
        </pc:sldMkLst>
        <pc:spChg chg="mod">
          <ac:chgData name="Martina Bošnjak" userId="S::martina.bosnjak1@skole.hr::9ccdaf74-ebf6-4735-9e32-0d656d5f6a85" providerId="AD" clId="Web-{2A3FC5E7-1A31-98CB-D412-D3060A0E1FCD}" dt="2019-10-30T18:31:37.827" v="157" actId="20577"/>
          <ac:spMkLst>
            <pc:docMk/>
            <pc:sldMk cId="1275750519" sldId="272"/>
            <ac:spMk id="2" creationId="{F4C06CE4-EAD6-489E-8872-31598C33E1D8}"/>
          </ac:spMkLst>
        </pc:spChg>
        <pc:spChg chg="mod">
          <ac:chgData name="Martina Bošnjak" userId="S::martina.bosnjak1@skole.hr::9ccdaf74-ebf6-4735-9e32-0d656d5f6a85" providerId="AD" clId="Web-{2A3FC5E7-1A31-98CB-D412-D3060A0E1FCD}" dt="2019-10-30T18:23:59.496" v="108" actId="20577"/>
          <ac:spMkLst>
            <pc:docMk/>
            <pc:sldMk cId="1275750519" sldId="272"/>
            <ac:spMk id="3" creationId="{42DF2B07-20C3-4FE1-AD95-06222401AC26}"/>
          </ac:spMkLst>
        </pc:spChg>
        <pc:picChg chg="mod">
          <ac:chgData name="Martina Bošnjak" userId="S::martina.bosnjak1@skole.hr::9ccdaf74-ebf6-4735-9e32-0d656d5f6a85" providerId="AD" clId="Web-{2A3FC5E7-1A31-98CB-D412-D3060A0E1FCD}" dt="2019-10-30T18:31:07.373" v="146" actId="1076"/>
          <ac:picMkLst>
            <pc:docMk/>
            <pc:sldMk cId="1275750519" sldId="272"/>
            <ac:picMk id="6" creationId="{DB97D529-13EA-42C3-B837-9784335FBDAC}"/>
          </ac:picMkLst>
        </pc:picChg>
      </pc:sldChg>
      <pc:sldChg chg="modSp">
        <pc:chgData name="Martina Bošnjak" userId="S::martina.bosnjak1@skole.hr::9ccdaf74-ebf6-4735-9e32-0d656d5f6a85" providerId="AD" clId="Web-{2A3FC5E7-1A31-98CB-D412-D3060A0E1FCD}" dt="2019-10-30T18:45:25.871" v="223" actId="20577"/>
        <pc:sldMkLst>
          <pc:docMk/>
          <pc:sldMk cId="1030943700" sldId="274"/>
        </pc:sldMkLst>
        <pc:spChg chg="mod">
          <ac:chgData name="Martina Bošnjak" userId="S::martina.bosnjak1@skole.hr::9ccdaf74-ebf6-4735-9e32-0d656d5f6a85" providerId="AD" clId="Web-{2A3FC5E7-1A31-98CB-D412-D3060A0E1FCD}" dt="2019-10-30T18:24:45.013" v="121" actId="20577"/>
          <ac:spMkLst>
            <pc:docMk/>
            <pc:sldMk cId="1030943700" sldId="274"/>
            <ac:spMk id="2" creationId="{A5D3062E-8E58-41B1-BA72-602BD0A0586F}"/>
          </ac:spMkLst>
        </pc:spChg>
        <pc:spChg chg="mod">
          <ac:chgData name="Martina Bošnjak" userId="S::martina.bosnjak1@skole.hr::9ccdaf74-ebf6-4735-9e32-0d656d5f6a85" providerId="AD" clId="Web-{2A3FC5E7-1A31-98CB-D412-D3060A0E1FCD}" dt="2019-10-30T18:45:25.871" v="223" actId="20577"/>
          <ac:spMkLst>
            <pc:docMk/>
            <pc:sldMk cId="1030943700" sldId="274"/>
            <ac:spMk id="3" creationId="{59B6F1BE-803B-4074-869F-C65416A3BE53}"/>
          </ac:spMkLst>
        </pc:spChg>
      </pc:sldChg>
      <pc:sldChg chg="modSp">
        <pc:chgData name="Martina Bošnjak" userId="S::martina.bosnjak1@skole.hr::9ccdaf74-ebf6-4735-9e32-0d656d5f6a85" providerId="AD" clId="Web-{2A3FC5E7-1A31-98CB-D412-D3060A0E1FCD}" dt="2019-10-30T18:45:12.854" v="221" actId="20577"/>
        <pc:sldMkLst>
          <pc:docMk/>
          <pc:sldMk cId="1186468288" sldId="276"/>
        </pc:sldMkLst>
        <pc:spChg chg="mod">
          <ac:chgData name="Martina Bošnjak" userId="S::martina.bosnjak1@skole.hr::9ccdaf74-ebf6-4735-9e32-0d656d5f6a85" providerId="AD" clId="Web-{2A3FC5E7-1A31-98CB-D412-D3060A0E1FCD}" dt="2019-10-30T18:45:12.854" v="221" actId="20577"/>
          <ac:spMkLst>
            <pc:docMk/>
            <pc:sldMk cId="1186468288" sldId="276"/>
            <ac:spMk id="3" creationId="{FFBEC346-2ED8-44E8-A976-897FE461C438}"/>
          </ac:spMkLst>
        </pc:spChg>
      </pc:sldChg>
      <pc:sldChg chg="modSp">
        <pc:chgData name="Martina Bošnjak" userId="S::martina.bosnjak1@skole.hr::9ccdaf74-ebf6-4735-9e32-0d656d5f6a85" providerId="AD" clId="Web-{2A3FC5E7-1A31-98CB-D412-D3060A0E1FCD}" dt="2019-10-30T18:29:50.855" v="145" actId="1076"/>
        <pc:sldMkLst>
          <pc:docMk/>
          <pc:sldMk cId="2495460225" sldId="277"/>
        </pc:sldMkLst>
        <pc:picChg chg="mod ord">
          <ac:chgData name="Martina Bošnjak" userId="S::martina.bosnjak1@skole.hr::9ccdaf74-ebf6-4735-9e32-0d656d5f6a85" providerId="AD" clId="Web-{2A3FC5E7-1A31-98CB-D412-D3060A0E1FCD}" dt="2019-10-30T18:29:50.855" v="145" actId="1076"/>
          <ac:picMkLst>
            <pc:docMk/>
            <pc:sldMk cId="2495460225" sldId="277"/>
            <ac:picMk id="2" creationId="{1D05E860-8554-47D7-94C6-5CA83C8026BC}"/>
          </ac:picMkLst>
        </pc:picChg>
        <pc:picChg chg="mod ord">
          <ac:chgData name="Martina Bošnjak" userId="S::martina.bosnjak1@skole.hr::9ccdaf74-ebf6-4735-9e32-0d656d5f6a85" providerId="AD" clId="Web-{2A3FC5E7-1A31-98CB-D412-D3060A0E1FCD}" dt="2019-10-30T18:29:39.136" v="143" actId="1076"/>
          <ac:picMkLst>
            <pc:docMk/>
            <pc:sldMk cId="2495460225" sldId="277"/>
            <ac:picMk id="3" creationId="{97D38FE7-8D25-4FA8-81A9-7BD033556E74}"/>
          </ac:picMkLst>
        </pc:picChg>
        <pc:picChg chg="mod ord">
          <ac:chgData name="Martina Bošnjak" userId="S::martina.bosnjak1@skole.hr::9ccdaf74-ebf6-4735-9e32-0d656d5f6a85" providerId="AD" clId="Web-{2A3FC5E7-1A31-98CB-D412-D3060A0E1FCD}" dt="2019-10-30T18:29:28.648" v="141" actId="1076"/>
          <ac:picMkLst>
            <pc:docMk/>
            <pc:sldMk cId="2495460225" sldId="277"/>
            <ac:picMk id="4" creationId="{DB123AF6-EB54-4C09-B4B9-DF1BD18203F3}"/>
          </ac:picMkLst>
        </pc:picChg>
      </pc:sldChg>
      <pc:sldChg chg="modSp">
        <pc:chgData name="Martina Bošnjak" userId="S::martina.bosnjak1@skole.hr::9ccdaf74-ebf6-4735-9e32-0d656d5f6a85" providerId="AD" clId="Web-{2A3FC5E7-1A31-98CB-D412-D3060A0E1FCD}" dt="2019-10-30T18:35:43.258" v="177" actId="20577"/>
        <pc:sldMkLst>
          <pc:docMk/>
          <pc:sldMk cId="4225583789" sldId="278"/>
        </pc:sldMkLst>
        <pc:spChg chg="mod">
          <ac:chgData name="Martina Bošnjak" userId="S::martina.bosnjak1@skole.hr::9ccdaf74-ebf6-4735-9e32-0d656d5f6a85" providerId="AD" clId="Web-{2A3FC5E7-1A31-98CB-D412-D3060A0E1FCD}" dt="2019-10-30T18:35:43.258" v="177" actId="20577"/>
          <ac:spMkLst>
            <pc:docMk/>
            <pc:sldMk cId="4225583789" sldId="278"/>
            <ac:spMk id="75" creationId="{DBAD520C-D362-40DF-8B89-46C8388A854C}"/>
          </ac:spMkLst>
        </pc:spChg>
      </pc:sldChg>
    </pc:docChg>
  </pc:docChgLst>
  <pc:docChgLst>
    <pc:chgData name="Martina Bošnjak" userId="S::martina.bosnjak1@skole.hr::9ccdaf74-ebf6-4735-9e32-0d656d5f6a85" providerId="AD" clId="Web-{E887BDD1-2E89-F3C2-218E-646E1DFB440E}"/>
    <pc:docChg chg="addSld delSld modSld">
      <pc:chgData name="Martina Bošnjak" userId="S::martina.bosnjak1@skole.hr::9ccdaf74-ebf6-4735-9e32-0d656d5f6a85" providerId="AD" clId="Web-{E887BDD1-2E89-F3C2-218E-646E1DFB440E}" dt="2019-10-26T17:21:22.920" v="1473"/>
      <pc:docMkLst>
        <pc:docMk/>
      </pc:docMkLst>
      <pc:sldChg chg="addSp delSp modSp mod setBg">
        <pc:chgData name="Martina Bošnjak" userId="S::martina.bosnjak1@skole.hr::9ccdaf74-ebf6-4735-9e32-0d656d5f6a85" providerId="AD" clId="Web-{E887BDD1-2E89-F3C2-218E-646E1DFB440E}" dt="2019-10-26T16:45:09.263" v="549"/>
        <pc:sldMkLst>
          <pc:docMk/>
          <pc:sldMk cId="3856144342" sldId="256"/>
        </pc:sldMkLst>
        <pc:spChg chg="mod">
          <ac:chgData name="Martina Bošnjak" userId="S::martina.bosnjak1@skole.hr::9ccdaf74-ebf6-4735-9e32-0d656d5f6a85" providerId="AD" clId="Web-{E887BDD1-2E89-F3C2-218E-646E1DFB440E}" dt="2019-10-26T16:45:09.263" v="549"/>
          <ac:spMkLst>
            <pc:docMk/>
            <pc:sldMk cId="3856144342" sldId="256"/>
            <ac:spMk id="2" creationId="{00000000-0000-0000-0000-000000000000}"/>
          </ac:spMkLst>
        </pc:spChg>
        <pc:spChg chg="mod">
          <ac:chgData name="Martina Bošnjak" userId="S::martina.bosnjak1@skole.hr::9ccdaf74-ebf6-4735-9e32-0d656d5f6a85" providerId="AD" clId="Web-{E887BDD1-2E89-F3C2-218E-646E1DFB440E}" dt="2019-10-26T16:45:09.263" v="549"/>
          <ac:spMkLst>
            <pc:docMk/>
            <pc:sldMk cId="3856144342" sldId="256"/>
            <ac:spMk id="3" creationId="{00000000-0000-0000-0000-000000000000}"/>
          </ac:spMkLst>
        </pc:spChg>
        <pc:spChg chg="add del">
          <ac:chgData name="Martina Bošnjak" userId="S::martina.bosnjak1@skole.hr::9ccdaf74-ebf6-4735-9e32-0d656d5f6a85" providerId="AD" clId="Web-{E887BDD1-2E89-F3C2-218E-646E1DFB440E}" dt="2019-10-26T16:45:09.263" v="549"/>
          <ac:spMkLst>
            <pc:docMk/>
            <pc:sldMk cId="3856144342" sldId="256"/>
            <ac:spMk id="8" creationId="{7A070EAD-1DCD-4F3D-BA84-799B891A0E19}"/>
          </ac:spMkLst>
        </pc:spChg>
        <pc:grpChg chg="add del">
          <ac:chgData name="Martina Bošnjak" userId="S::martina.bosnjak1@skole.hr::9ccdaf74-ebf6-4735-9e32-0d656d5f6a85" providerId="AD" clId="Web-{E887BDD1-2E89-F3C2-218E-646E1DFB440E}" dt="2019-10-26T16:45:09.263" v="549"/>
          <ac:grpSpMkLst>
            <pc:docMk/>
            <pc:sldMk cId="3856144342" sldId="256"/>
            <ac:grpSpMk id="10" creationId="{DE471E13-6104-4637-8A8F-B545529B1D11}"/>
          </ac:grpSpMkLst>
        </pc:grpChg>
      </pc:sldChg>
      <pc:sldChg chg="modSp">
        <pc:chgData name="Martina Bošnjak" userId="S::martina.bosnjak1@skole.hr::9ccdaf74-ebf6-4735-9e32-0d656d5f6a85" providerId="AD" clId="Web-{E887BDD1-2E89-F3C2-218E-646E1DFB440E}" dt="2019-10-26T16:59:26.738" v="889" actId="14100"/>
        <pc:sldMkLst>
          <pc:docMk/>
          <pc:sldMk cId="2745771577" sldId="264"/>
        </pc:sldMkLst>
        <pc:spChg chg="mod">
          <ac:chgData name="Martina Bošnjak" userId="S::martina.bosnjak1@skole.hr::9ccdaf74-ebf6-4735-9e32-0d656d5f6a85" providerId="AD" clId="Web-{E887BDD1-2E89-F3C2-218E-646E1DFB440E}" dt="2019-10-26T16:50:45.922" v="634" actId="20577"/>
          <ac:spMkLst>
            <pc:docMk/>
            <pc:sldMk cId="2745771577" sldId="264"/>
            <ac:spMk id="2" creationId="{38902B99-9963-4581-87EE-80204C67B5B6}"/>
          </ac:spMkLst>
        </pc:spChg>
        <pc:spChg chg="mod">
          <ac:chgData name="Martina Bošnjak" userId="S::martina.bosnjak1@skole.hr::9ccdaf74-ebf6-4735-9e32-0d656d5f6a85" providerId="AD" clId="Web-{E887BDD1-2E89-F3C2-218E-646E1DFB440E}" dt="2019-10-26T16:59:26.738" v="889" actId="14100"/>
          <ac:spMkLst>
            <pc:docMk/>
            <pc:sldMk cId="2745771577" sldId="264"/>
            <ac:spMk id="3" creationId="{E7113812-22D7-421B-AE35-0417DBCCF8AF}"/>
          </ac:spMkLst>
        </pc:spChg>
      </pc:sldChg>
      <pc:sldChg chg="addSp delSp modSp mod setBg setClrOvrMap">
        <pc:chgData name="Martina Bošnjak" userId="S::martina.bosnjak1@skole.hr::9ccdaf74-ebf6-4735-9e32-0d656d5f6a85" providerId="AD" clId="Web-{E887BDD1-2E89-F3C2-218E-646E1DFB440E}" dt="2019-10-26T16:47:24.499" v="562" actId="20577"/>
        <pc:sldMkLst>
          <pc:docMk/>
          <pc:sldMk cId="710311823" sldId="265"/>
        </pc:sldMkLst>
        <pc:spChg chg="mod">
          <ac:chgData name="Martina Bošnjak" userId="S::martina.bosnjak1@skole.hr::9ccdaf74-ebf6-4735-9e32-0d656d5f6a85" providerId="AD" clId="Web-{E887BDD1-2E89-F3C2-218E-646E1DFB440E}" dt="2019-10-26T16:47:24.499" v="562" actId="20577"/>
          <ac:spMkLst>
            <pc:docMk/>
            <pc:sldMk cId="710311823" sldId="265"/>
            <ac:spMk id="2" creationId="{88C00D48-46F3-4BD0-A1BE-DF219612D12B}"/>
          </ac:spMkLst>
        </pc:spChg>
        <pc:spChg chg="mod ord">
          <ac:chgData name="Martina Bošnjak" userId="S::martina.bosnjak1@skole.hr::9ccdaf74-ebf6-4735-9e32-0d656d5f6a85" providerId="AD" clId="Web-{E887BDD1-2E89-F3C2-218E-646E1DFB440E}" dt="2019-10-26T16:47:19.389" v="559" actId="20577"/>
          <ac:spMkLst>
            <pc:docMk/>
            <pc:sldMk cId="710311823" sldId="265"/>
            <ac:spMk id="3" creationId="{87C5F9CF-892A-4243-BB27-617E0EACDFFC}"/>
          </ac:spMkLst>
        </pc:spChg>
        <pc:spChg chg="add del">
          <ac:chgData name="Martina Bošnjak" userId="S::martina.bosnjak1@skole.hr::9ccdaf74-ebf6-4735-9e32-0d656d5f6a85" providerId="AD" clId="Web-{E887BDD1-2E89-F3C2-218E-646E1DFB440E}" dt="2019-10-26T16:29:28.694" v="1"/>
          <ac:spMkLst>
            <pc:docMk/>
            <pc:sldMk cId="710311823" sldId="265"/>
            <ac:spMk id="72" creationId="{6697F791-5FFA-4164-899F-EB52EA72B024}"/>
          </ac:spMkLst>
        </pc:spChg>
        <pc:spChg chg="add del">
          <ac:chgData name="Martina Bošnjak" userId="S::martina.bosnjak1@skole.hr::9ccdaf74-ebf6-4735-9e32-0d656d5f6a85" providerId="AD" clId="Web-{E887BDD1-2E89-F3C2-218E-646E1DFB440E}" dt="2019-10-26T16:29:28.694" v="1"/>
          <ac:spMkLst>
            <pc:docMk/>
            <pc:sldMk cId="710311823" sldId="265"/>
            <ac:spMk id="76" creationId="{B773AB25-A422-41AA-9737-5E04C1966DE1}"/>
          </ac:spMkLst>
        </pc:spChg>
        <pc:grpChg chg="add del">
          <ac:chgData name="Martina Bošnjak" userId="S::martina.bosnjak1@skole.hr::9ccdaf74-ebf6-4735-9e32-0d656d5f6a85" providerId="AD" clId="Web-{E887BDD1-2E89-F3C2-218E-646E1DFB440E}" dt="2019-10-26T16:29:28.741" v="2"/>
          <ac:grpSpMkLst>
            <pc:docMk/>
            <pc:sldMk cId="710311823" sldId="265"/>
            <ac:grpSpMk id="9" creationId="{9AE4726C-1831-4FE3-9A11-227F0DC2F0BC}"/>
          </ac:grpSpMkLst>
        </pc:grpChg>
        <pc:grpChg chg="add del">
          <ac:chgData name="Martina Bošnjak" userId="S::martina.bosnjak1@skole.hr::9ccdaf74-ebf6-4735-9e32-0d656d5f6a85" providerId="AD" clId="Web-{E887BDD1-2E89-F3C2-218E-646E1DFB440E}" dt="2019-10-26T16:29:28.741" v="2"/>
          <ac:grpSpMkLst>
            <pc:docMk/>
            <pc:sldMk cId="710311823" sldId="265"/>
            <ac:grpSpMk id="13" creationId="{E916825F-759B-4F1A-BA80-AF7137691EC5}"/>
          </ac:grpSpMkLst>
        </pc:grpChg>
        <pc:grpChg chg="add del">
          <ac:chgData name="Martina Bošnjak" userId="S::martina.bosnjak1@skole.hr::9ccdaf74-ebf6-4735-9e32-0d656d5f6a85" providerId="AD" clId="Web-{E887BDD1-2E89-F3C2-218E-646E1DFB440E}" dt="2019-10-26T16:43:39.966" v="531"/>
          <ac:grpSpMkLst>
            <pc:docMk/>
            <pc:sldMk cId="710311823" sldId="265"/>
            <ac:grpSpMk id="69" creationId="{9AE4726C-1831-4FE3-9A11-227F0DC2F0BC}"/>
          </ac:grpSpMkLst>
        </pc:grpChg>
        <pc:grpChg chg="add del">
          <ac:chgData name="Martina Bošnjak" userId="S::martina.bosnjak1@skole.hr::9ccdaf74-ebf6-4735-9e32-0d656d5f6a85" providerId="AD" clId="Web-{E887BDD1-2E89-F3C2-218E-646E1DFB440E}" dt="2019-10-26T16:43:39.966" v="531"/>
          <ac:grpSpMkLst>
            <pc:docMk/>
            <pc:sldMk cId="710311823" sldId="265"/>
            <ac:grpSpMk id="71" creationId="{E916825F-759B-4F1A-BA80-AF7137691EC5}"/>
          </ac:grpSpMkLst>
        </pc:grpChg>
        <pc:grpChg chg="add del">
          <ac:chgData name="Martina Bošnjak" userId="S::martina.bosnjak1@skole.hr::9ccdaf74-ebf6-4735-9e32-0d656d5f6a85" providerId="AD" clId="Web-{E887BDD1-2E89-F3C2-218E-646E1DFB440E}" dt="2019-10-26T16:29:28.694" v="1"/>
          <ac:grpSpMkLst>
            <pc:docMk/>
            <pc:sldMk cId="710311823" sldId="265"/>
            <ac:grpSpMk id="80" creationId="{6AD0D387-1584-4477-B5F8-52B50D4F2205}"/>
          </ac:grpSpMkLst>
        </pc:grpChg>
        <pc:grpChg chg="add">
          <ac:chgData name="Martina Bošnjak" userId="S::martina.bosnjak1@skole.hr::9ccdaf74-ebf6-4735-9e32-0d656d5f6a85" providerId="AD" clId="Web-{E887BDD1-2E89-F3C2-218E-646E1DFB440E}" dt="2019-10-26T16:43:39.966" v="531"/>
          <ac:grpSpMkLst>
            <pc:docMk/>
            <pc:sldMk cId="710311823" sldId="265"/>
            <ac:grpSpMk id="136" creationId="{BE141425-47F1-446C-A669-DD4B6335868B}"/>
          </ac:grpSpMkLst>
        </pc:grpChg>
        <pc:grpChg chg="add">
          <ac:chgData name="Martina Bošnjak" userId="S::martina.bosnjak1@skole.hr::9ccdaf74-ebf6-4735-9e32-0d656d5f6a85" providerId="AD" clId="Web-{E887BDD1-2E89-F3C2-218E-646E1DFB440E}" dt="2019-10-26T16:43:39.966" v="531"/>
          <ac:grpSpMkLst>
            <pc:docMk/>
            <pc:sldMk cId="710311823" sldId="265"/>
            <ac:grpSpMk id="140" creationId="{A044CC69-5FA0-4079-ACF6-E0B2224C8E82}"/>
          </ac:grpSpMkLst>
        </pc:grpChg>
        <pc:picChg chg="mod ord">
          <ac:chgData name="Martina Bošnjak" userId="S::martina.bosnjak1@skole.hr::9ccdaf74-ebf6-4735-9e32-0d656d5f6a85" providerId="AD" clId="Web-{E887BDD1-2E89-F3C2-218E-646E1DFB440E}" dt="2019-10-26T16:43:39.966" v="531"/>
          <ac:picMkLst>
            <pc:docMk/>
            <pc:sldMk cId="710311823" sldId="265"/>
            <ac:picMk id="4" creationId="{39627B95-5C4C-4E9A-B662-FDBD4CF65BC7}"/>
          </ac:picMkLst>
        </pc:picChg>
        <pc:picChg chg="add mod ord">
          <ac:chgData name="Martina Bošnjak" userId="S::martina.bosnjak1@skole.hr::9ccdaf74-ebf6-4735-9e32-0d656d5f6a85" providerId="AD" clId="Web-{E887BDD1-2E89-F3C2-218E-646E1DFB440E}" dt="2019-10-26T16:43:39.966" v="531"/>
          <ac:picMkLst>
            <pc:docMk/>
            <pc:sldMk cId="710311823" sldId="265"/>
            <ac:picMk id="5" creationId="{7639410D-2DE1-4F5B-B106-14DF31DD80C6}"/>
          </ac:picMkLst>
        </pc:picChg>
        <pc:picChg chg="add mod">
          <ac:chgData name="Martina Bošnjak" userId="S::martina.bosnjak1@skole.hr::9ccdaf74-ebf6-4735-9e32-0d656d5f6a85" providerId="AD" clId="Web-{E887BDD1-2E89-F3C2-218E-646E1DFB440E}" dt="2019-10-26T16:43:39.966" v="531"/>
          <ac:picMkLst>
            <pc:docMk/>
            <pc:sldMk cId="710311823" sldId="265"/>
            <ac:picMk id="7" creationId="{462301F3-ADB7-4D5E-96FC-37ABD3211C40}"/>
          </ac:picMkLst>
        </pc:picChg>
        <pc:picChg chg="add del">
          <ac:chgData name="Martina Bošnjak" userId="S::martina.bosnjak1@skole.hr::9ccdaf74-ebf6-4735-9e32-0d656d5f6a85" providerId="AD" clId="Web-{E887BDD1-2E89-F3C2-218E-646E1DFB440E}" dt="2019-10-26T16:29:28.694" v="1"/>
          <ac:picMkLst>
            <pc:docMk/>
            <pc:sldMk cId="710311823" sldId="265"/>
            <ac:picMk id="74" creationId="{4E28A1A9-FB81-4816-AAEA-C3B430946951}"/>
          </ac:picMkLst>
        </pc:picChg>
        <pc:picChg chg="add del">
          <ac:chgData name="Martina Bošnjak" userId="S::martina.bosnjak1@skole.hr::9ccdaf74-ebf6-4735-9e32-0d656d5f6a85" providerId="AD" clId="Web-{E887BDD1-2E89-F3C2-218E-646E1DFB440E}" dt="2019-10-26T16:29:28.694" v="1"/>
          <ac:picMkLst>
            <pc:docMk/>
            <pc:sldMk cId="710311823" sldId="265"/>
            <ac:picMk id="78" creationId="{AF0552B8-DE8C-40DF-B29F-1728E6A10619}"/>
          </ac:picMkLst>
        </pc:picChg>
        <pc:cxnChg chg="add">
          <ac:chgData name="Martina Bošnjak" userId="S::martina.bosnjak1@skole.hr::9ccdaf74-ebf6-4735-9e32-0d656d5f6a85" providerId="AD" clId="Web-{E887BDD1-2E89-F3C2-218E-646E1DFB440E}" dt="2019-10-26T16:43:39.966" v="531"/>
          <ac:cxnSpMkLst>
            <pc:docMk/>
            <pc:sldMk cId="710311823" sldId="265"/>
            <ac:cxnSpMk id="196" creationId="{D9DEBE99-FE38-4433-85FE-1012E0588304}"/>
          </ac:cxnSpMkLst>
        </pc:cxnChg>
        <pc:cxnChg chg="add">
          <ac:chgData name="Martina Bošnjak" userId="S::martina.bosnjak1@skole.hr::9ccdaf74-ebf6-4735-9e32-0d656d5f6a85" providerId="AD" clId="Web-{E887BDD1-2E89-F3C2-218E-646E1DFB440E}" dt="2019-10-26T16:43:39.966" v="531"/>
          <ac:cxnSpMkLst>
            <pc:docMk/>
            <pc:sldMk cId="710311823" sldId="265"/>
            <ac:cxnSpMk id="198" creationId="{0ED84A1E-BC4C-4D60-8A01-CAC6AA1EFB89}"/>
          </ac:cxnSpMkLst>
        </pc:cxnChg>
        <pc:cxnChg chg="add">
          <ac:chgData name="Martina Bošnjak" userId="S::martina.bosnjak1@skole.hr::9ccdaf74-ebf6-4735-9e32-0d656d5f6a85" providerId="AD" clId="Web-{E887BDD1-2E89-F3C2-218E-646E1DFB440E}" dt="2019-10-26T16:43:39.966" v="531"/>
          <ac:cxnSpMkLst>
            <pc:docMk/>
            <pc:sldMk cId="710311823" sldId="265"/>
            <ac:cxnSpMk id="200" creationId="{F572885A-3F48-463E-82AF-D40C46EE7A1E}"/>
          </ac:cxnSpMkLst>
        </pc:cxnChg>
      </pc:sldChg>
      <pc:sldChg chg="addSp modSp new mod setBg">
        <pc:chgData name="Martina Bošnjak" userId="S::martina.bosnjak1@skole.hr::9ccdaf74-ebf6-4735-9e32-0d656d5f6a85" providerId="AD" clId="Web-{E887BDD1-2E89-F3C2-218E-646E1DFB440E}" dt="2019-10-26T16:40:51.574" v="526" actId="1076"/>
        <pc:sldMkLst>
          <pc:docMk/>
          <pc:sldMk cId="875453297" sldId="266"/>
        </pc:sldMkLst>
        <pc:spChg chg="mod">
          <ac:chgData name="Martina Bošnjak" userId="S::martina.bosnjak1@skole.hr::9ccdaf74-ebf6-4735-9e32-0d656d5f6a85" providerId="AD" clId="Web-{E887BDD1-2E89-F3C2-218E-646E1DFB440E}" dt="2019-10-26T16:40:11.949" v="508" actId="20577"/>
          <ac:spMkLst>
            <pc:docMk/>
            <pc:sldMk cId="875453297" sldId="266"/>
            <ac:spMk id="2" creationId="{1E0D6E47-DB7E-47FD-A71D-747807B6FCFC}"/>
          </ac:spMkLst>
        </pc:spChg>
        <pc:spChg chg="mod ord">
          <ac:chgData name="Martina Bošnjak" userId="S::martina.bosnjak1@skole.hr::9ccdaf74-ebf6-4735-9e32-0d656d5f6a85" providerId="AD" clId="Web-{E887BDD1-2E89-F3C2-218E-646E1DFB440E}" dt="2019-10-26T16:40:32.886" v="519" actId="20577"/>
          <ac:spMkLst>
            <pc:docMk/>
            <pc:sldMk cId="875453297" sldId="266"/>
            <ac:spMk id="3" creationId="{9EF6FF2A-F968-4F72-A389-AA23F9EFA271}"/>
          </ac:spMkLst>
        </pc:spChg>
        <pc:spChg chg="add">
          <ac:chgData name="Martina Bošnjak" userId="S::martina.bosnjak1@skole.hr::9ccdaf74-ebf6-4735-9e32-0d656d5f6a85" providerId="AD" clId="Web-{E887BDD1-2E89-F3C2-218E-646E1DFB440E}" dt="2019-10-26T16:39:40.808" v="460"/>
          <ac:spMkLst>
            <pc:docMk/>
            <pc:sldMk cId="875453297" sldId="266"/>
            <ac:spMk id="13" creationId="{8B451719-3D51-4EAE-BFF2-306B3D2EE3EC}"/>
          </ac:spMkLst>
        </pc:spChg>
        <pc:picChg chg="add mod ord">
          <ac:chgData name="Martina Bošnjak" userId="S::martina.bosnjak1@skole.hr::9ccdaf74-ebf6-4735-9e32-0d656d5f6a85" providerId="AD" clId="Web-{E887BDD1-2E89-F3C2-218E-646E1DFB440E}" dt="2019-10-26T16:40:51.574" v="526" actId="1076"/>
          <ac:picMkLst>
            <pc:docMk/>
            <pc:sldMk cId="875453297" sldId="266"/>
            <ac:picMk id="4" creationId="{5CB9A691-08DE-4E93-ADAA-D96C547E8452}"/>
          </ac:picMkLst>
        </pc:picChg>
        <pc:picChg chg="add mod ord">
          <ac:chgData name="Martina Bošnjak" userId="S::martina.bosnjak1@skole.hr::9ccdaf74-ebf6-4735-9e32-0d656d5f6a85" providerId="AD" clId="Web-{E887BDD1-2E89-F3C2-218E-646E1DFB440E}" dt="2019-10-26T16:40:47.636" v="525" actId="14100"/>
          <ac:picMkLst>
            <pc:docMk/>
            <pc:sldMk cId="875453297" sldId="266"/>
            <ac:picMk id="6" creationId="{7D663D09-7AA2-45DA-9EF0-57B1FB607D3B}"/>
          </ac:picMkLst>
        </pc:picChg>
        <pc:picChg chg="add mod">
          <ac:chgData name="Martina Bošnjak" userId="S::martina.bosnjak1@skole.hr::9ccdaf74-ebf6-4735-9e32-0d656d5f6a85" providerId="AD" clId="Web-{E887BDD1-2E89-F3C2-218E-646E1DFB440E}" dt="2019-10-26T16:40:43.886" v="524" actId="14100"/>
          <ac:picMkLst>
            <pc:docMk/>
            <pc:sldMk cId="875453297" sldId="266"/>
            <ac:picMk id="8" creationId="{29028A18-015F-473A-AC81-7051FAEFE780}"/>
          </ac:picMkLst>
        </pc:picChg>
      </pc:sldChg>
      <pc:sldChg chg="del">
        <pc:chgData name="Martina Bošnjak" userId="S::martina.bosnjak1@skole.hr::9ccdaf74-ebf6-4735-9e32-0d656d5f6a85" providerId="AD" clId="Web-{E887BDD1-2E89-F3C2-218E-646E1DFB440E}" dt="2019-10-26T16:30:55.804" v="3"/>
        <pc:sldMkLst>
          <pc:docMk/>
          <pc:sldMk cId="3157445507" sldId="266"/>
        </pc:sldMkLst>
      </pc:sldChg>
      <pc:sldChg chg="addSp delSp modSp new mod setBg">
        <pc:chgData name="Martina Bošnjak" userId="S::martina.bosnjak1@skole.hr::9ccdaf74-ebf6-4735-9e32-0d656d5f6a85" providerId="AD" clId="Web-{E887BDD1-2E89-F3C2-218E-646E1DFB440E}" dt="2019-10-26T16:58:44.910" v="881" actId="20577"/>
        <pc:sldMkLst>
          <pc:docMk/>
          <pc:sldMk cId="2756385602" sldId="267"/>
        </pc:sldMkLst>
        <pc:spChg chg="mod">
          <ac:chgData name="Martina Bošnjak" userId="S::martina.bosnjak1@skole.hr::9ccdaf74-ebf6-4735-9e32-0d656d5f6a85" providerId="AD" clId="Web-{E887BDD1-2E89-F3C2-218E-646E1DFB440E}" dt="2019-10-26T16:58:44.910" v="881" actId="20577"/>
          <ac:spMkLst>
            <pc:docMk/>
            <pc:sldMk cId="2756385602" sldId="267"/>
            <ac:spMk id="2" creationId="{963624FD-9C2A-4BDC-AE8D-7413442053EA}"/>
          </ac:spMkLst>
        </pc:spChg>
        <pc:spChg chg="mod">
          <ac:chgData name="Martina Bošnjak" userId="S::martina.bosnjak1@skole.hr::9ccdaf74-ebf6-4735-9e32-0d656d5f6a85" providerId="AD" clId="Web-{E887BDD1-2E89-F3C2-218E-646E1DFB440E}" dt="2019-10-26T16:58:15.566" v="879" actId="14100"/>
          <ac:spMkLst>
            <pc:docMk/>
            <pc:sldMk cId="2756385602" sldId="267"/>
            <ac:spMk id="3" creationId="{CBCE6B4B-D38A-4C1E-BE98-59D010DE9C6A}"/>
          </ac:spMkLst>
        </pc:spChg>
        <pc:spChg chg="add del">
          <ac:chgData name="Martina Bošnjak" userId="S::martina.bosnjak1@skole.hr::9ccdaf74-ebf6-4735-9e32-0d656d5f6a85" providerId="AD" clId="Web-{E887BDD1-2E89-F3C2-218E-646E1DFB440E}" dt="2019-10-26T16:57:10.941" v="867"/>
          <ac:spMkLst>
            <pc:docMk/>
            <pc:sldMk cId="2756385602" sldId="267"/>
            <ac:spMk id="11" creationId="{A0F3E2DF-E827-4D2A-A6D3-15B8451C8784}"/>
          </ac:spMkLst>
        </pc:spChg>
        <pc:picChg chg="add mod ord">
          <ac:chgData name="Martina Bošnjak" userId="S::martina.bosnjak1@skole.hr::9ccdaf74-ebf6-4735-9e32-0d656d5f6a85" providerId="AD" clId="Web-{E887BDD1-2E89-F3C2-218E-646E1DFB440E}" dt="2019-10-26T16:57:21.566" v="870" actId="14100"/>
          <ac:picMkLst>
            <pc:docMk/>
            <pc:sldMk cId="2756385602" sldId="267"/>
            <ac:picMk id="4" creationId="{51F64166-9DE2-4BDC-9988-05C7B54899E9}"/>
          </ac:picMkLst>
        </pc:picChg>
        <pc:picChg chg="add mod">
          <ac:chgData name="Martina Bošnjak" userId="S::martina.bosnjak1@skole.hr::9ccdaf74-ebf6-4735-9e32-0d656d5f6a85" providerId="AD" clId="Web-{E887BDD1-2E89-F3C2-218E-646E1DFB440E}" dt="2019-10-26T16:57:26.769" v="871" actId="1076"/>
          <ac:picMkLst>
            <pc:docMk/>
            <pc:sldMk cId="2756385602" sldId="267"/>
            <ac:picMk id="6" creationId="{956595EE-C28F-49EB-920B-4A7AAFD956EA}"/>
          </ac:picMkLst>
        </pc:picChg>
      </pc:sldChg>
      <pc:sldChg chg="modSp new del">
        <pc:chgData name="Martina Bošnjak" userId="S::martina.bosnjak1@skole.hr::9ccdaf74-ebf6-4735-9e32-0d656d5f6a85" providerId="AD" clId="Web-{E887BDD1-2E89-F3C2-218E-646E1DFB440E}" dt="2019-10-26T17:05:40.304" v="942"/>
        <pc:sldMkLst>
          <pc:docMk/>
          <pc:sldMk cId="4288018620" sldId="268"/>
        </pc:sldMkLst>
        <pc:spChg chg="mod">
          <ac:chgData name="Martina Bošnjak" userId="S::martina.bosnjak1@skole.hr::9ccdaf74-ebf6-4735-9e32-0d656d5f6a85" providerId="AD" clId="Web-{E887BDD1-2E89-F3C2-218E-646E1DFB440E}" dt="2019-10-26T16:56:24.346" v="865" actId="14100"/>
          <ac:spMkLst>
            <pc:docMk/>
            <pc:sldMk cId="4288018620" sldId="268"/>
            <ac:spMk id="3" creationId="{4E6AE7D2-69CE-4511-B57A-EEAF16C3873F}"/>
          </ac:spMkLst>
        </pc:spChg>
      </pc:sldChg>
      <pc:sldChg chg="addSp modSp new mod setBg">
        <pc:chgData name="Martina Bošnjak" userId="S::martina.bosnjak1@skole.hr::9ccdaf74-ebf6-4735-9e32-0d656d5f6a85" providerId="AD" clId="Web-{E887BDD1-2E89-F3C2-218E-646E1DFB440E}" dt="2019-10-26T17:05:32.616" v="939" actId="20577"/>
        <pc:sldMkLst>
          <pc:docMk/>
          <pc:sldMk cId="711180803" sldId="269"/>
        </pc:sldMkLst>
        <pc:spChg chg="add mod">
          <ac:chgData name="Martina Bošnjak" userId="S::martina.bosnjak1@skole.hr::9ccdaf74-ebf6-4735-9e32-0d656d5f6a85" providerId="AD" clId="Web-{E887BDD1-2E89-F3C2-218E-646E1DFB440E}" dt="2019-10-26T17:05:32.616" v="939" actId="20577"/>
          <ac:spMkLst>
            <pc:docMk/>
            <pc:sldMk cId="711180803" sldId="269"/>
            <ac:spMk id="2" creationId="{B0C2C798-E0A9-4753-B6A9-2DEF23312BBC}"/>
          </ac:spMkLst>
        </pc:spChg>
        <pc:spChg chg="add">
          <ac:chgData name="Martina Bošnjak" userId="S::martina.bosnjak1@skole.hr::9ccdaf74-ebf6-4735-9e32-0d656d5f6a85" providerId="AD" clId="Web-{E887BDD1-2E89-F3C2-218E-646E1DFB440E}" dt="2019-10-26T17:03:42.381" v="935"/>
          <ac:spMkLst>
            <pc:docMk/>
            <pc:sldMk cId="711180803" sldId="269"/>
            <ac:spMk id="72" creationId="{BF64808F-7AB0-4B1E-8E79-6D969BCE8FB5}"/>
          </ac:spMkLst>
        </pc:spChg>
        <pc:grpChg chg="add">
          <ac:chgData name="Martina Bošnjak" userId="S::martina.bosnjak1@skole.hr::9ccdaf74-ebf6-4735-9e32-0d656d5f6a85" providerId="AD" clId="Web-{E887BDD1-2E89-F3C2-218E-646E1DFB440E}" dt="2019-10-26T17:03:42.381" v="935"/>
          <ac:grpSpMkLst>
            <pc:docMk/>
            <pc:sldMk cId="711180803" sldId="269"/>
            <ac:grpSpMk id="16" creationId="{B63FC8BF-EB08-477E-9DBC-241BD99A0FA1}"/>
          </ac:grpSpMkLst>
        </pc:grpChg>
        <pc:picChg chg="add mod ord">
          <ac:chgData name="Martina Bošnjak" userId="S::martina.bosnjak1@skole.hr::9ccdaf74-ebf6-4735-9e32-0d656d5f6a85" providerId="AD" clId="Web-{E887BDD1-2E89-F3C2-218E-646E1DFB440E}" dt="2019-10-26T17:03:42.381" v="935"/>
          <ac:picMkLst>
            <pc:docMk/>
            <pc:sldMk cId="711180803" sldId="269"/>
            <ac:picMk id="3" creationId="{68B98FEE-C1DC-4539-B333-BD9498459A25}"/>
          </ac:picMkLst>
        </pc:picChg>
        <pc:picChg chg="add mod ord">
          <ac:chgData name="Martina Bošnjak" userId="S::martina.bosnjak1@skole.hr::9ccdaf74-ebf6-4735-9e32-0d656d5f6a85" providerId="AD" clId="Web-{E887BDD1-2E89-F3C2-218E-646E1DFB440E}" dt="2019-10-26T17:03:42.381" v="935"/>
          <ac:picMkLst>
            <pc:docMk/>
            <pc:sldMk cId="711180803" sldId="269"/>
            <ac:picMk id="5" creationId="{58590826-FB22-406B-99D5-B808C1228B00}"/>
          </ac:picMkLst>
        </pc:picChg>
        <pc:picChg chg="add mod">
          <ac:chgData name="Martina Bošnjak" userId="S::martina.bosnjak1@skole.hr::9ccdaf74-ebf6-4735-9e32-0d656d5f6a85" providerId="AD" clId="Web-{E887BDD1-2E89-F3C2-218E-646E1DFB440E}" dt="2019-10-26T17:03:42.381" v="935"/>
          <ac:picMkLst>
            <pc:docMk/>
            <pc:sldMk cId="711180803" sldId="269"/>
            <ac:picMk id="7" creationId="{0FF935C4-87E6-47C1-B45E-06539B419E12}"/>
          </ac:picMkLst>
        </pc:picChg>
        <pc:picChg chg="add mod">
          <ac:chgData name="Martina Bošnjak" userId="S::martina.bosnjak1@skole.hr::9ccdaf74-ebf6-4735-9e32-0d656d5f6a85" providerId="AD" clId="Web-{E887BDD1-2E89-F3C2-218E-646E1DFB440E}" dt="2019-10-26T17:03:42.381" v="935"/>
          <ac:picMkLst>
            <pc:docMk/>
            <pc:sldMk cId="711180803" sldId="269"/>
            <ac:picMk id="9" creationId="{9DB4FE18-2446-4705-9903-9D1879ABE72B}"/>
          </ac:picMkLst>
        </pc:picChg>
        <pc:picChg chg="add">
          <ac:chgData name="Martina Bošnjak" userId="S::martina.bosnjak1@skole.hr::9ccdaf74-ebf6-4735-9e32-0d656d5f6a85" providerId="AD" clId="Web-{E887BDD1-2E89-F3C2-218E-646E1DFB440E}" dt="2019-10-26T17:03:42.381" v="935"/>
          <ac:picMkLst>
            <pc:docMk/>
            <pc:sldMk cId="711180803" sldId="269"/>
            <ac:picMk id="14" creationId="{E61C8FFB-D7F6-4A1A-9D7E-2AFD6F78C2DF}"/>
          </ac:picMkLst>
        </pc:picChg>
      </pc:sldChg>
      <pc:sldChg chg="addSp modSp new mod setBg">
        <pc:chgData name="Martina Bošnjak" userId="S::martina.bosnjak1@skole.hr::9ccdaf74-ebf6-4735-9e32-0d656d5f6a85" providerId="AD" clId="Web-{E887BDD1-2E89-F3C2-218E-646E1DFB440E}" dt="2019-10-26T17:11:22.806" v="1227" actId="1076"/>
        <pc:sldMkLst>
          <pc:docMk/>
          <pc:sldMk cId="3069998289" sldId="270"/>
        </pc:sldMkLst>
        <pc:spChg chg="mod">
          <ac:chgData name="Martina Bošnjak" userId="S::martina.bosnjak1@skole.hr::9ccdaf74-ebf6-4735-9e32-0d656d5f6a85" providerId="AD" clId="Web-{E887BDD1-2E89-F3C2-218E-646E1DFB440E}" dt="2019-10-26T17:11:15.384" v="1226" actId="1076"/>
          <ac:spMkLst>
            <pc:docMk/>
            <pc:sldMk cId="3069998289" sldId="270"/>
            <ac:spMk id="2" creationId="{359CE368-6EB3-4223-963D-BB99D8B15329}"/>
          </ac:spMkLst>
        </pc:spChg>
        <pc:spChg chg="mod ord">
          <ac:chgData name="Martina Bošnjak" userId="S::martina.bosnjak1@skole.hr::9ccdaf74-ebf6-4735-9e32-0d656d5f6a85" providerId="AD" clId="Web-{E887BDD1-2E89-F3C2-218E-646E1DFB440E}" dt="2019-10-26T17:11:22.806" v="1227" actId="1076"/>
          <ac:spMkLst>
            <pc:docMk/>
            <pc:sldMk cId="3069998289" sldId="270"/>
            <ac:spMk id="3" creationId="{6530B410-1BA2-4C6C-B2ED-E0E50DD37D2F}"/>
          </ac:spMkLst>
        </pc:spChg>
        <pc:spChg chg="add">
          <ac:chgData name="Martina Bošnjak" userId="S::martina.bosnjak1@skole.hr::9ccdaf74-ebf6-4735-9e32-0d656d5f6a85" providerId="AD" clId="Web-{E887BDD1-2E89-F3C2-218E-646E1DFB440E}" dt="2019-10-26T17:10:31.243" v="1217"/>
          <ac:spMkLst>
            <pc:docMk/>
            <pc:sldMk cId="3069998289" sldId="270"/>
            <ac:spMk id="11" creationId="{E704FA00-F5B1-4BF3-BFB2-F832D367024B}"/>
          </ac:spMkLst>
        </pc:spChg>
        <pc:picChg chg="add mod">
          <ac:chgData name="Martina Bošnjak" userId="S::martina.bosnjak1@skole.hr::9ccdaf74-ebf6-4735-9e32-0d656d5f6a85" providerId="AD" clId="Web-{E887BDD1-2E89-F3C2-218E-646E1DFB440E}" dt="2019-10-26T17:10:31.243" v="1217"/>
          <ac:picMkLst>
            <pc:docMk/>
            <pc:sldMk cId="3069998289" sldId="270"/>
            <ac:picMk id="4" creationId="{741AB9D1-F004-420D-A564-EDD5627373A6}"/>
          </ac:picMkLst>
        </pc:picChg>
        <pc:picChg chg="add mod">
          <ac:chgData name="Martina Bošnjak" userId="S::martina.bosnjak1@skole.hr::9ccdaf74-ebf6-4735-9e32-0d656d5f6a85" providerId="AD" clId="Web-{E887BDD1-2E89-F3C2-218E-646E1DFB440E}" dt="2019-10-26T17:10:31.243" v="1217"/>
          <ac:picMkLst>
            <pc:docMk/>
            <pc:sldMk cId="3069998289" sldId="270"/>
            <ac:picMk id="6" creationId="{43B76235-CBE1-4143-AC61-BEBA755C66A4}"/>
          </ac:picMkLst>
        </pc:picChg>
      </pc:sldChg>
      <pc:sldChg chg="new del">
        <pc:chgData name="Martina Bošnjak" userId="S::martina.bosnjak1@skole.hr::9ccdaf74-ebf6-4735-9e32-0d656d5f6a85" providerId="AD" clId="Web-{E887BDD1-2E89-F3C2-218E-646E1DFB440E}" dt="2019-10-26T17:12:35.729" v="1229"/>
        <pc:sldMkLst>
          <pc:docMk/>
          <pc:sldMk cId="1179027965" sldId="271"/>
        </pc:sldMkLst>
      </pc:sldChg>
      <pc:sldChg chg="addSp modSp new mod setBg">
        <pc:chgData name="Martina Bošnjak" userId="S::martina.bosnjak1@skole.hr::9ccdaf74-ebf6-4735-9e32-0d656d5f6a85" providerId="AD" clId="Web-{E887BDD1-2E89-F3C2-218E-646E1DFB440E}" dt="2019-10-26T17:21:22.920" v="1473"/>
        <pc:sldMkLst>
          <pc:docMk/>
          <pc:sldMk cId="3230721251" sldId="271"/>
        </pc:sldMkLst>
        <pc:spChg chg="mod">
          <ac:chgData name="Martina Bošnjak" userId="S::martina.bosnjak1@skole.hr::9ccdaf74-ebf6-4735-9e32-0d656d5f6a85" providerId="AD" clId="Web-{E887BDD1-2E89-F3C2-218E-646E1DFB440E}" dt="2019-10-26T17:21:22.920" v="1473"/>
          <ac:spMkLst>
            <pc:docMk/>
            <pc:sldMk cId="3230721251" sldId="271"/>
            <ac:spMk id="2" creationId="{B7173AE1-E19A-4164-90A7-0BCEA7299D5D}"/>
          </ac:spMkLst>
        </pc:spChg>
        <pc:grpChg chg="add">
          <ac:chgData name="Martina Bošnjak" userId="S::martina.bosnjak1@skole.hr::9ccdaf74-ebf6-4735-9e32-0d656d5f6a85" providerId="AD" clId="Web-{E887BDD1-2E89-F3C2-218E-646E1DFB440E}" dt="2019-10-26T17:21:22.920" v="1473"/>
          <ac:grpSpMkLst>
            <pc:docMk/>
            <pc:sldMk cId="3230721251" sldId="271"/>
            <ac:grpSpMk id="14" creationId="{AFAAC72B-1468-4A61-818C-9D6740A34BFD}"/>
          </ac:grpSpMkLst>
        </pc:grpChg>
        <pc:grpChg chg="add">
          <ac:chgData name="Martina Bošnjak" userId="S::martina.bosnjak1@skole.hr::9ccdaf74-ebf6-4735-9e32-0d656d5f6a85" providerId="AD" clId="Web-{E887BDD1-2E89-F3C2-218E-646E1DFB440E}" dt="2019-10-26T17:21:22.920" v="1473"/>
          <ac:grpSpMkLst>
            <pc:docMk/>
            <pc:sldMk cId="3230721251" sldId="271"/>
            <ac:grpSpMk id="70" creationId="{FB29BF4C-3201-4DCE-BAC6-17079E55CAF5}"/>
          </ac:grpSpMkLst>
        </pc:grpChg>
        <pc:grpChg chg="add">
          <ac:chgData name="Martina Bošnjak" userId="S::martina.bosnjak1@skole.hr::9ccdaf74-ebf6-4735-9e32-0d656d5f6a85" providerId="AD" clId="Web-{E887BDD1-2E89-F3C2-218E-646E1DFB440E}" dt="2019-10-26T17:21:22.920" v="1473"/>
          <ac:grpSpMkLst>
            <pc:docMk/>
            <pc:sldMk cId="3230721251" sldId="271"/>
            <ac:grpSpMk id="74" creationId="{0AB4BB4A-018B-4381-B851-17527C329700}"/>
          </ac:grpSpMkLst>
        </pc:grpChg>
        <pc:grpChg chg="add">
          <ac:chgData name="Martina Bošnjak" userId="S::martina.bosnjak1@skole.hr::9ccdaf74-ebf6-4735-9e32-0d656d5f6a85" providerId="AD" clId="Web-{E887BDD1-2E89-F3C2-218E-646E1DFB440E}" dt="2019-10-26T17:21:22.920" v="1473"/>
          <ac:grpSpMkLst>
            <pc:docMk/>
            <pc:sldMk cId="3230721251" sldId="271"/>
            <ac:grpSpMk id="136" creationId="{B32545B8-7ED2-49F4-B5DD-E81355851E46}"/>
          </ac:grpSpMkLst>
        </pc:grpChg>
        <pc:picChg chg="add mod">
          <ac:chgData name="Martina Bošnjak" userId="S::martina.bosnjak1@skole.hr::9ccdaf74-ebf6-4735-9e32-0d656d5f6a85" providerId="AD" clId="Web-{E887BDD1-2E89-F3C2-218E-646E1DFB440E}" dt="2019-10-26T17:21:22.920" v="1473"/>
          <ac:picMkLst>
            <pc:docMk/>
            <pc:sldMk cId="3230721251" sldId="271"/>
            <ac:picMk id="3" creationId="{A7F83290-0B14-4266-B5F0-8B2AC82F714B}"/>
          </ac:picMkLst>
        </pc:picChg>
        <pc:picChg chg="add mod ord">
          <ac:chgData name="Martina Bošnjak" userId="S::martina.bosnjak1@skole.hr::9ccdaf74-ebf6-4735-9e32-0d656d5f6a85" providerId="AD" clId="Web-{E887BDD1-2E89-F3C2-218E-646E1DFB440E}" dt="2019-10-26T17:21:22.920" v="1473"/>
          <ac:picMkLst>
            <pc:docMk/>
            <pc:sldMk cId="3230721251" sldId="271"/>
            <ac:picMk id="5" creationId="{5607B68B-85E7-44B3-B252-9F7124B8C494}"/>
          </ac:picMkLst>
        </pc:picChg>
        <pc:picChg chg="add mod">
          <ac:chgData name="Martina Bošnjak" userId="S::martina.bosnjak1@skole.hr::9ccdaf74-ebf6-4735-9e32-0d656d5f6a85" providerId="AD" clId="Web-{E887BDD1-2E89-F3C2-218E-646E1DFB440E}" dt="2019-10-26T17:21:22.920" v="1473"/>
          <ac:picMkLst>
            <pc:docMk/>
            <pc:sldMk cId="3230721251" sldId="271"/>
            <ac:picMk id="7" creationId="{7A140741-4D69-46E6-89D3-47817883B59F}"/>
          </ac:picMkLst>
        </pc:picChg>
        <pc:picChg chg="add">
          <ac:chgData name="Martina Bošnjak" userId="S::martina.bosnjak1@skole.hr::9ccdaf74-ebf6-4735-9e32-0d656d5f6a85" providerId="AD" clId="Web-{E887BDD1-2E89-F3C2-218E-646E1DFB440E}" dt="2019-10-26T17:21:22.920" v="1473"/>
          <ac:picMkLst>
            <pc:docMk/>
            <pc:sldMk cId="3230721251" sldId="271"/>
            <ac:picMk id="12" creationId="{42A62C1E-C074-4B9F-A126-5A6EB809163E}"/>
          </ac:picMkLst>
        </pc:picChg>
        <pc:cxnChg chg="add">
          <ac:chgData name="Martina Bošnjak" userId="S::martina.bosnjak1@skole.hr::9ccdaf74-ebf6-4735-9e32-0d656d5f6a85" providerId="AD" clId="Web-{E887BDD1-2E89-F3C2-218E-646E1DFB440E}" dt="2019-10-26T17:21:22.920" v="1473"/>
          <ac:cxnSpMkLst>
            <pc:docMk/>
            <pc:sldMk cId="3230721251" sldId="271"/>
            <ac:cxnSpMk id="130" creationId="{CCCE9EC3-FB85-49C1-BEEC-DDFBDDC91827}"/>
          </ac:cxnSpMkLst>
        </pc:cxnChg>
        <pc:cxnChg chg="add">
          <ac:chgData name="Martina Bošnjak" userId="S::martina.bosnjak1@skole.hr::9ccdaf74-ebf6-4735-9e32-0d656d5f6a85" providerId="AD" clId="Web-{E887BDD1-2E89-F3C2-218E-646E1DFB440E}" dt="2019-10-26T17:21:22.920" v="1473"/>
          <ac:cxnSpMkLst>
            <pc:docMk/>
            <pc:sldMk cId="3230721251" sldId="271"/>
            <ac:cxnSpMk id="132" creationId="{DA05D4E0-2EEB-4761-82BF-FEBC6FE5D559}"/>
          </ac:cxnSpMkLst>
        </pc:cxnChg>
        <pc:cxnChg chg="add">
          <ac:chgData name="Martina Bošnjak" userId="S::martina.bosnjak1@skole.hr::9ccdaf74-ebf6-4735-9e32-0d656d5f6a85" providerId="AD" clId="Web-{E887BDD1-2E89-F3C2-218E-646E1DFB440E}" dt="2019-10-26T17:21:22.920" v="1473"/>
          <ac:cxnSpMkLst>
            <pc:docMk/>
            <pc:sldMk cId="3230721251" sldId="271"/>
            <ac:cxnSpMk id="134" creationId="{59D97DB8-7109-4529-A910-1D6BF4EB1912}"/>
          </ac:cxnSpMkLst>
        </pc:cxnChg>
      </pc:sldChg>
    </pc:docChg>
  </pc:docChgLst>
  <pc:docChgLst>
    <pc:chgData name="Martina Bošnjak" userId="S::martina.bosnjak1@skole.hr::9ccdaf74-ebf6-4735-9e32-0d656d5f6a85" providerId="AD" clId="Web-{4FF10AE0-A287-C8C6-85BA-AFA2AA68F7B4}"/>
    <pc:docChg chg="modSld">
      <pc:chgData name="Martina Bošnjak" userId="S::martina.bosnjak1@skole.hr::9ccdaf74-ebf6-4735-9e32-0d656d5f6a85" providerId="AD" clId="Web-{4FF10AE0-A287-C8C6-85BA-AFA2AA68F7B4}" dt="2019-10-29T12:27:16.816" v="204" actId="14100"/>
      <pc:docMkLst>
        <pc:docMk/>
      </pc:docMkLst>
      <pc:sldChg chg="addSp delSp modSp">
        <pc:chgData name="Martina Bošnjak" userId="S::martina.bosnjak1@skole.hr::9ccdaf74-ebf6-4735-9e32-0d656d5f6a85" providerId="AD" clId="Web-{4FF10AE0-A287-C8C6-85BA-AFA2AA68F7B4}" dt="2019-10-29T12:12:43.279" v="98" actId="20577"/>
        <pc:sldMkLst>
          <pc:docMk/>
          <pc:sldMk cId="3856144342" sldId="256"/>
        </pc:sldMkLst>
        <pc:spChg chg="mod">
          <ac:chgData name="Martina Bošnjak" userId="S::martina.bosnjak1@skole.hr::9ccdaf74-ebf6-4735-9e32-0d656d5f6a85" providerId="AD" clId="Web-{4FF10AE0-A287-C8C6-85BA-AFA2AA68F7B4}" dt="2019-10-29T12:12:43.279" v="98" actId="20577"/>
          <ac:spMkLst>
            <pc:docMk/>
            <pc:sldMk cId="3856144342" sldId="256"/>
            <ac:spMk id="2" creationId="{00000000-0000-0000-0000-000000000000}"/>
          </ac:spMkLst>
        </pc:spChg>
        <pc:spChg chg="add del mod">
          <ac:chgData name="Martina Bošnjak" userId="S::martina.bosnjak1@skole.hr::9ccdaf74-ebf6-4735-9e32-0d656d5f6a85" providerId="AD" clId="Web-{4FF10AE0-A287-C8C6-85BA-AFA2AA68F7B4}" dt="2019-10-29T12:05:11.558" v="52" actId="20577"/>
          <ac:spMkLst>
            <pc:docMk/>
            <pc:sldMk cId="3856144342" sldId="256"/>
            <ac:spMk id="3" creationId="{00000000-0000-0000-0000-000000000000}"/>
          </ac:spMkLst>
        </pc:spChg>
        <pc:spChg chg="add del mod">
          <ac:chgData name="Martina Bošnjak" userId="S::martina.bosnjak1@skole.hr::9ccdaf74-ebf6-4735-9e32-0d656d5f6a85" providerId="AD" clId="Web-{4FF10AE0-A287-C8C6-85BA-AFA2AA68F7B4}" dt="2019-10-29T12:04:06.245" v="20"/>
          <ac:spMkLst>
            <pc:docMk/>
            <pc:sldMk cId="3856144342" sldId="256"/>
            <ac:spMk id="5" creationId="{E470E99F-52EE-415E-A710-2C3A358D4DCB}"/>
          </ac:spMkLst>
        </pc:spChg>
      </pc:sldChg>
      <pc:sldChg chg="modSp">
        <pc:chgData name="Martina Bošnjak" userId="S::martina.bosnjak1@skole.hr::9ccdaf74-ebf6-4735-9e32-0d656d5f6a85" providerId="AD" clId="Web-{4FF10AE0-A287-C8C6-85BA-AFA2AA68F7B4}" dt="2019-10-29T12:12:37.560" v="84" actId="20577"/>
        <pc:sldMkLst>
          <pc:docMk/>
          <pc:sldMk cId="2838289185" sldId="259"/>
        </pc:sldMkLst>
        <pc:spChg chg="mod">
          <ac:chgData name="Martina Bošnjak" userId="S::martina.bosnjak1@skole.hr::9ccdaf74-ebf6-4735-9e32-0d656d5f6a85" providerId="AD" clId="Web-{4FF10AE0-A287-C8C6-85BA-AFA2AA68F7B4}" dt="2019-10-29T12:12:37.560" v="84" actId="20577"/>
          <ac:spMkLst>
            <pc:docMk/>
            <pc:sldMk cId="2838289185" sldId="259"/>
            <ac:spMk id="2" creationId="{CFB1807F-8FF3-41A5-84E4-9870A377A86C}"/>
          </ac:spMkLst>
        </pc:spChg>
      </pc:sldChg>
      <pc:sldChg chg="modSp">
        <pc:chgData name="Martina Bošnjak" userId="S::martina.bosnjak1@skole.hr::9ccdaf74-ebf6-4735-9e32-0d656d5f6a85" providerId="AD" clId="Web-{4FF10AE0-A287-C8C6-85BA-AFA2AA68F7B4}" dt="2019-10-29T12:14:29.967" v="137" actId="1076"/>
        <pc:sldMkLst>
          <pc:docMk/>
          <pc:sldMk cId="2907830698" sldId="262"/>
        </pc:sldMkLst>
        <pc:spChg chg="mod">
          <ac:chgData name="Martina Bošnjak" userId="S::martina.bosnjak1@skole.hr::9ccdaf74-ebf6-4735-9e32-0d656d5f6a85" providerId="AD" clId="Web-{4FF10AE0-A287-C8C6-85BA-AFA2AA68F7B4}" dt="2019-10-29T12:13:58.467" v="136" actId="1076"/>
          <ac:spMkLst>
            <pc:docMk/>
            <pc:sldMk cId="2907830698" sldId="262"/>
            <ac:spMk id="2" creationId="{8ADAABEC-79A6-42A0-8FAE-E3E4EA7492F1}"/>
          </ac:spMkLst>
        </pc:spChg>
        <pc:spChg chg="mod">
          <ac:chgData name="Martina Bošnjak" userId="S::martina.bosnjak1@skole.hr::9ccdaf74-ebf6-4735-9e32-0d656d5f6a85" providerId="AD" clId="Web-{4FF10AE0-A287-C8C6-85BA-AFA2AA68F7B4}" dt="2019-10-29T12:14:29.967" v="137" actId="1076"/>
          <ac:spMkLst>
            <pc:docMk/>
            <pc:sldMk cId="2907830698" sldId="262"/>
            <ac:spMk id="12" creationId="{C5D924E5-5239-412E-941A-D11A1797A9F5}"/>
          </ac:spMkLst>
        </pc:spChg>
      </pc:sldChg>
      <pc:sldChg chg="modSp">
        <pc:chgData name="Martina Bošnjak" userId="S::martina.bosnjak1@skole.hr::9ccdaf74-ebf6-4735-9e32-0d656d5f6a85" providerId="AD" clId="Web-{4FF10AE0-A287-C8C6-85BA-AFA2AA68F7B4}" dt="2019-10-29T12:15:20.530" v="145" actId="20577"/>
        <pc:sldMkLst>
          <pc:docMk/>
          <pc:sldMk cId="2888270002" sldId="263"/>
        </pc:sldMkLst>
        <pc:spChg chg="mod">
          <ac:chgData name="Martina Bošnjak" userId="S::martina.bosnjak1@skole.hr::9ccdaf74-ebf6-4735-9e32-0d656d5f6a85" providerId="AD" clId="Web-{4FF10AE0-A287-C8C6-85BA-AFA2AA68F7B4}" dt="2019-10-29T12:15:06.265" v="142" actId="1076"/>
          <ac:spMkLst>
            <pc:docMk/>
            <pc:sldMk cId="2888270002" sldId="263"/>
            <ac:spMk id="2" creationId="{D310BD3A-211C-4A66-B30C-9C893514A60E}"/>
          </ac:spMkLst>
        </pc:spChg>
        <pc:spChg chg="mod">
          <ac:chgData name="Martina Bošnjak" userId="S::martina.bosnjak1@skole.hr::9ccdaf74-ebf6-4735-9e32-0d656d5f6a85" providerId="AD" clId="Web-{4FF10AE0-A287-C8C6-85BA-AFA2AA68F7B4}" dt="2019-10-29T12:15:20.530" v="145" actId="20577"/>
          <ac:spMkLst>
            <pc:docMk/>
            <pc:sldMk cId="2888270002" sldId="263"/>
            <ac:spMk id="4" creationId="{6B0EACF3-8C96-42D1-B5DC-AB291F6E56B9}"/>
          </ac:spMkLst>
        </pc:spChg>
      </pc:sldChg>
      <pc:sldChg chg="modSp">
        <pc:chgData name="Martina Bošnjak" userId="S::martina.bosnjak1@skole.hr::9ccdaf74-ebf6-4735-9e32-0d656d5f6a85" providerId="AD" clId="Web-{4FF10AE0-A287-C8C6-85BA-AFA2AA68F7B4}" dt="2019-10-29T12:19:46.438" v="178" actId="14100"/>
        <pc:sldMkLst>
          <pc:docMk/>
          <pc:sldMk cId="2745771577" sldId="264"/>
        </pc:sldMkLst>
        <pc:spChg chg="mod">
          <ac:chgData name="Martina Bošnjak" userId="S::martina.bosnjak1@skole.hr::9ccdaf74-ebf6-4735-9e32-0d656d5f6a85" providerId="AD" clId="Web-{4FF10AE0-A287-C8C6-85BA-AFA2AA68F7B4}" dt="2019-10-29T12:18:35.969" v="167" actId="1076"/>
          <ac:spMkLst>
            <pc:docMk/>
            <pc:sldMk cId="2745771577" sldId="264"/>
            <ac:spMk id="2" creationId="{38902B99-9963-4581-87EE-80204C67B5B6}"/>
          </ac:spMkLst>
        </pc:spChg>
        <pc:spChg chg="mod">
          <ac:chgData name="Martina Bošnjak" userId="S::martina.bosnjak1@skole.hr::9ccdaf74-ebf6-4735-9e32-0d656d5f6a85" providerId="AD" clId="Web-{4FF10AE0-A287-C8C6-85BA-AFA2AA68F7B4}" dt="2019-10-29T12:19:46.438" v="178" actId="14100"/>
          <ac:spMkLst>
            <pc:docMk/>
            <pc:sldMk cId="2745771577" sldId="264"/>
            <ac:spMk id="3" creationId="{E7113812-22D7-421B-AE35-0417DBCCF8AF}"/>
          </ac:spMkLst>
        </pc:spChg>
        <pc:picChg chg="mod">
          <ac:chgData name="Martina Bošnjak" userId="S::martina.bosnjak1@skole.hr::9ccdaf74-ebf6-4735-9e32-0d656d5f6a85" providerId="AD" clId="Web-{4FF10AE0-A287-C8C6-85BA-AFA2AA68F7B4}" dt="2019-10-29T12:17:51.297" v="161" actId="1076"/>
          <ac:picMkLst>
            <pc:docMk/>
            <pc:sldMk cId="2745771577" sldId="264"/>
            <ac:picMk id="4" creationId="{2579DF81-926A-48BE-A6F3-933899D5653C}"/>
          </ac:picMkLst>
        </pc:picChg>
        <pc:picChg chg="mod">
          <ac:chgData name="Martina Bošnjak" userId="S::martina.bosnjak1@skole.hr::9ccdaf74-ebf6-4735-9e32-0d656d5f6a85" providerId="AD" clId="Web-{4FF10AE0-A287-C8C6-85BA-AFA2AA68F7B4}" dt="2019-10-29T12:17:47.141" v="160" actId="1076"/>
          <ac:picMkLst>
            <pc:docMk/>
            <pc:sldMk cId="2745771577" sldId="264"/>
            <ac:picMk id="6" creationId="{A211D809-A495-455B-812A-99368A9F558C}"/>
          </ac:picMkLst>
        </pc:picChg>
      </pc:sldChg>
      <pc:sldChg chg="modSp">
        <pc:chgData name="Martina Bošnjak" userId="S::martina.bosnjak1@skole.hr::9ccdaf74-ebf6-4735-9e32-0d656d5f6a85" providerId="AD" clId="Web-{4FF10AE0-A287-C8C6-85BA-AFA2AA68F7B4}" dt="2019-10-29T12:21:32.095" v="184" actId="20577"/>
        <pc:sldMkLst>
          <pc:docMk/>
          <pc:sldMk cId="710311823" sldId="265"/>
        </pc:sldMkLst>
        <pc:spChg chg="mod">
          <ac:chgData name="Martina Bošnjak" userId="S::martina.bosnjak1@skole.hr::9ccdaf74-ebf6-4735-9e32-0d656d5f6a85" providerId="AD" clId="Web-{4FF10AE0-A287-C8C6-85BA-AFA2AA68F7B4}" dt="2019-10-29T12:20:21.891" v="179" actId="20577"/>
          <ac:spMkLst>
            <pc:docMk/>
            <pc:sldMk cId="710311823" sldId="265"/>
            <ac:spMk id="2" creationId="{88C00D48-46F3-4BD0-A1BE-DF219612D12B}"/>
          </ac:spMkLst>
        </pc:spChg>
        <pc:spChg chg="mod">
          <ac:chgData name="Martina Bošnjak" userId="S::martina.bosnjak1@skole.hr::9ccdaf74-ebf6-4735-9e32-0d656d5f6a85" providerId="AD" clId="Web-{4FF10AE0-A287-C8C6-85BA-AFA2AA68F7B4}" dt="2019-10-29T12:21:32.095" v="184" actId="20577"/>
          <ac:spMkLst>
            <pc:docMk/>
            <pc:sldMk cId="710311823" sldId="265"/>
            <ac:spMk id="3" creationId="{87C5F9CF-892A-4243-BB27-617E0EACDFFC}"/>
          </ac:spMkLst>
        </pc:spChg>
      </pc:sldChg>
      <pc:sldChg chg="modSp">
        <pc:chgData name="Martina Bošnjak" userId="S::martina.bosnjak1@skole.hr::9ccdaf74-ebf6-4735-9e32-0d656d5f6a85" providerId="AD" clId="Web-{4FF10AE0-A287-C8C6-85BA-AFA2AA68F7B4}" dt="2019-10-29T12:22:46.720" v="191" actId="1076"/>
        <pc:sldMkLst>
          <pc:docMk/>
          <pc:sldMk cId="875453297" sldId="266"/>
        </pc:sldMkLst>
        <pc:picChg chg="mod">
          <ac:chgData name="Martina Bošnjak" userId="S::martina.bosnjak1@skole.hr::9ccdaf74-ebf6-4735-9e32-0d656d5f6a85" providerId="AD" clId="Web-{4FF10AE0-A287-C8C6-85BA-AFA2AA68F7B4}" dt="2019-10-29T12:22:46.720" v="191" actId="1076"/>
          <ac:picMkLst>
            <pc:docMk/>
            <pc:sldMk cId="875453297" sldId="266"/>
            <ac:picMk id="6" creationId="{7D663D09-7AA2-45DA-9EF0-57B1FB607D3B}"/>
          </ac:picMkLst>
        </pc:picChg>
        <pc:picChg chg="mod modCrop">
          <ac:chgData name="Martina Bošnjak" userId="S::martina.bosnjak1@skole.hr::9ccdaf74-ebf6-4735-9e32-0d656d5f6a85" providerId="AD" clId="Web-{4FF10AE0-A287-C8C6-85BA-AFA2AA68F7B4}" dt="2019-10-29T12:22:42.939" v="190" actId="1076"/>
          <ac:picMkLst>
            <pc:docMk/>
            <pc:sldMk cId="875453297" sldId="266"/>
            <ac:picMk id="8" creationId="{29028A18-015F-473A-AC81-7051FAEFE780}"/>
          </ac:picMkLst>
        </pc:picChg>
      </pc:sldChg>
      <pc:sldChg chg="modSp">
        <pc:chgData name="Martina Bošnjak" userId="S::martina.bosnjak1@skole.hr::9ccdaf74-ebf6-4735-9e32-0d656d5f6a85" providerId="AD" clId="Web-{4FF10AE0-A287-C8C6-85BA-AFA2AA68F7B4}" dt="2019-10-29T12:27:01.331" v="201" actId="20577"/>
        <pc:sldMkLst>
          <pc:docMk/>
          <pc:sldMk cId="1275750519" sldId="272"/>
        </pc:sldMkLst>
        <pc:spChg chg="mod">
          <ac:chgData name="Martina Bošnjak" userId="S::martina.bosnjak1@skole.hr::9ccdaf74-ebf6-4735-9e32-0d656d5f6a85" providerId="AD" clId="Web-{4FF10AE0-A287-C8C6-85BA-AFA2AA68F7B4}" dt="2019-10-29T12:27:01.331" v="201" actId="20577"/>
          <ac:spMkLst>
            <pc:docMk/>
            <pc:sldMk cId="1275750519" sldId="272"/>
            <ac:spMk id="2" creationId="{F4C06CE4-EAD6-489E-8872-31598C33E1D8}"/>
          </ac:spMkLst>
        </pc:spChg>
      </pc:sldChg>
      <pc:sldChg chg="modSp">
        <pc:chgData name="Martina Bošnjak" userId="S::martina.bosnjak1@skole.hr::9ccdaf74-ebf6-4735-9e32-0d656d5f6a85" providerId="AD" clId="Web-{4FF10AE0-A287-C8C6-85BA-AFA2AA68F7B4}" dt="2019-10-29T12:27:16.816" v="204" actId="14100"/>
        <pc:sldMkLst>
          <pc:docMk/>
          <pc:sldMk cId="1030943700" sldId="274"/>
        </pc:sldMkLst>
        <pc:spChg chg="mod">
          <ac:chgData name="Martina Bošnjak" userId="S::martina.bosnjak1@skole.hr::9ccdaf74-ebf6-4735-9e32-0d656d5f6a85" providerId="AD" clId="Web-{4FF10AE0-A287-C8C6-85BA-AFA2AA68F7B4}" dt="2019-10-29T12:27:16.816" v="204" actId="14100"/>
          <ac:spMkLst>
            <pc:docMk/>
            <pc:sldMk cId="1030943700" sldId="274"/>
            <ac:spMk id="2" creationId="{A5D3062E-8E58-41B1-BA72-602BD0A0586F}"/>
          </ac:spMkLst>
        </pc:spChg>
      </pc:sldChg>
      <pc:sldChg chg="modSp">
        <pc:chgData name="Martina Bošnjak" userId="S::martina.bosnjak1@skole.hr::9ccdaf74-ebf6-4735-9e32-0d656d5f6a85" providerId="AD" clId="Web-{4FF10AE0-A287-C8C6-85BA-AFA2AA68F7B4}" dt="2019-10-29T12:12:37.889" v="90" actId="20577"/>
        <pc:sldMkLst>
          <pc:docMk/>
          <pc:sldMk cId="4225583789" sldId="278"/>
        </pc:sldMkLst>
        <pc:spChg chg="mod">
          <ac:chgData name="Martina Bošnjak" userId="S::martina.bosnjak1@skole.hr::9ccdaf74-ebf6-4735-9e32-0d656d5f6a85" providerId="AD" clId="Web-{4FF10AE0-A287-C8C6-85BA-AFA2AA68F7B4}" dt="2019-10-29T12:12:37.889" v="90" actId="20577"/>
          <ac:spMkLst>
            <pc:docMk/>
            <pc:sldMk cId="4225583789" sldId="278"/>
            <ac:spMk id="75" creationId="{DBAD520C-D362-40DF-8B89-46C8388A854C}"/>
          </ac:spMkLst>
        </pc:spChg>
      </pc:sldChg>
    </pc:docChg>
  </pc:docChgLst>
  <pc:docChgLst>
    <pc:chgData name="Martina Bošnjak" userId="S::martina.bosnjak1@skole.hr::9ccdaf74-ebf6-4735-9e32-0d656d5f6a85" providerId="AD" clId="Web-{55981C3C-02C5-E1D3-52AA-85CEBB3C373A}"/>
    <pc:docChg chg="modSld">
      <pc:chgData name="Martina Bošnjak" userId="S::martina.bosnjak1@skole.hr::9ccdaf74-ebf6-4735-9e32-0d656d5f6a85" providerId="AD" clId="Web-{55981C3C-02C5-E1D3-52AA-85CEBB3C373A}" dt="2019-10-29T11:31:39.936" v="5" actId="1076"/>
      <pc:docMkLst>
        <pc:docMk/>
      </pc:docMkLst>
      <pc:sldChg chg="modSp">
        <pc:chgData name="Martina Bošnjak" userId="S::martina.bosnjak1@skole.hr::9ccdaf74-ebf6-4735-9e32-0d656d5f6a85" providerId="AD" clId="Web-{55981C3C-02C5-E1D3-52AA-85CEBB3C373A}" dt="2019-10-29T11:31:39.936" v="5" actId="1076"/>
        <pc:sldMkLst>
          <pc:docMk/>
          <pc:sldMk cId="4225583789" sldId="278"/>
        </pc:sldMkLst>
        <pc:spChg chg="mod ord">
          <ac:chgData name="Martina Bošnjak" userId="S::martina.bosnjak1@skole.hr::9ccdaf74-ebf6-4735-9e32-0d656d5f6a85" providerId="AD" clId="Web-{55981C3C-02C5-E1D3-52AA-85CEBB3C373A}" dt="2019-10-29T11:31:39.936" v="5" actId="1076"/>
          <ac:spMkLst>
            <pc:docMk/>
            <pc:sldMk cId="4225583789" sldId="278"/>
            <ac:spMk id="75" creationId="{DBAD520C-D362-40DF-8B89-46C8388A854C}"/>
          </ac:spMkLst>
        </pc:spChg>
        <pc:graphicFrameChg chg="mod">
          <ac:chgData name="Martina Bošnjak" userId="S::martina.bosnjak1@skole.hr::9ccdaf74-ebf6-4735-9e32-0d656d5f6a85" providerId="AD" clId="Web-{55981C3C-02C5-E1D3-52AA-85CEBB3C373A}" dt="2019-10-29T11:31:24.811" v="3" actId="1076"/>
          <ac:graphicFrameMkLst>
            <pc:docMk/>
            <pc:sldMk cId="4225583789" sldId="278"/>
            <ac:graphicFrameMk id="61" creationId="{72DA6242-60F7-41AB-B1B3-3F16875B57D0}"/>
          </ac:graphicFrameMkLst>
        </pc:graphicFrameChg>
      </pc:sldChg>
    </pc:docChg>
  </pc:docChgLst>
  <pc:docChgLst>
    <pc:chgData name="Martina Bošnjak" userId="S::martina.bosnjak1@skole.hr::9ccdaf74-ebf6-4735-9e32-0d656d5f6a85" providerId="AD" clId="Web-{BC9C5650-B49F-DC3C-AECE-BFF880ECE157}"/>
    <pc:docChg chg="addSld delSld modSld sldOrd addMainMaster delMainMaster">
      <pc:chgData name="Martina Bošnjak" userId="S::martina.bosnjak1@skole.hr::9ccdaf74-ebf6-4735-9e32-0d656d5f6a85" providerId="AD" clId="Web-{BC9C5650-B49F-DC3C-AECE-BFF880ECE157}" dt="2019-10-26T14:00:23.988" v="1213" actId="20577"/>
      <pc:docMkLst>
        <pc:docMk/>
      </pc:docMkLst>
      <pc:sldChg chg="modSp mod modClrScheme chgLayout">
        <pc:chgData name="Martina Bošnjak" userId="S::martina.bosnjak1@skole.hr::9ccdaf74-ebf6-4735-9e32-0d656d5f6a85" providerId="AD" clId="Web-{BC9C5650-B49F-DC3C-AECE-BFF880ECE157}" dt="2019-10-26T12:19:41.375" v="266" actId="20577"/>
        <pc:sldMkLst>
          <pc:docMk/>
          <pc:sldMk cId="3856144342" sldId="256"/>
        </pc:sldMkLst>
        <pc:spChg chg="mod ord">
          <ac:chgData name="Martina Bošnjak" userId="S::martina.bosnjak1@skole.hr::9ccdaf74-ebf6-4735-9e32-0d656d5f6a85" providerId="AD" clId="Web-{BC9C5650-B49F-DC3C-AECE-BFF880ECE157}" dt="2019-10-26T11:14:23.263" v="154"/>
          <ac:spMkLst>
            <pc:docMk/>
            <pc:sldMk cId="3856144342" sldId="256"/>
            <ac:spMk id="2" creationId="{00000000-0000-0000-0000-000000000000}"/>
          </ac:spMkLst>
        </pc:spChg>
        <pc:spChg chg="mod ord">
          <ac:chgData name="Martina Bošnjak" userId="S::martina.bosnjak1@skole.hr::9ccdaf74-ebf6-4735-9e32-0d656d5f6a85" providerId="AD" clId="Web-{BC9C5650-B49F-DC3C-AECE-BFF880ECE157}" dt="2019-10-26T12:19:41.375" v="266" actId="20577"/>
          <ac:spMkLst>
            <pc:docMk/>
            <pc:sldMk cId="3856144342" sldId="256"/>
            <ac:spMk id="3" creationId="{00000000-0000-0000-0000-000000000000}"/>
          </ac:spMkLst>
        </pc:spChg>
      </pc:sldChg>
      <pc:sldChg chg="addSp delSp modSp new mod setBg">
        <pc:chgData name="Martina Bošnjak" userId="S::martina.bosnjak1@skole.hr::9ccdaf74-ebf6-4735-9e32-0d656d5f6a85" providerId="AD" clId="Web-{BC9C5650-B49F-DC3C-AECE-BFF880ECE157}" dt="2019-10-26T13:12:40.963" v="628" actId="20577"/>
        <pc:sldMkLst>
          <pc:docMk/>
          <pc:sldMk cId="1576292420" sldId="257"/>
        </pc:sldMkLst>
        <pc:spChg chg="mod">
          <ac:chgData name="Martina Bošnjak" userId="S::martina.bosnjak1@skole.hr::9ccdaf74-ebf6-4735-9e32-0d656d5f6a85" providerId="AD" clId="Web-{BC9C5650-B49F-DC3C-AECE-BFF880ECE157}" dt="2019-10-26T13:12:05.353" v="611"/>
          <ac:spMkLst>
            <pc:docMk/>
            <pc:sldMk cId="1576292420" sldId="257"/>
            <ac:spMk id="2" creationId="{F99E348B-D123-4368-A3CE-537D48DADED3}"/>
          </ac:spMkLst>
        </pc:spChg>
        <pc:spChg chg="add del mod ord">
          <ac:chgData name="Martina Bošnjak" userId="S::martina.bosnjak1@skole.hr::9ccdaf74-ebf6-4735-9e32-0d656d5f6a85" providerId="AD" clId="Web-{BC9C5650-B49F-DC3C-AECE-BFF880ECE157}" dt="2019-10-26T13:12:40.963" v="628" actId="20577"/>
          <ac:spMkLst>
            <pc:docMk/>
            <pc:sldMk cId="1576292420" sldId="257"/>
            <ac:spMk id="3" creationId="{2FC869EF-268C-4F00-90B4-2AEC6BBB5BB6}"/>
          </ac:spMkLst>
        </pc:spChg>
        <pc:spChg chg="add del mod">
          <ac:chgData name="Martina Bošnjak" userId="S::martina.bosnjak1@skole.hr::9ccdaf74-ebf6-4735-9e32-0d656d5f6a85" providerId="AD" clId="Web-{BC9C5650-B49F-DC3C-AECE-BFF880ECE157}" dt="2019-10-26T13:06:35.181" v="541"/>
          <ac:spMkLst>
            <pc:docMk/>
            <pc:sldMk cId="1576292420" sldId="257"/>
            <ac:spMk id="5" creationId="{E3E05CD8-81C8-4734-BD8D-E9B5AE9670CD}"/>
          </ac:spMkLst>
        </pc:spChg>
        <pc:grpChg chg="add del">
          <ac:chgData name="Martina Bošnjak" userId="S::martina.bosnjak1@skole.hr::9ccdaf74-ebf6-4735-9e32-0d656d5f6a85" providerId="AD" clId="Web-{BC9C5650-B49F-DC3C-AECE-BFF880ECE157}" dt="2019-10-26T13:12:05.353" v="611"/>
          <ac:grpSpMkLst>
            <pc:docMk/>
            <pc:sldMk cId="1576292420" sldId="257"/>
            <ac:grpSpMk id="13" creationId="{FB1C6FC3-0FE6-4434-9E4B-EAFBA0A70C1D}"/>
          </ac:grpSpMkLst>
        </pc:grpChg>
        <pc:grpChg chg="add del">
          <ac:chgData name="Martina Bošnjak" userId="S::martina.bosnjak1@skole.hr::9ccdaf74-ebf6-4735-9e32-0d656d5f6a85" providerId="AD" clId="Web-{BC9C5650-B49F-DC3C-AECE-BFF880ECE157}" dt="2019-10-26T13:12:05.353" v="611"/>
          <ac:grpSpMkLst>
            <pc:docMk/>
            <pc:sldMk cId="1576292420" sldId="257"/>
            <ac:grpSpMk id="17" creationId="{ACF91339-3F26-4B01-8848-0F6E5575A6E0}"/>
          </ac:grpSpMkLst>
        </pc:grpChg>
        <pc:grpChg chg="add">
          <ac:chgData name="Martina Bošnjak" userId="S::martina.bosnjak1@skole.hr::9ccdaf74-ebf6-4735-9e32-0d656d5f6a85" providerId="AD" clId="Web-{BC9C5650-B49F-DC3C-AECE-BFF880ECE157}" dt="2019-10-26T13:12:05.353" v="611"/>
          <ac:grpSpMkLst>
            <pc:docMk/>
            <pc:sldMk cId="1576292420" sldId="257"/>
            <ac:grpSpMk id="80" creationId="{4CB5CC6F-11C1-4C07-87C0-F043993E89EC}"/>
          </ac:grpSpMkLst>
        </pc:grpChg>
        <pc:grpChg chg="add">
          <ac:chgData name="Martina Bošnjak" userId="S::martina.bosnjak1@skole.hr::9ccdaf74-ebf6-4735-9e32-0d656d5f6a85" providerId="AD" clId="Web-{BC9C5650-B49F-DC3C-AECE-BFF880ECE157}" dt="2019-10-26T13:12:05.353" v="611"/>
          <ac:grpSpMkLst>
            <pc:docMk/>
            <pc:sldMk cId="1576292420" sldId="257"/>
            <ac:grpSpMk id="84" creationId="{C6C16BE5-8A9A-432D-8A61-230FA03816DB}"/>
          </ac:grpSpMkLst>
        </pc:grpChg>
        <pc:picChg chg="add mod">
          <ac:chgData name="Martina Bošnjak" userId="S::martina.bosnjak1@skole.hr::9ccdaf74-ebf6-4735-9e32-0d656d5f6a85" providerId="AD" clId="Web-{BC9C5650-B49F-DC3C-AECE-BFF880ECE157}" dt="2019-10-26T13:12:05.353" v="611"/>
          <ac:picMkLst>
            <pc:docMk/>
            <pc:sldMk cId="1576292420" sldId="257"/>
            <ac:picMk id="6" creationId="{82BC16CE-4CAF-4655-9296-97FBFAD9B3BA}"/>
          </ac:picMkLst>
        </pc:picChg>
        <pc:picChg chg="add mod">
          <ac:chgData name="Martina Bošnjak" userId="S::martina.bosnjak1@skole.hr::9ccdaf74-ebf6-4735-9e32-0d656d5f6a85" providerId="AD" clId="Web-{BC9C5650-B49F-DC3C-AECE-BFF880ECE157}" dt="2019-10-26T13:12:05.353" v="611"/>
          <ac:picMkLst>
            <pc:docMk/>
            <pc:sldMk cId="1576292420" sldId="257"/>
            <ac:picMk id="8" creationId="{4D189FB7-749D-4044-9B7E-497B876E93EF}"/>
          </ac:picMkLst>
        </pc:picChg>
        <pc:cxnChg chg="add del">
          <ac:chgData name="Martina Bošnjak" userId="S::martina.bosnjak1@skole.hr::9ccdaf74-ebf6-4735-9e32-0d656d5f6a85" providerId="AD" clId="Web-{BC9C5650-B49F-DC3C-AECE-BFF880ECE157}" dt="2019-10-26T13:12:05.353" v="611"/>
          <ac:cxnSpMkLst>
            <pc:docMk/>
            <pc:sldMk cId="1576292420" sldId="257"/>
            <ac:cxnSpMk id="73" creationId="{79CECD47-BAAC-4DB7-9799-B92EA5BDB5C4}"/>
          </ac:cxnSpMkLst>
        </pc:cxnChg>
        <pc:cxnChg chg="add del mod">
          <ac:chgData name="Martina Bošnjak" userId="S::martina.bosnjak1@skole.hr::9ccdaf74-ebf6-4735-9e32-0d656d5f6a85" providerId="AD" clId="Web-{BC9C5650-B49F-DC3C-AECE-BFF880ECE157}" dt="2019-10-26T13:12:05.353" v="611"/>
          <ac:cxnSpMkLst>
            <pc:docMk/>
            <pc:sldMk cId="1576292420" sldId="257"/>
            <ac:cxnSpMk id="75" creationId="{42B5FFEC-000D-4A6E-A8E7-0549AD40B59A}"/>
          </ac:cxnSpMkLst>
        </pc:cxnChg>
        <pc:cxnChg chg="add">
          <ac:chgData name="Martina Bošnjak" userId="S::martina.bosnjak1@skole.hr::9ccdaf74-ebf6-4735-9e32-0d656d5f6a85" providerId="AD" clId="Web-{BC9C5650-B49F-DC3C-AECE-BFF880ECE157}" dt="2019-10-26T13:12:05.353" v="611"/>
          <ac:cxnSpMkLst>
            <pc:docMk/>
            <pc:sldMk cId="1576292420" sldId="257"/>
            <ac:cxnSpMk id="140" creationId="{E104AA93-67FD-43AC-92F9-5840A89E43A1}"/>
          </ac:cxnSpMkLst>
        </pc:cxnChg>
        <pc:cxnChg chg="add">
          <ac:chgData name="Martina Bošnjak" userId="S::martina.bosnjak1@skole.hr::9ccdaf74-ebf6-4735-9e32-0d656d5f6a85" providerId="AD" clId="Web-{BC9C5650-B49F-DC3C-AECE-BFF880ECE157}" dt="2019-10-26T13:12:05.353" v="611"/>
          <ac:cxnSpMkLst>
            <pc:docMk/>
            <pc:sldMk cId="1576292420" sldId="257"/>
            <ac:cxnSpMk id="142" creationId="{95AE1CAD-A877-4C0B-91F7-CA9C684C9455}"/>
          </ac:cxnSpMkLst>
        </pc:cxnChg>
      </pc:sldChg>
      <pc:sldChg chg="addSp delSp modSp new mod ord setBg">
        <pc:chgData name="Martina Bošnjak" userId="S::martina.bosnjak1@skole.hr::9ccdaf74-ebf6-4735-9e32-0d656d5f6a85" providerId="AD" clId="Web-{BC9C5650-B49F-DC3C-AECE-BFF880ECE157}" dt="2019-10-26T13:33:20.850" v="769"/>
        <pc:sldMkLst>
          <pc:docMk/>
          <pc:sldMk cId="2722369494" sldId="258"/>
        </pc:sldMkLst>
        <pc:spChg chg="mod">
          <ac:chgData name="Martina Bošnjak" userId="S::martina.bosnjak1@skole.hr::9ccdaf74-ebf6-4735-9e32-0d656d5f6a85" providerId="AD" clId="Web-{BC9C5650-B49F-DC3C-AECE-BFF880ECE157}" dt="2019-10-26T13:22:22.555" v="680" actId="1076"/>
          <ac:spMkLst>
            <pc:docMk/>
            <pc:sldMk cId="2722369494" sldId="258"/>
            <ac:spMk id="2" creationId="{8C5852DB-F530-4147-B1B6-CA2DD3A8357E}"/>
          </ac:spMkLst>
        </pc:spChg>
        <pc:spChg chg="del mod">
          <ac:chgData name="Martina Bošnjak" userId="S::martina.bosnjak1@skole.hr::9ccdaf74-ebf6-4735-9e32-0d656d5f6a85" providerId="AD" clId="Web-{BC9C5650-B49F-DC3C-AECE-BFF880ECE157}" dt="2019-10-26T12:07:14.068" v="258"/>
          <ac:spMkLst>
            <pc:docMk/>
            <pc:sldMk cId="2722369494" sldId="258"/>
            <ac:spMk id="3" creationId="{651B441F-EAE5-418B-B06E-7EEE981C7EC3}"/>
          </ac:spMkLst>
        </pc:spChg>
        <pc:spChg chg="add del">
          <ac:chgData name="Martina Bošnjak" userId="S::martina.bosnjak1@skole.hr::9ccdaf74-ebf6-4735-9e32-0d656d5f6a85" providerId="AD" clId="Web-{BC9C5650-B49F-DC3C-AECE-BFF880ECE157}" dt="2019-10-26T13:20:51.633" v="667"/>
          <ac:spMkLst>
            <pc:docMk/>
            <pc:sldMk cId="2722369494" sldId="258"/>
            <ac:spMk id="8" creationId="{6BFC9644-673A-459F-B3C5-9310A4E50E3B}"/>
          </ac:spMkLst>
        </pc:spChg>
        <pc:spChg chg="add del">
          <ac:chgData name="Martina Bošnjak" userId="S::martina.bosnjak1@skole.hr::9ccdaf74-ebf6-4735-9e32-0d656d5f6a85" providerId="AD" clId="Web-{BC9C5650-B49F-DC3C-AECE-BFF880ECE157}" dt="2019-10-26T13:20:51.633" v="667"/>
          <ac:spMkLst>
            <pc:docMk/>
            <pc:sldMk cId="2722369494" sldId="258"/>
            <ac:spMk id="39" creationId="{7D1C411D-0818-4640-8657-2AF78250C802}"/>
          </ac:spMkLst>
        </pc:spChg>
        <pc:spChg chg="add mod">
          <ac:chgData name="Martina Bošnjak" userId="S::martina.bosnjak1@skole.hr::9ccdaf74-ebf6-4735-9e32-0d656d5f6a85" providerId="AD" clId="Web-{BC9C5650-B49F-DC3C-AECE-BFF880ECE157}" dt="2019-10-26T13:22:36.961" v="684" actId="14100"/>
          <ac:spMkLst>
            <pc:docMk/>
            <pc:sldMk cId="2722369494" sldId="258"/>
            <ac:spMk id="43" creationId="{B7BCC211-5AFF-4BF0-A1DF-6364394D70F0}"/>
          </ac:spMkLst>
        </pc:spChg>
        <pc:grpChg chg="add del">
          <ac:chgData name="Martina Bošnjak" userId="S::martina.bosnjak1@skole.hr::9ccdaf74-ebf6-4735-9e32-0d656d5f6a85" providerId="AD" clId="Web-{BC9C5650-B49F-DC3C-AECE-BFF880ECE157}" dt="2019-10-26T13:20:51.633" v="667"/>
          <ac:grpSpMkLst>
            <pc:docMk/>
            <pc:sldMk cId="2722369494" sldId="258"/>
            <ac:grpSpMk id="10" creationId="{4ADB9295-9645-4BF2-ADFD-75800B7FAD06}"/>
          </ac:grpSpMkLst>
        </pc:grpChg>
        <pc:grpChg chg="add del">
          <ac:chgData name="Martina Bošnjak" userId="S::martina.bosnjak1@skole.hr::9ccdaf74-ebf6-4735-9e32-0d656d5f6a85" providerId="AD" clId="Web-{BC9C5650-B49F-DC3C-AECE-BFF880ECE157}" dt="2019-10-26T13:21:11.586" v="670"/>
          <ac:grpSpMkLst>
            <pc:docMk/>
            <pc:sldMk cId="2722369494" sldId="258"/>
            <ac:grpSpMk id="46" creationId="{2C113195-43EA-4B6A-B281-C0458D92634C}"/>
          </ac:grpSpMkLst>
        </pc:grpChg>
        <pc:grpChg chg="add del">
          <ac:chgData name="Martina Bošnjak" userId="S::martina.bosnjak1@skole.hr::9ccdaf74-ebf6-4735-9e32-0d656d5f6a85" providerId="AD" clId="Web-{BC9C5650-B49F-DC3C-AECE-BFF880ECE157}" dt="2019-10-26T13:21:11.586" v="670"/>
          <ac:grpSpMkLst>
            <pc:docMk/>
            <pc:sldMk cId="2722369494" sldId="258"/>
            <ac:grpSpMk id="50" creationId="{98D36904-1712-4C81-B063-66E1D4777FBC}"/>
          </ac:grpSpMkLst>
        </pc:grpChg>
        <pc:grpChg chg="add">
          <ac:chgData name="Martina Bošnjak" userId="S::martina.bosnjak1@skole.hr::9ccdaf74-ebf6-4735-9e32-0d656d5f6a85" providerId="AD" clId="Web-{BC9C5650-B49F-DC3C-AECE-BFF880ECE157}" dt="2019-10-26T13:21:11.586" v="670"/>
          <ac:grpSpMkLst>
            <pc:docMk/>
            <pc:sldMk cId="2722369494" sldId="258"/>
            <ac:grpSpMk id="113" creationId="{FB1C6FC3-0FE6-4434-9E4B-EAFBA0A70C1D}"/>
          </ac:grpSpMkLst>
        </pc:grpChg>
        <pc:grpChg chg="add">
          <ac:chgData name="Martina Bošnjak" userId="S::martina.bosnjak1@skole.hr::9ccdaf74-ebf6-4735-9e32-0d656d5f6a85" providerId="AD" clId="Web-{BC9C5650-B49F-DC3C-AECE-BFF880ECE157}" dt="2019-10-26T13:21:11.586" v="670"/>
          <ac:grpSpMkLst>
            <pc:docMk/>
            <pc:sldMk cId="2722369494" sldId="258"/>
            <ac:grpSpMk id="117" creationId="{ACF91339-3F26-4B01-8848-0F6E5575A6E0}"/>
          </ac:grpSpMkLst>
        </pc:grpChg>
        <pc:picChg chg="add mod">
          <ac:chgData name="Martina Bošnjak" userId="S::martina.bosnjak1@skole.hr::9ccdaf74-ebf6-4735-9e32-0d656d5f6a85" providerId="AD" clId="Web-{BC9C5650-B49F-DC3C-AECE-BFF880ECE157}" dt="2019-10-26T13:21:11.586" v="670"/>
          <ac:picMkLst>
            <pc:docMk/>
            <pc:sldMk cId="2722369494" sldId="258"/>
            <ac:picMk id="3" creationId="{5617E7B8-3EFF-46E9-883F-A9D65BEA8F74}"/>
          </ac:picMkLst>
        </pc:picChg>
        <pc:picChg chg="add mod ord">
          <ac:chgData name="Martina Bošnjak" userId="S::martina.bosnjak1@skole.hr::9ccdaf74-ebf6-4735-9e32-0d656d5f6a85" providerId="AD" clId="Web-{BC9C5650-B49F-DC3C-AECE-BFF880ECE157}" dt="2019-10-26T13:21:11.586" v="670"/>
          <ac:picMkLst>
            <pc:docMk/>
            <pc:sldMk cId="2722369494" sldId="258"/>
            <ac:picMk id="4" creationId="{7DF69B2F-742E-4E32-A5E4-0D6A6B1F5B01}"/>
          </ac:picMkLst>
        </pc:picChg>
        <pc:cxnChg chg="add del">
          <ac:chgData name="Martina Bošnjak" userId="S::martina.bosnjak1@skole.hr::9ccdaf74-ebf6-4735-9e32-0d656d5f6a85" providerId="AD" clId="Web-{BC9C5650-B49F-DC3C-AECE-BFF880ECE157}" dt="2019-10-26T13:21:11.586" v="670"/>
          <ac:cxnSpMkLst>
            <pc:docMk/>
            <pc:sldMk cId="2722369494" sldId="258"/>
            <ac:cxnSpMk id="106" creationId="{2B1ACDB1-A7EB-4159-B316-A230683B7115}"/>
          </ac:cxnSpMkLst>
        </pc:cxnChg>
        <pc:cxnChg chg="add del">
          <ac:chgData name="Martina Bošnjak" userId="S::martina.bosnjak1@skole.hr::9ccdaf74-ebf6-4735-9e32-0d656d5f6a85" providerId="AD" clId="Web-{BC9C5650-B49F-DC3C-AECE-BFF880ECE157}" dt="2019-10-26T13:21:11.586" v="670"/>
          <ac:cxnSpMkLst>
            <pc:docMk/>
            <pc:sldMk cId="2722369494" sldId="258"/>
            <ac:cxnSpMk id="108" creationId="{AA825E81-DC4F-4A95-86BA-8FD9D6388162}"/>
          </ac:cxnSpMkLst>
        </pc:cxnChg>
        <pc:cxnChg chg="add">
          <ac:chgData name="Martina Bošnjak" userId="S::martina.bosnjak1@skole.hr::9ccdaf74-ebf6-4735-9e32-0d656d5f6a85" providerId="AD" clId="Web-{BC9C5650-B49F-DC3C-AECE-BFF880ECE157}" dt="2019-10-26T13:21:11.586" v="670"/>
          <ac:cxnSpMkLst>
            <pc:docMk/>
            <pc:sldMk cId="2722369494" sldId="258"/>
            <ac:cxnSpMk id="173" creationId="{79CECD47-BAAC-4DB7-9799-B92EA5BDB5C4}"/>
          </ac:cxnSpMkLst>
        </pc:cxnChg>
        <pc:cxnChg chg="add">
          <ac:chgData name="Martina Bošnjak" userId="S::martina.bosnjak1@skole.hr::9ccdaf74-ebf6-4735-9e32-0d656d5f6a85" providerId="AD" clId="Web-{BC9C5650-B49F-DC3C-AECE-BFF880ECE157}" dt="2019-10-26T13:21:11.586" v="670"/>
          <ac:cxnSpMkLst>
            <pc:docMk/>
            <pc:sldMk cId="2722369494" sldId="258"/>
            <ac:cxnSpMk id="175" creationId="{42B5FFEC-000D-4A6E-A8E7-0549AD40B59A}"/>
          </ac:cxnSpMkLst>
        </pc:cxnChg>
      </pc:sldChg>
      <pc:sldChg chg="addSp delSp modSp new">
        <pc:chgData name="Martina Bošnjak" userId="S::martina.bosnjak1@skole.hr::9ccdaf74-ebf6-4735-9e32-0d656d5f6a85" providerId="AD" clId="Web-{BC9C5650-B49F-DC3C-AECE-BFF880ECE157}" dt="2019-10-26T13:32:55.538" v="768" actId="1076"/>
        <pc:sldMkLst>
          <pc:docMk/>
          <pc:sldMk cId="2838289185" sldId="259"/>
        </pc:sldMkLst>
        <pc:spChg chg="mod">
          <ac:chgData name="Martina Bošnjak" userId="S::martina.bosnjak1@skole.hr::9ccdaf74-ebf6-4735-9e32-0d656d5f6a85" providerId="AD" clId="Web-{BC9C5650-B49F-DC3C-AECE-BFF880ECE157}" dt="2019-10-26T13:32:55.538" v="768" actId="1076"/>
          <ac:spMkLst>
            <pc:docMk/>
            <pc:sldMk cId="2838289185" sldId="259"/>
            <ac:spMk id="2" creationId="{CFB1807F-8FF3-41A5-84E4-9870A377A86C}"/>
          </ac:spMkLst>
        </pc:spChg>
        <pc:spChg chg="add del">
          <ac:chgData name="Martina Bošnjak" userId="S::martina.bosnjak1@skole.hr::9ccdaf74-ebf6-4735-9e32-0d656d5f6a85" providerId="AD" clId="Web-{BC9C5650-B49F-DC3C-AECE-BFF880ECE157}" dt="2019-10-26T13:15:08.118" v="641"/>
          <ac:spMkLst>
            <pc:docMk/>
            <pc:sldMk cId="2838289185" sldId="259"/>
            <ac:spMk id="3" creationId="{A2B784DA-7C1A-4788-A0B2-E54FD20E69BB}"/>
          </ac:spMkLst>
        </pc:spChg>
        <pc:picChg chg="add del mod ord">
          <ac:chgData name="Martina Bošnjak" userId="S::martina.bosnjak1@skole.hr::9ccdaf74-ebf6-4735-9e32-0d656d5f6a85" providerId="AD" clId="Web-{BC9C5650-B49F-DC3C-AECE-BFF880ECE157}" dt="2019-10-26T13:14:36.665" v="640"/>
          <ac:picMkLst>
            <pc:docMk/>
            <pc:sldMk cId="2838289185" sldId="259"/>
            <ac:picMk id="4" creationId="{45F96310-B956-40A9-ACFC-BCB4EF349B00}"/>
          </ac:picMkLst>
        </pc:picChg>
        <pc:picChg chg="add mod ord">
          <ac:chgData name="Martina Bošnjak" userId="S::martina.bosnjak1@skole.hr::9ccdaf74-ebf6-4735-9e32-0d656d5f6a85" providerId="AD" clId="Web-{BC9C5650-B49F-DC3C-AECE-BFF880ECE157}" dt="2019-10-26T13:32:31.975" v="767" actId="1076"/>
          <ac:picMkLst>
            <pc:docMk/>
            <pc:sldMk cId="2838289185" sldId="259"/>
            <ac:picMk id="6" creationId="{F07B7880-EDF5-4FF7-A68C-9BD2AD8C54FA}"/>
          </ac:picMkLst>
        </pc:picChg>
        <pc:picChg chg="add mod">
          <ac:chgData name="Martina Bošnjak" userId="S::martina.bosnjak1@skole.hr::9ccdaf74-ebf6-4735-9e32-0d656d5f6a85" providerId="AD" clId="Web-{BC9C5650-B49F-DC3C-AECE-BFF880ECE157}" dt="2019-10-26T13:32:28.241" v="766" actId="1076"/>
          <ac:picMkLst>
            <pc:docMk/>
            <pc:sldMk cId="2838289185" sldId="259"/>
            <ac:picMk id="8" creationId="{16BCCE10-9705-4155-AD58-680640C5AB5A}"/>
          </ac:picMkLst>
        </pc:picChg>
        <pc:picChg chg="add mod">
          <ac:chgData name="Martina Bošnjak" userId="S::martina.bosnjak1@skole.hr::9ccdaf74-ebf6-4735-9e32-0d656d5f6a85" providerId="AD" clId="Web-{BC9C5650-B49F-DC3C-AECE-BFF880ECE157}" dt="2019-10-26T13:32:14.350" v="765" actId="14100"/>
          <ac:picMkLst>
            <pc:docMk/>
            <pc:sldMk cId="2838289185" sldId="259"/>
            <ac:picMk id="10" creationId="{267CE04D-B3E4-4B75-83A5-77077AFE9203}"/>
          </ac:picMkLst>
        </pc:picChg>
        <pc:picChg chg="add mod">
          <ac:chgData name="Martina Bošnjak" userId="S::martina.bosnjak1@skole.hr::9ccdaf74-ebf6-4735-9e32-0d656d5f6a85" providerId="AD" clId="Web-{BC9C5650-B49F-DC3C-AECE-BFF880ECE157}" dt="2019-10-26T13:17:08.696" v="660" actId="14100"/>
          <ac:picMkLst>
            <pc:docMk/>
            <pc:sldMk cId="2838289185" sldId="259"/>
            <ac:picMk id="12" creationId="{8F1BA515-2B92-4D3B-B967-5F79348E664C}"/>
          </ac:picMkLst>
        </pc:picChg>
      </pc:sldChg>
      <pc:sldChg chg="modSp new del">
        <pc:chgData name="Martina Bošnjak" userId="S::martina.bosnjak1@skole.hr::9ccdaf74-ebf6-4735-9e32-0d656d5f6a85" providerId="AD" clId="Web-{BC9C5650-B49F-DC3C-AECE-BFF880ECE157}" dt="2019-10-26T13:24:30.757" v="712"/>
        <pc:sldMkLst>
          <pc:docMk/>
          <pc:sldMk cId="2027826609" sldId="260"/>
        </pc:sldMkLst>
        <pc:spChg chg="mod">
          <ac:chgData name="Martina Bošnjak" userId="S::martina.bosnjak1@skole.hr::9ccdaf74-ebf6-4735-9e32-0d656d5f6a85" providerId="AD" clId="Web-{BC9C5650-B49F-DC3C-AECE-BFF880ECE157}" dt="2019-10-26T13:23:53.101" v="711" actId="14100"/>
          <ac:spMkLst>
            <pc:docMk/>
            <pc:sldMk cId="2027826609" sldId="260"/>
            <ac:spMk id="2" creationId="{294E0508-D38F-4225-BADA-F001880F47F6}"/>
          </ac:spMkLst>
        </pc:spChg>
      </pc:sldChg>
      <pc:sldChg chg="addSp modSp new">
        <pc:chgData name="Martina Bošnjak" userId="S::martina.bosnjak1@skole.hr::9ccdaf74-ebf6-4735-9e32-0d656d5f6a85" providerId="AD" clId="Web-{BC9C5650-B49F-DC3C-AECE-BFF880ECE157}" dt="2019-10-26T13:38:43.287" v="861" actId="14100"/>
        <pc:sldMkLst>
          <pc:docMk/>
          <pc:sldMk cId="3533713443" sldId="260"/>
        </pc:sldMkLst>
        <pc:spChg chg="mod">
          <ac:chgData name="Martina Bošnjak" userId="S::martina.bosnjak1@skole.hr::9ccdaf74-ebf6-4735-9e32-0d656d5f6a85" providerId="AD" clId="Web-{BC9C5650-B49F-DC3C-AECE-BFF880ECE157}" dt="2019-10-26T13:24:45.195" v="725" actId="20577"/>
          <ac:spMkLst>
            <pc:docMk/>
            <pc:sldMk cId="3533713443" sldId="260"/>
            <ac:spMk id="2" creationId="{540AB263-2C2B-4A55-8F38-5ADC82A1649C}"/>
          </ac:spMkLst>
        </pc:spChg>
        <pc:spChg chg="mod">
          <ac:chgData name="Martina Bošnjak" userId="S::martina.bosnjak1@skole.hr::9ccdaf74-ebf6-4735-9e32-0d656d5f6a85" providerId="AD" clId="Web-{BC9C5650-B49F-DC3C-AECE-BFF880ECE157}" dt="2019-10-26T13:34:56.319" v="813" actId="20577"/>
          <ac:spMkLst>
            <pc:docMk/>
            <pc:sldMk cId="3533713443" sldId="260"/>
            <ac:spMk id="3" creationId="{28D960EF-48A9-4A00-870F-AEF69C907661}"/>
          </ac:spMkLst>
        </pc:spChg>
        <pc:picChg chg="add mod">
          <ac:chgData name="Martina Bošnjak" userId="S::martina.bosnjak1@skole.hr::9ccdaf74-ebf6-4735-9e32-0d656d5f6a85" providerId="AD" clId="Web-{BC9C5650-B49F-DC3C-AECE-BFF880ECE157}" dt="2019-10-26T13:38:43.287" v="861" actId="14100"/>
          <ac:picMkLst>
            <pc:docMk/>
            <pc:sldMk cId="3533713443" sldId="260"/>
            <ac:picMk id="4" creationId="{9AA89B1C-4785-459D-9429-9E99A7DBBCC1}"/>
          </ac:picMkLst>
        </pc:picChg>
      </pc:sldChg>
      <pc:sldChg chg="addSp delSp modSp new mod setBg setClrOvrMap">
        <pc:chgData name="Martina Bošnjak" userId="S::martina.bosnjak1@skole.hr::9ccdaf74-ebf6-4735-9e32-0d656d5f6a85" providerId="AD" clId="Web-{BC9C5650-B49F-DC3C-AECE-BFF880ECE157}" dt="2019-10-26T14:00:20.785" v="1211" actId="20577"/>
        <pc:sldMkLst>
          <pc:docMk/>
          <pc:sldMk cId="3449815216" sldId="261"/>
        </pc:sldMkLst>
        <pc:spChg chg="mod">
          <ac:chgData name="Martina Bošnjak" userId="S::martina.bosnjak1@skole.hr::9ccdaf74-ebf6-4735-9e32-0d656d5f6a85" providerId="AD" clId="Web-{BC9C5650-B49F-DC3C-AECE-BFF880ECE157}" dt="2019-10-26T14:00:20.785" v="1211" actId="20577"/>
          <ac:spMkLst>
            <pc:docMk/>
            <pc:sldMk cId="3449815216" sldId="261"/>
            <ac:spMk id="2" creationId="{707AD42F-3103-4739-A42D-071A7258D195}"/>
          </ac:spMkLst>
        </pc:spChg>
        <pc:spChg chg="add del mod">
          <ac:chgData name="Martina Bošnjak" userId="S::martina.bosnjak1@skole.hr::9ccdaf74-ebf6-4735-9e32-0d656d5f6a85" providerId="AD" clId="Web-{BC9C5650-B49F-DC3C-AECE-BFF880ECE157}" dt="2019-10-26T13:59:09.894" v="1200"/>
          <ac:spMkLst>
            <pc:docMk/>
            <pc:sldMk cId="3449815216" sldId="261"/>
            <ac:spMk id="3" creationId="{3378CE43-F2EB-442E-8067-3656D10CEBD1}"/>
          </ac:spMkLst>
        </pc:spChg>
        <pc:spChg chg="add del">
          <ac:chgData name="Martina Bošnjak" userId="S::martina.bosnjak1@skole.hr::9ccdaf74-ebf6-4735-9e32-0d656d5f6a85" providerId="AD" clId="Web-{BC9C5650-B49F-DC3C-AECE-BFF880ECE157}" dt="2019-10-26T13:58:45.519" v="1197"/>
          <ac:spMkLst>
            <pc:docMk/>
            <pc:sldMk cId="3449815216" sldId="261"/>
            <ac:spMk id="6" creationId="{C6270675-9512-4978-8583-36659256EE23}"/>
          </ac:spMkLst>
        </pc:spChg>
        <pc:spChg chg="add">
          <ac:chgData name="Martina Bošnjak" userId="S::martina.bosnjak1@skole.hr::9ccdaf74-ebf6-4735-9e32-0d656d5f6a85" providerId="AD" clId="Web-{BC9C5650-B49F-DC3C-AECE-BFF880ECE157}" dt="2019-10-26T13:59:09.894" v="1200"/>
          <ac:spMkLst>
            <pc:docMk/>
            <pc:sldMk cId="3449815216" sldId="261"/>
            <ac:spMk id="9" creationId="{E79AA19A-D2E5-47F2-AF0A-1AF60D42CCBD}"/>
          </ac:spMkLst>
        </pc:spChg>
        <pc:spChg chg="add del">
          <ac:chgData name="Martina Bošnjak" userId="S::martina.bosnjak1@skole.hr::9ccdaf74-ebf6-4735-9e32-0d656d5f6a85" providerId="AD" clId="Web-{BC9C5650-B49F-DC3C-AECE-BFF880ECE157}" dt="2019-10-26T13:58:24.816" v="1195"/>
          <ac:spMkLst>
            <pc:docMk/>
            <pc:sldMk cId="3449815216" sldId="261"/>
            <ac:spMk id="10" creationId="{C6270675-9512-4978-8583-36659256EE23}"/>
          </ac:spMkLst>
        </pc:spChg>
        <pc:spChg chg="add">
          <ac:chgData name="Martina Bošnjak" userId="S::martina.bosnjak1@skole.hr::9ccdaf74-ebf6-4735-9e32-0d656d5f6a85" providerId="AD" clId="Web-{BC9C5650-B49F-DC3C-AECE-BFF880ECE157}" dt="2019-10-26T13:59:09.894" v="1200"/>
          <ac:spMkLst>
            <pc:docMk/>
            <pc:sldMk cId="3449815216" sldId="261"/>
            <ac:spMk id="43" creationId="{092ADBCF-B973-4C52-B740-4963E95B35C5}"/>
          </ac:spMkLst>
        </pc:spChg>
        <pc:grpChg chg="add">
          <ac:chgData name="Martina Bošnjak" userId="S::martina.bosnjak1@skole.hr::9ccdaf74-ebf6-4735-9e32-0d656d5f6a85" providerId="AD" clId="Web-{BC9C5650-B49F-DC3C-AECE-BFF880ECE157}" dt="2019-10-26T13:59:09.894" v="1200"/>
          <ac:grpSpMkLst>
            <pc:docMk/>
            <pc:sldMk cId="3449815216" sldId="261"/>
            <ac:grpSpMk id="14" creationId="{81F2BFD0-D896-4BA3-BA8F-0C866BD0246E}"/>
          </ac:grpSpMkLst>
        </pc:grpChg>
        <pc:grpChg chg="add">
          <ac:chgData name="Martina Bošnjak" userId="S::martina.bosnjak1@skole.hr::9ccdaf74-ebf6-4735-9e32-0d656d5f6a85" providerId="AD" clId="Web-{BC9C5650-B49F-DC3C-AECE-BFF880ECE157}" dt="2019-10-26T13:59:09.894" v="1200"/>
          <ac:grpSpMkLst>
            <pc:docMk/>
            <pc:sldMk cId="3449815216" sldId="261"/>
            <ac:grpSpMk id="45" creationId="{3FDD94EF-2C73-4E4C-8332-A75D8AC6BE3E}"/>
          </ac:grpSpMkLst>
        </pc:grpChg>
        <pc:graphicFrameChg chg="add del">
          <ac:chgData name="Martina Bošnjak" userId="S::martina.bosnjak1@skole.hr::9ccdaf74-ebf6-4735-9e32-0d656d5f6a85" providerId="AD" clId="Web-{BC9C5650-B49F-DC3C-AECE-BFF880ECE157}" dt="2019-10-26T13:58:24.816" v="1195"/>
          <ac:graphicFrameMkLst>
            <pc:docMk/>
            <pc:sldMk cId="3449815216" sldId="261"/>
            <ac:graphicFrameMk id="5" creationId="{7DAA2690-3381-4AB6-B59A-139860BDCFA7}"/>
          </ac:graphicFrameMkLst>
        </pc:graphicFrameChg>
        <pc:graphicFrameChg chg="add del">
          <ac:chgData name="Martina Bošnjak" userId="S::martina.bosnjak1@skole.hr::9ccdaf74-ebf6-4735-9e32-0d656d5f6a85" providerId="AD" clId="Web-{BC9C5650-B49F-DC3C-AECE-BFF880ECE157}" dt="2019-10-26T13:58:45.519" v="1197"/>
          <ac:graphicFrameMkLst>
            <pc:docMk/>
            <pc:sldMk cId="3449815216" sldId="261"/>
            <ac:graphicFrameMk id="7" creationId="{0CE4DADC-8C90-478E-8A27-579C4E4935B9}"/>
          </ac:graphicFrameMkLst>
        </pc:graphicFrameChg>
        <pc:graphicFrameChg chg="add del">
          <ac:chgData name="Martina Bošnjak" userId="S::martina.bosnjak1@skole.hr::9ccdaf74-ebf6-4735-9e32-0d656d5f6a85" providerId="AD" clId="Web-{BC9C5650-B49F-DC3C-AECE-BFF880ECE157}" dt="2019-10-26T13:59:09.816" v="1199"/>
          <ac:graphicFrameMkLst>
            <pc:docMk/>
            <pc:sldMk cId="3449815216" sldId="261"/>
            <ac:graphicFrameMk id="8" creationId="{C2E15BA3-30F1-4BAF-B55F-F2CEC364F003}"/>
          </ac:graphicFrameMkLst>
        </pc:graphicFrameChg>
        <pc:graphicFrameChg chg="add mod">
          <ac:chgData name="Martina Bošnjak" userId="S::martina.bosnjak1@skole.hr::9ccdaf74-ebf6-4735-9e32-0d656d5f6a85" providerId="AD" clId="Web-{BC9C5650-B49F-DC3C-AECE-BFF880ECE157}" dt="2019-10-26T13:59:36.613" v="1204" actId="1076"/>
          <ac:graphicFrameMkLst>
            <pc:docMk/>
            <pc:sldMk cId="3449815216" sldId="261"/>
            <ac:graphicFrameMk id="11" creationId="{56D74685-204F-40B1-9821-315154118B26}"/>
          </ac:graphicFrameMkLst>
        </pc:graphicFrameChg>
        <pc:picChg chg="add">
          <ac:chgData name="Martina Bošnjak" userId="S::martina.bosnjak1@skole.hr::9ccdaf74-ebf6-4735-9e32-0d656d5f6a85" providerId="AD" clId="Web-{BC9C5650-B49F-DC3C-AECE-BFF880ECE157}" dt="2019-10-26T13:59:09.894" v="1200"/>
          <ac:picMkLst>
            <pc:docMk/>
            <pc:sldMk cId="3449815216" sldId="261"/>
            <ac:picMk id="12" creationId="{91A1E618-D29E-4367-8C34-500E34D05B1E}"/>
          </ac:picMkLst>
        </pc:picChg>
      </pc:sldChg>
      <pc:sldMasterChg chg="add del addSldLayout delSldLayout">
        <pc:chgData name="Martina Bošnjak" userId="S::martina.bosnjak1@skole.hr::9ccdaf74-ebf6-4735-9e32-0d656d5f6a85" providerId="AD" clId="Web-{BC9C5650-B49F-DC3C-AECE-BFF880ECE157}" dt="2019-10-26T11:14:23.263" v="154"/>
        <pc:sldMasterMkLst>
          <pc:docMk/>
          <pc:sldMasterMk cId="0" sldId="2147483648"/>
        </pc:sldMasterMkLst>
        <pc:sldLayoutChg chg="add del">
          <pc:chgData name="Martina Bošnjak" userId="S::martina.bosnjak1@skole.hr::9ccdaf74-ebf6-4735-9e32-0d656d5f6a85" providerId="AD" clId="Web-{BC9C5650-B49F-DC3C-AECE-BFF880ECE157}" dt="2019-10-26T11:14:23.263" v="154"/>
          <pc:sldLayoutMkLst>
            <pc:docMk/>
            <pc:sldMasterMk cId="0" sldId="2147483648"/>
            <pc:sldLayoutMk cId="0" sldId="2147483649"/>
          </pc:sldLayoutMkLst>
        </pc:sldLayoutChg>
        <pc:sldLayoutChg chg="add del">
          <pc:chgData name="Martina Bošnjak" userId="S::martina.bosnjak1@skole.hr::9ccdaf74-ebf6-4735-9e32-0d656d5f6a85" providerId="AD" clId="Web-{BC9C5650-B49F-DC3C-AECE-BFF880ECE157}" dt="2019-10-26T11:14:23.263" v="154"/>
          <pc:sldLayoutMkLst>
            <pc:docMk/>
            <pc:sldMasterMk cId="0" sldId="2147483648"/>
            <pc:sldLayoutMk cId="0" sldId="2147483650"/>
          </pc:sldLayoutMkLst>
        </pc:sldLayoutChg>
        <pc:sldLayoutChg chg="add del">
          <pc:chgData name="Martina Bošnjak" userId="S::martina.bosnjak1@skole.hr::9ccdaf74-ebf6-4735-9e32-0d656d5f6a85" providerId="AD" clId="Web-{BC9C5650-B49F-DC3C-AECE-BFF880ECE157}" dt="2019-10-26T11:14:23.263" v="154"/>
          <pc:sldLayoutMkLst>
            <pc:docMk/>
            <pc:sldMasterMk cId="0" sldId="2147483648"/>
            <pc:sldLayoutMk cId="0" sldId="2147483651"/>
          </pc:sldLayoutMkLst>
        </pc:sldLayoutChg>
        <pc:sldLayoutChg chg="add del">
          <pc:chgData name="Martina Bošnjak" userId="S::martina.bosnjak1@skole.hr::9ccdaf74-ebf6-4735-9e32-0d656d5f6a85" providerId="AD" clId="Web-{BC9C5650-B49F-DC3C-AECE-BFF880ECE157}" dt="2019-10-26T11:14:23.263" v="154"/>
          <pc:sldLayoutMkLst>
            <pc:docMk/>
            <pc:sldMasterMk cId="0" sldId="2147483648"/>
            <pc:sldLayoutMk cId="0" sldId="2147483652"/>
          </pc:sldLayoutMkLst>
        </pc:sldLayoutChg>
        <pc:sldLayoutChg chg="add del">
          <pc:chgData name="Martina Bošnjak" userId="S::martina.bosnjak1@skole.hr::9ccdaf74-ebf6-4735-9e32-0d656d5f6a85" providerId="AD" clId="Web-{BC9C5650-B49F-DC3C-AECE-BFF880ECE157}" dt="2019-10-26T11:14:23.263" v="154"/>
          <pc:sldLayoutMkLst>
            <pc:docMk/>
            <pc:sldMasterMk cId="0" sldId="2147483648"/>
            <pc:sldLayoutMk cId="0" sldId="2147483653"/>
          </pc:sldLayoutMkLst>
        </pc:sldLayoutChg>
        <pc:sldLayoutChg chg="add del">
          <pc:chgData name="Martina Bošnjak" userId="S::martina.bosnjak1@skole.hr::9ccdaf74-ebf6-4735-9e32-0d656d5f6a85" providerId="AD" clId="Web-{BC9C5650-B49F-DC3C-AECE-BFF880ECE157}" dt="2019-10-26T11:14:23.263" v="154"/>
          <pc:sldLayoutMkLst>
            <pc:docMk/>
            <pc:sldMasterMk cId="0" sldId="2147483648"/>
            <pc:sldLayoutMk cId="0" sldId="2147483654"/>
          </pc:sldLayoutMkLst>
        </pc:sldLayoutChg>
        <pc:sldLayoutChg chg="add del">
          <pc:chgData name="Martina Bošnjak" userId="S::martina.bosnjak1@skole.hr::9ccdaf74-ebf6-4735-9e32-0d656d5f6a85" providerId="AD" clId="Web-{BC9C5650-B49F-DC3C-AECE-BFF880ECE157}" dt="2019-10-26T11:14:23.263" v="154"/>
          <pc:sldLayoutMkLst>
            <pc:docMk/>
            <pc:sldMasterMk cId="0" sldId="2147483648"/>
            <pc:sldLayoutMk cId="0" sldId="2147483655"/>
          </pc:sldLayoutMkLst>
        </pc:sldLayoutChg>
        <pc:sldLayoutChg chg="add del">
          <pc:chgData name="Martina Bošnjak" userId="S::martina.bosnjak1@skole.hr::9ccdaf74-ebf6-4735-9e32-0d656d5f6a85" providerId="AD" clId="Web-{BC9C5650-B49F-DC3C-AECE-BFF880ECE157}" dt="2019-10-26T11:14:23.263" v="154"/>
          <pc:sldLayoutMkLst>
            <pc:docMk/>
            <pc:sldMasterMk cId="0" sldId="2147483648"/>
            <pc:sldLayoutMk cId="0" sldId="2147483656"/>
          </pc:sldLayoutMkLst>
        </pc:sldLayoutChg>
        <pc:sldLayoutChg chg="add del">
          <pc:chgData name="Martina Bošnjak" userId="S::martina.bosnjak1@skole.hr::9ccdaf74-ebf6-4735-9e32-0d656d5f6a85" providerId="AD" clId="Web-{BC9C5650-B49F-DC3C-AECE-BFF880ECE157}" dt="2019-10-26T11:14:23.263" v="154"/>
          <pc:sldLayoutMkLst>
            <pc:docMk/>
            <pc:sldMasterMk cId="0" sldId="2147483648"/>
            <pc:sldLayoutMk cId="0" sldId="2147483657"/>
          </pc:sldLayoutMkLst>
        </pc:sldLayoutChg>
        <pc:sldLayoutChg chg="add del">
          <pc:chgData name="Martina Bošnjak" userId="S::martina.bosnjak1@skole.hr::9ccdaf74-ebf6-4735-9e32-0d656d5f6a85" providerId="AD" clId="Web-{BC9C5650-B49F-DC3C-AECE-BFF880ECE157}" dt="2019-10-26T11:14:23.263" v="154"/>
          <pc:sldLayoutMkLst>
            <pc:docMk/>
            <pc:sldMasterMk cId="0" sldId="2147483648"/>
            <pc:sldLayoutMk cId="0" sldId="2147483658"/>
          </pc:sldLayoutMkLst>
        </pc:sldLayoutChg>
        <pc:sldLayoutChg chg="add del">
          <pc:chgData name="Martina Bošnjak" userId="S::martina.bosnjak1@skole.hr::9ccdaf74-ebf6-4735-9e32-0d656d5f6a85" providerId="AD" clId="Web-{BC9C5650-B49F-DC3C-AECE-BFF880ECE157}" dt="2019-10-26T11:14:23.263" v="154"/>
          <pc:sldLayoutMkLst>
            <pc:docMk/>
            <pc:sldMasterMk cId="0" sldId="2147483648"/>
            <pc:sldLayoutMk cId="0" sldId="2147483659"/>
          </pc:sldLayoutMkLst>
        </pc:sldLayoutChg>
        <pc:sldLayoutChg chg="add del">
          <pc:chgData name="Martina Bošnjak" userId="S::martina.bosnjak1@skole.hr::9ccdaf74-ebf6-4735-9e32-0d656d5f6a85" providerId="AD" clId="Web-{BC9C5650-B49F-DC3C-AECE-BFF880ECE157}" dt="2019-10-26T11:14:23.263" v="154"/>
          <pc:sldLayoutMkLst>
            <pc:docMk/>
            <pc:sldMasterMk cId="0" sldId="2147483648"/>
            <pc:sldLayoutMk cId="0" sldId="2147483660"/>
          </pc:sldLayoutMkLst>
        </pc:sldLayoutChg>
        <pc:sldLayoutChg chg="add del">
          <pc:chgData name="Martina Bošnjak" userId="S::martina.bosnjak1@skole.hr::9ccdaf74-ebf6-4735-9e32-0d656d5f6a85" providerId="AD" clId="Web-{BC9C5650-B49F-DC3C-AECE-BFF880ECE157}" dt="2019-10-26T11:14:23.263" v="154"/>
          <pc:sldLayoutMkLst>
            <pc:docMk/>
            <pc:sldMasterMk cId="0" sldId="2147483648"/>
            <pc:sldLayoutMk cId="0" sldId="2147483661"/>
          </pc:sldLayoutMkLst>
        </pc:sldLayoutChg>
        <pc:sldLayoutChg chg="add del">
          <pc:chgData name="Martina Bošnjak" userId="S::martina.bosnjak1@skole.hr::9ccdaf74-ebf6-4735-9e32-0d656d5f6a85" providerId="AD" clId="Web-{BC9C5650-B49F-DC3C-AECE-BFF880ECE157}" dt="2019-10-26T11:14:23.263" v="154"/>
          <pc:sldLayoutMkLst>
            <pc:docMk/>
            <pc:sldMasterMk cId="0" sldId="2147483648"/>
            <pc:sldLayoutMk cId="0" sldId="2147483663"/>
          </pc:sldLayoutMkLst>
        </pc:sldLayoutChg>
        <pc:sldLayoutChg chg="add del">
          <pc:chgData name="Martina Bošnjak" userId="S::martina.bosnjak1@skole.hr::9ccdaf74-ebf6-4735-9e32-0d656d5f6a85" providerId="AD" clId="Web-{BC9C5650-B49F-DC3C-AECE-BFF880ECE157}" dt="2019-10-26T11:14:23.263" v="154"/>
          <pc:sldLayoutMkLst>
            <pc:docMk/>
            <pc:sldMasterMk cId="0" sldId="2147483648"/>
            <pc:sldLayoutMk cId="0" sldId="2147483666"/>
          </pc:sldLayoutMkLst>
        </pc:sldLayoutChg>
        <pc:sldLayoutChg chg="add del">
          <pc:chgData name="Martina Bošnjak" userId="S::martina.bosnjak1@skole.hr::9ccdaf74-ebf6-4735-9e32-0d656d5f6a85" providerId="AD" clId="Web-{BC9C5650-B49F-DC3C-AECE-BFF880ECE157}" dt="2019-10-26T11:14:23.263" v="154"/>
          <pc:sldLayoutMkLst>
            <pc:docMk/>
            <pc:sldMasterMk cId="0" sldId="2147483648"/>
            <pc:sldLayoutMk cId="0" sldId="2147483667"/>
          </pc:sldLayoutMkLst>
        </pc:sldLayoutChg>
        <pc:sldLayoutChg chg="add del">
          <pc:chgData name="Martina Bošnjak" userId="S::martina.bosnjak1@skole.hr::9ccdaf74-ebf6-4735-9e32-0d656d5f6a85" providerId="AD" clId="Web-{BC9C5650-B49F-DC3C-AECE-BFF880ECE157}" dt="2019-10-26T11:14:23.263" v="154"/>
          <pc:sldLayoutMkLst>
            <pc:docMk/>
            <pc:sldMasterMk cId="0" sldId="2147483648"/>
            <pc:sldLayoutMk cId="0" sldId="2147483668"/>
          </pc:sldLayoutMkLst>
        </pc:sldLayoutChg>
      </pc:sldMasterChg>
      <pc:sldMasterChg chg="add del addSldLayout delSldLayout modSldLayout">
        <pc:chgData name="Martina Bošnjak" userId="S::martina.bosnjak1@skole.hr::9ccdaf74-ebf6-4735-9e32-0d656d5f6a85" providerId="AD" clId="Web-{BC9C5650-B49F-DC3C-AECE-BFF880ECE157}" dt="2019-10-26T11:14:23.263" v="154"/>
        <pc:sldMasterMkLst>
          <pc:docMk/>
          <pc:sldMasterMk cId="2279762798" sldId="2147483669"/>
        </pc:sldMasterMkLst>
        <pc:sldLayoutChg chg="add del mod replId">
          <pc:chgData name="Martina Bošnjak" userId="S::martina.bosnjak1@skole.hr::9ccdaf74-ebf6-4735-9e32-0d656d5f6a85" providerId="AD" clId="Web-{BC9C5650-B49F-DC3C-AECE-BFF880ECE157}" dt="2019-10-26T11:14:23.263" v="154"/>
          <pc:sldLayoutMkLst>
            <pc:docMk/>
            <pc:sldMasterMk cId="2279762798" sldId="2147483669"/>
            <pc:sldLayoutMk cId="5864209" sldId="2147483670"/>
          </pc:sldLayoutMkLst>
        </pc:sldLayoutChg>
        <pc:sldLayoutChg chg="add del mod replId">
          <pc:chgData name="Martina Bošnjak" userId="S::martina.bosnjak1@skole.hr::9ccdaf74-ebf6-4735-9e32-0d656d5f6a85" providerId="AD" clId="Web-{BC9C5650-B49F-DC3C-AECE-BFF880ECE157}" dt="2019-10-26T11:14:23.263" v="154"/>
          <pc:sldLayoutMkLst>
            <pc:docMk/>
            <pc:sldMasterMk cId="2279762798" sldId="2147483669"/>
            <pc:sldLayoutMk cId="2758370552" sldId="2147483671"/>
          </pc:sldLayoutMkLst>
        </pc:sldLayoutChg>
        <pc:sldLayoutChg chg="add del mod replId">
          <pc:chgData name="Martina Bošnjak" userId="S::martina.bosnjak1@skole.hr::9ccdaf74-ebf6-4735-9e32-0d656d5f6a85" providerId="AD" clId="Web-{BC9C5650-B49F-DC3C-AECE-BFF880ECE157}" dt="2019-10-26T11:14:23.263" v="154"/>
          <pc:sldLayoutMkLst>
            <pc:docMk/>
            <pc:sldMasterMk cId="2279762798" sldId="2147483669"/>
            <pc:sldLayoutMk cId="104752563" sldId="2147483672"/>
          </pc:sldLayoutMkLst>
        </pc:sldLayoutChg>
        <pc:sldLayoutChg chg="add del mod replId">
          <pc:chgData name="Martina Bošnjak" userId="S::martina.bosnjak1@skole.hr::9ccdaf74-ebf6-4735-9e32-0d656d5f6a85" providerId="AD" clId="Web-{BC9C5650-B49F-DC3C-AECE-BFF880ECE157}" dt="2019-10-26T11:14:23.263" v="154"/>
          <pc:sldLayoutMkLst>
            <pc:docMk/>
            <pc:sldMasterMk cId="2279762798" sldId="2147483669"/>
            <pc:sldLayoutMk cId="3541882623" sldId="2147483673"/>
          </pc:sldLayoutMkLst>
        </pc:sldLayoutChg>
        <pc:sldLayoutChg chg="add del mod replId">
          <pc:chgData name="Martina Bošnjak" userId="S::martina.bosnjak1@skole.hr::9ccdaf74-ebf6-4735-9e32-0d656d5f6a85" providerId="AD" clId="Web-{BC9C5650-B49F-DC3C-AECE-BFF880ECE157}" dt="2019-10-26T11:14:23.263" v="154"/>
          <pc:sldLayoutMkLst>
            <pc:docMk/>
            <pc:sldMasterMk cId="2279762798" sldId="2147483669"/>
            <pc:sldLayoutMk cId="166154016" sldId="2147483674"/>
          </pc:sldLayoutMkLst>
        </pc:sldLayoutChg>
        <pc:sldLayoutChg chg="add del mod replId">
          <pc:chgData name="Martina Bošnjak" userId="S::martina.bosnjak1@skole.hr::9ccdaf74-ebf6-4735-9e32-0d656d5f6a85" providerId="AD" clId="Web-{BC9C5650-B49F-DC3C-AECE-BFF880ECE157}" dt="2019-10-26T11:14:23.263" v="154"/>
          <pc:sldLayoutMkLst>
            <pc:docMk/>
            <pc:sldMasterMk cId="2279762798" sldId="2147483669"/>
            <pc:sldLayoutMk cId="855360980" sldId="2147483675"/>
          </pc:sldLayoutMkLst>
        </pc:sldLayoutChg>
        <pc:sldLayoutChg chg="add del mod replId">
          <pc:chgData name="Martina Bošnjak" userId="S::martina.bosnjak1@skole.hr::9ccdaf74-ebf6-4735-9e32-0d656d5f6a85" providerId="AD" clId="Web-{BC9C5650-B49F-DC3C-AECE-BFF880ECE157}" dt="2019-10-26T11:14:23.263" v="154"/>
          <pc:sldLayoutMkLst>
            <pc:docMk/>
            <pc:sldMasterMk cId="2279762798" sldId="2147483669"/>
            <pc:sldLayoutMk cId="2978923408" sldId="2147483676"/>
          </pc:sldLayoutMkLst>
        </pc:sldLayoutChg>
        <pc:sldLayoutChg chg="add del mod replId">
          <pc:chgData name="Martina Bošnjak" userId="S::martina.bosnjak1@skole.hr::9ccdaf74-ebf6-4735-9e32-0d656d5f6a85" providerId="AD" clId="Web-{BC9C5650-B49F-DC3C-AECE-BFF880ECE157}" dt="2019-10-26T11:14:23.263" v="154"/>
          <pc:sldLayoutMkLst>
            <pc:docMk/>
            <pc:sldMasterMk cId="2279762798" sldId="2147483669"/>
            <pc:sldLayoutMk cId="3103567698" sldId="2147483677"/>
          </pc:sldLayoutMkLst>
        </pc:sldLayoutChg>
        <pc:sldLayoutChg chg="add del mod replId">
          <pc:chgData name="Martina Bošnjak" userId="S::martina.bosnjak1@skole.hr::9ccdaf74-ebf6-4735-9e32-0d656d5f6a85" providerId="AD" clId="Web-{BC9C5650-B49F-DC3C-AECE-BFF880ECE157}" dt="2019-10-26T11:14:23.263" v="154"/>
          <pc:sldLayoutMkLst>
            <pc:docMk/>
            <pc:sldMasterMk cId="2279762798" sldId="2147483669"/>
            <pc:sldLayoutMk cId="2549342338" sldId="2147483678"/>
          </pc:sldLayoutMkLst>
        </pc:sldLayoutChg>
        <pc:sldLayoutChg chg="add del mod replId">
          <pc:chgData name="Martina Bošnjak" userId="S::martina.bosnjak1@skole.hr::9ccdaf74-ebf6-4735-9e32-0d656d5f6a85" providerId="AD" clId="Web-{BC9C5650-B49F-DC3C-AECE-BFF880ECE157}" dt="2019-10-26T11:14:23.263" v="154"/>
          <pc:sldLayoutMkLst>
            <pc:docMk/>
            <pc:sldMasterMk cId="2279762798" sldId="2147483669"/>
            <pc:sldLayoutMk cId="2250354739" sldId="2147483679"/>
          </pc:sldLayoutMkLst>
        </pc:sldLayoutChg>
        <pc:sldLayoutChg chg="add del mod replId">
          <pc:chgData name="Martina Bošnjak" userId="S::martina.bosnjak1@skole.hr::9ccdaf74-ebf6-4735-9e32-0d656d5f6a85" providerId="AD" clId="Web-{BC9C5650-B49F-DC3C-AECE-BFF880ECE157}" dt="2019-10-26T11:14:23.263" v="154"/>
          <pc:sldLayoutMkLst>
            <pc:docMk/>
            <pc:sldMasterMk cId="2279762798" sldId="2147483669"/>
            <pc:sldLayoutMk cId="3254286232" sldId="2147483680"/>
          </pc:sldLayoutMkLst>
        </pc:sldLayoutChg>
        <pc:sldLayoutChg chg="add del mod replId">
          <pc:chgData name="Martina Bošnjak" userId="S::martina.bosnjak1@skole.hr::9ccdaf74-ebf6-4735-9e32-0d656d5f6a85" providerId="AD" clId="Web-{BC9C5650-B49F-DC3C-AECE-BFF880ECE157}" dt="2019-10-26T11:14:23.263" v="154"/>
          <pc:sldLayoutMkLst>
            <pc:docMk/>
            <pc:sldMasterMk cId="2279762798" sldId="2147483669"/>
            <pc:sldLayoutMk cId="2354557630" sldId="2147483681"/>
          </pc:sldLayoutMkLst>
        </pc:sldLayoutChg>
        <pc:sldLayoutChg chg="add del mod replId">
          <pc:chgData name="Martina Bošnjak" userId="S::martina.bosnjak1@skole.hr::9ccdaf74-ebf6-4735-9e32-0d656d5f6a85" providerId="AD" clId="Web-{BC9C5650-B49F-DC3C-AECE-BFF880ECE157}" dt="2019-10-26T11:14:23.263" v="154"/>
          <pc:sldLayoutMkLst>
            <pc:docMk/>
            <pc:sldMasterMk cId="2279762798" sldId="2147483669"/>
            <pc:sldLayoutMk cId="2991572823" sldId="2147483682"/>
          </pc:sldLayoutMkLst>
        </pc:sldLayoutChg>
        <pc:sldLayoutChg chg="add del mod replId">
          <pc:chgData name="Martina Bošnjak" userId="S::martina.bosnjak1@skole.hr::9ccdaf74-ebf6-4735-9e32-0d656d5f6a85" providerId="AD" clId="Web-{BC9C5650-B49F-DC3C-AECE-BFF880ECE157}" dt="2019-10-26T11:14:23.263" v="154"/>
          <pc:sldLayoutMkLst>
            <pc:docMk/>
            <pc:sldMasterMk cId="2279762798" sldId="2147483669"/>
            <pc:sldLayoutMk cId="3384456093" sldId="2147483683"/>
          </pc:sldLayoutMkLst>
        </pc:sldLayoutChg>
        <pc:sldLayoutChg chg="add del mod replId">
          <pc:chgData name="Martina Bošnjak" userId="S::martina.bosnjak1@skole.hr::9ccdaf74-ebf6-4735-9e32-0d656d5f6a85" providerId="AD" clId="Web-{BC9C5650-B49F-DC3C-AECE-BFF880ECE157}" dt="2019-10-26T11:14:23.263" v="154"/>
          <pc:sldLayoutMkLst>
            <pc:docMk/>
            <pc:sldMasterMk cId="2279762798" sldId="2147483669"/>
            <pc:sldLayoutMk cId="786399612" sldId="2147483684"/>
          </pc:sldLayoutMkLst>
        </pc:sldLayoutChg>
        <pc:sldLayoutChg chg="add del mod replId">
          <pc:chgData name="Martina Bošnjak" userId="S::martina.bosnjak1@skole.hr::9ccdaf74-ebf6-4735-9e32-0d656d5f6a85" providerId="AD" clId="Web-{BC9C5650-B49F-DC3C-AECE-BFF880ECE157}" dt="2019-10-26T11:14:23.263" v="154"/>
          <pc:sldLayoutMkLst>
            <pc:docMk/>
            <pc:sldMasterMk cId="2279762798" sldId="2147483669"/>
            <pc:sldLayoutMk cId="4046863024" sldId="2147483685"/>
          </pc:sldLayoutMkLst>
        </pc:sldLayoutChg>
      </pc:sldMasterChg>
    </pc:docChg>
  </pc:docChgLst>
  <pc:docChgLst>
    <pc:chgData name="Martina Bošnjak" userId="S::martina.bosnjak1@skole.hr::9ccdaf74-ebf6-4735-9e32-0d656d5f6a85" providerId="AD" clId="Web-{FD21E6D2-1418-E719-5CFE-753E5CE47A66}"/>
    <pc:docChg chg="modSld sldOrd">
      <pc:chgData name="Martina Bošnjak" userId="S::martina.bosnjak1@skole.hr::9ccdaf74-ebf6-4735-9e32-0d656d5f6a85" providerId="AD" clId="Web-{FD21E6D2-1418-E719-5CFE-753E5CE47A66}" dt="2019-10-29T12:53:48.099" v="30" actId="1076"/>
      <pc:docMkLst>
        <pc:docMk/>
      </pc:docMkLst>
      <pc:sldChg chg="modSp">
        <pc:chgData name="Martina Bošnjak" userId="S::martina.bosnjak1@skole.hr::9ccdaf74-ebf6-4735-9e32-0d656d5f6a85" providerId="AD" clId="Web-{FD21E6D2-1418-E719-5CFE-753E5CE47A66}" dt="2019-10-29T12:49:11.229" v="8" actId="1076"/>
        <pc:sldMkLst>
          <pc:docMk/>
          <pc:sldMk cId="711180803" sldId="269"/>
        </pc:sldMkLst>
        <pc:spChg chg="mod">
          <ac:chgData name="Martina Bošnjak" userId="S::martina.bosnjak1@skole.hr::9ccdaf74-ebf6-4735-9e32-0d656d5f6a85" providerId="AD" clId="Web-{FD21E6D2-1418-E719-5CFE-753E5CE47A66}" dt="2019-10-29T12:49:11.229" v="8" actId="1076"/>
          <ac:spMkLst>
            <pc:docMk/>
            <pc:sldMk cId="711180803" sldId="269"/>
            <ac:spMk id="2" creationId="{B0C2C798-E0A9-4753-B6A9-2DEF23312BBC}"/>
          </ac:spMkLst>
        </pc:spChg>
      </pc:sldChg>
      <pc:sldChg chg="modSp">
        <pc:chgData name="Martina Bošnjak" userId="S::martina.bosnjak1@skole.hr::9ccdaf74-ebf6-4735-9e32-0d656d5f6a85" providerId="AD" clId="Web-{FD21E6D2-1418-E719-5CFE-753E5CE47A66}" dt="2019-10-29T12:53:12.349" v="27" actId="20577"/>
        <pc:sldMkLst>
          <pc:docMk/>
          <pc:sldMk cId="3069998289" sldId="270"/>
        </pc:sldMkLst>
        <pc:spChg chg="mod">
          <ac:chgData name="Martina Bošnjak" userId="S::martina.bosnjak1@skole.hr::9ccdaf74-ebf6-4735-9e32-0d656d5f6a85" providerId="AD" clId="Web-{FD21E6D2-1418-E719-5CFE-753E5CE47A66}" dt="2019-10-29T12:53:12.349" v="27" actId="20577"/>
          <ac:spMkLst>
            <pc:docMk/>
            <pc:sldMk cId="3069998289" sldId="270"/>
            <ac:spMk id="3" creationId="{6530B410-1BA2-4C6C-B2ED-E0E50DD37D2F}"/>
          </ac:spMkLst>
        </pc:spChg>
      </pc:sldChg>
      <pc:sldChg chg="ord">
        <pc:chgData name="Martina Bošnjak" userId="S::martina.bosnjak1@skole.hr::9ccdaf74-ebf6-4735-9e32-0d656d5f6a85" providerId="AD" clId="Web-{FD21E6D2-1418-E719-5CFE-753E5CE47A66}" dt="2019-10-29T12:50:50.087" v="9"/>
        <pc:sldMkLst>
          <pc:docMk/>
          <pc:sldMk cId="1728852944" sldId="273"/>
        </pc:sldMkLst>
      </pc:sldChg>
      <pc:sldChg chg="modSp">
        <pc:chgData name="Martina Bošnjak" userId="S::martina.bosnjak1@skole.hr::9ccdaf74-ebf6-4735-9e32-0d656d5f6a85" providerId="AD" clId="Web-{FD21E6D2-1418-E719-5CFE-753E5CE47A66}" dt="2019-10-29T12:53:48.099" v="30" actId="1076"/>
        <pc:sldMkLst>
          <pc:docMk/>
          <pc:sldMk cId="4013798881" sldId="275"/>
        </pc:sldMkLst>
        <pc:picChg chg="mod">
          <ac:chgData name="Martina Bošnjak" userId="S::martina.bosnjak1@skole.hr::9ccdaf74-ebf6-4735-9e32-0d656d5f6a85" providerId="AD" clId="Web-{FD21E6D2-1418-E719-5CFE-753E5CE47A66}" dt="2019-10-29T12:53:48.099" v="30" actId="1076"/>
          <ac:picMkLst>
            <pc:docMk/>
            <pc:sldMk cId="4013798881" sldId="275"/>
            <ac:picMk id="2" creationId="{77CC7774-BCA1-441A-8813-1D63C733EB22}"/>
          </ac:picMkLst>
        </pc:picChg>
        <pc:picChg chg="mod">
          <ac:chgData name="Martina Bošnjak" userId="S::martina.bosnjak1@skole.hr::9ccdaf74-ebf6-4735-9e32-0d656d5f6a85" providerId="AD" clId="Web-{FD21E6D2-1418-E719-5CFE-753E5CE47A66}" dt="2019-10-29T12:53:41.317" v="29" actId="1076"/>
          <ac:picMkLst>
            <pc:docMk/>
            <pc:sldMk cId="4013798881" sldId="275"/>
            <ac:picMk id="4" creationId="{12A84ABE-163E-41DB-B7BF-8662EF8B9805}"/>
          </ac:picMkLst>
        </pc:picChg>
      </pc:sldChg>
    </pc:docChg>
  </pc:docChgLst>
  <pc:docChgLst>
    <pc:chgData name="Martina Bošnjak" userId="S::martina.bosnjak1@skole.hr::9ccdaf74-ebf6-4735-9e32-0d656d5f6a85" providerId="AD" clId="Web-{D2C21A79-1B2E-7471-6173-0B8334158016}"/>
    <pc:docChg chg="modSld">
      <pc:chgData name="Martina Bošnjak" userId="S::martina.bosnjak1@skole.hr::9ccdaf74-ebf6-4735-9e32-0d656d5f6a85" providerId="AD" clId="Web-{D2C21A79-1B2E-7471-6173-0B8334158016}" dt="2019-10-29T12:45:23.128" v="40" actId="20577"/>
      <pc:docMkLst>
        <pc:docMk/>
      </pc:docMkLst>
      <pc:sldChg chg="modSp">
        <pc:chgData name="Martina Bošnjak" userId="S::martina.bosnjak1@skole.hr::9ccdaf74-ebf6-4735-9e32-0d656d5f6a85" providerId="AD" clId="Web-{D2C21A79-1B2E-7471-6173-0B8334158016}" dt="2019-10-29T12:44:45.426" v="32" actId="20577"/>
        <pc:sldMkLst>
          <pc:docMk/>
          <pc:sldMk cId="3449815216" sldId="261"/>
        </pc:sldMkLst>
        <pc:spChg chg="mod">
          <ac:chgData name="Martina Bošnjak" userId="S::martina.bosnjak1@skole.hr::9ccdaf74-ebf6-4735-9e32-0d656d5f6a85" providerId="AD" clId="Web-{D2C21A79-1B2E-7471-6173-0B8334158016}" dt="2019-10-29T12:44:45.426" v="32" actId="20577"/>
          <ac:spMkLst>
            <pc:docMk/>
            <pc:sldMk cId="3449815216" sldId="261"/>
            <ac:spMk id="202" creationId="{73762DB9-AC82-4561-BAE1-115B8108A9E2}"/>
          </ac:spMkLst>
        </pc:spChg>
      </pc:sldChg>
      <pc:sldChg chg="modSp">
        <pc:chgData name="Martina Bošnjak" userId="S::martina.bosnjak1@skole.hr::9ccdaf74-ebf6-4735-9e32-0d656d5f6a85" providerId="AD" clId="Web-{D2C21A79-1B2E-7471-6173-0B8334158016}" dt="2019-10-29T12:42:40.724" v="19" actId="1076"/>
        <pc:sldMkLst>
          <pc:docMk/>
          <pc:sldMk cId="2756385602" sldId="267"/>
        </pc:sldMkLst>
        <pc:spChg chg="mod">
          <ac:chgData name="Martina Bošnjak" userId="S::martina.bosnjak1@skole.hr::9ccdaf74-ebf6-4735-9e32-0d656d5f6a85" providerId="AD" clId="Web-{D2C21A79-1B2E-7471-6173-0B8334158016}" dt="2019-10-29T12:42:40.724" v="19" actId="1076"/>
          <ac:spMkLst>
            <pc:docMk/>
            <pc:sldMk cId="2756385602" sldId="267"/>
            <ac:spMk id="2" creationId="{963624FD-9C2A-4BDC-AE8D-7413442053EA}"/>
          </ac:spMkLst>
        </pc:spChg>
        <pc:spChg chg="mod">
          <ac:chgData name="Martina Bošnjak" userId="S::martina.bosnjak1@skole.hr::9ccdaf74-ebf6-4735-9e32-0d656d5f6a85" providerId="AD" clId="Web-{D2C21A79-1B2E-7471-6173-0B8334158016}" dt="2019-10-29T12:40:53.835" v="6" actId="20577"/>
          <ac:spMkLst>
            <pc:docMk/>
            <pc:sldMk cId="2756385602" sldId="267"/>
            <ac:spMk id="3" creationId="{CBCE6B4B-D38A-4C1E-BE98-59D010DE9C6A}"/>
          </ac:spMkLst>
        </pc:spChg>
      </pc:sldChg>
      <pc:sldChg chg="modSp">
        <pc:chgData name="Martina Bošnjak" userId="S::martina.bosnjak1@skole.hr::9ccdaf74-ebf6-4735-9e32-0d656d5f6a85" providerId="AD" clId="Web-{D2C21A79-1B2E-7471-6173-0B8334158016}" dt="2019-10-29T12:42:04.818" v="14" actId="20577"/>
        <pc:sldMkLst>
          <pc:docMk/>
          <pc:sldMk cId="711180803" sldId="269"/>
        </pc:sldMkLst>
        <pc:spChg chg="mod">
          <ac:chgData name="Martina Bošnjak" userId="S::martina.bosnjak1@skole.hr::9ccdaf74-ebf6-4735-9e32-0d656d5f6a85" providerId="AD" clId="Web-{D2C21A79-1B2E-7471-6173-0B8334158016}" dt="2019-10-29T12:42:04.818" v="14" actId="20577"/>
          <ac:spMkLst>
            <pc:docMk/>
            <pc:sldMk cId="711180803" sldId="269"/>
            <ac:spMk id="2" creationId="{B0C2C798-E0A9-4753-B6A9-2DEF23312BBC}"/>
          </ac:spMkLst>
        </pc:spChg>
      </pc:sldChg>
      <pc:sldChg chg="modSp">
        <pc:chgData name="Martina Bošnjak" userId="S::martina.bosnjak1@skole.hr::9ccdaf74-ebf6-4735-9e32-0d656d5f6a85" providerId="AD" clId="Web-{D2C21A79-1B2E-7471-6173-0B8334158016}" dt="2019-10-29T12:43:25.240" v="24" actId="1076"/>
        <pc:sldMkLst>
          <pc:docMk/>
          <pc:sldMk cId="1275750519" sldId="272"/>
        </pc:sldMkLst>
        <pc:spChg chg="mod">
          <ac:chgData name="Martina Bošnjak" userId="S::martina.bosnjak1@skole.hr::9ccdaf74-ebf6-4735-9e32-0d656d5f6a85" providerId="AD" clId="Web-{D2C21A79-1B2E-7471-6173-0B8334158016}" dt="2019-10-29T12:43:25.240" v="24" actId="1076"/>
          <ac:spMkLst>
            <pc:docMk/>
            <pc:sldMk cId="1275750519" sldId="272"/>
            <ac:spMk id="2" creationId="{F4C06CE4-EAD6-489E-8872-31598C33E1D8}"/>
          </ac:spMkLst>
        </pc:spChg>
      </pc:sldChg>
      <pc:sldChg chg="modSp">
        <pc:chgData name="Martina Bošnjak" userId="S::martina.bosnjak1@skole.hr::9ccdaf74-ebf6-4735-9e32-0d656d5f6a85" providerId="AD" clId="Web-{D2C21A79-1B2E-7471-6173-0B8334158016}" dt="2019-10-29T12:44:23.910" v="30" actId="1076"/>
        <pc:sldMkLst>
          <pc:docMk/>
          <pc:sldMk cId="1030943700" sldId="274"/>
        </pc:sldMkLst>
        <pc:spChg chg="mod">
          <ac:chgData name="Martina Bošnjak" userId="S::martina.bosnjak1@skole.hr::9ccdaf74-ebf6-4735-9e32-0d656d5f6a85" providerId="AD" clId="Web-{D2C21A79-1B2E-7471-6173-0B8334158016}" dt="2019-10-29T12:44:23.910" v="30" actId="1076"/>
          <ac:spMkLst>
            <pc:docMk/>
            <pc:sldMk cId="1030943700" sldId="274"/>
            <ac:spMk id="2" creationId="{A5D3062E-8E58-41B1-BA72-602BD0A0586F}"/>
          </ac:spMkLst>
        </pc:spChg>
        <pc:spChg chg="mod">
          <ac:chgData name="Martina Bošnjak" userId="S::martina.bosnjak1@skole.hr::9ccdaf74-ebf6-4735-9e32-0d656d5f6a85" providerId="AD" clId="Web-{D2C21A79-1B2E-7471-6173-0B8334158016}" dt="2019-10-29T12:44:17.270" v="29" actId="1076"/>
          <ac:spMkLst>
            <pc:docMk/>
            <pc:sldMk cId="1030943700" sldId="274"/>
            <ac:spMk id="3" creationId="{59B6F1BE-803B-4074-869F-C65416A3BE53}"/>
          </ac:spMkLst>
        </pc:spChg>
        <pc:picChg chg="mod">
          <ac:chgData name="Martina Bošnjak" userId="S::martina.bosnjak1@skole.hr::9ccdaf74-ebf6-4735-9e32-0d656d5f6a85" providerId="AD" clId="Web-{D2C21A79-1B2E-7471-6173-0B8334158016}" dt="2019-10-29T12:44:06.535" v="27" actId="1076"/>
          <ac:picMkLst>
            <pc:docMk/>
            <pc:sldMk cId="1030943700" sldId="274"/>
            <ac:picMk id="24" creationId="{F2CA8E27-B4E7-4C20-8B6C-099ACF54FFEC}"/>
          </ac:picMkLst>
        </pc:picChg>
      </pc:sldChg>
      <pc:sldChg chg="modSp">
        <pc:chgData name="Martina Bošnjak" userId="S::martina.bosnjak1@skole.hr::9ccdaf74-ebf6-4735-9e32-0d656d5f6a85" providerId="AD" clId="Web-{D2C21A79-1B2E-7471-6173-0B8334158016}" dt="2019-10-29T12:45:11.816" v="38" actId="20577"/>
        <pc:sldMkLst>
          <pc:docMk/>
          <pc:sldMk cId="1186468288" sldId="276"/>
        </pc:sldMkLst>
        <pc:spChg chg="mod">
          <ac:chgData name="Martina Bošnjak" userId="S::martina.bosnjak1@skole.hr::9ccdaf74-ebf6-4735-9e32-0d656d5f6a85" providerId="AD" clId="Web-{D2C21A79-1B2E-7471-6173-0B8334158016}" dt="2019-10-29T12:45:11.816" v="38" actId="20577"/>
          <ac:spMkLst>
            <pc:docMk/>
            <pc:sldMk cId="1186468288" sldId="276"/>
            <ac:spMk id="2" creationId="{0A7D555E-6819-48E6-AF79-668823FFF6A6}"/>
          </ac:spMkLst>
        </pc:spChg>
      </pc:sldChg>
    </pc:docChg>
  </pc:docChgLst>
  <pc:docChgLst>
    <pc:chgData name="Danijela Bejuk" userId="S::danijela.bejuk@skole.hr::d0cdbff5-f83d-4a73-8932-9e620fd87188" providerId="AD" clId="Web-{5B7B13CB-AC74-6608-7050-C4A587D40F33}"/>
    <pc:docChg chg="modSld">
      <pc:chgData name="Danijela Bejuk" userId="S::danijela.bejuk@skole.hr::d0cdbff5-f83d-4a73-8932-9e620fd87188" providerId="AD" clId="Web-{5B7B13CB-AC74-6608-7050-C4A587D40F33}" dt="2019-10-30T12:56:43.913" v="2" actId="1076"/>
      <pc:docMkLst>
        <pc:docMk/>
      </pc:docMkLst>
      <pc:sldChg chg="modSp">
        <pc:chgData name="Danijela Bejuk" userId="S::danijela.bejuk@skole.hr::d0cdbff5-f83d-4a73-8932-9e620fd87188" providerId="AD" clId="Web-{5B7B13CB-AC74-6608-7050-C4A587D40F33}" dt="2019-10-30T12:56:43.913" v="2" actId="1076"/>
        <pc:sldMkLst>
          <pc:docMk/>
          <pc:sldMk cId="4013798881" sldId="275"/>
        </pc:sldMkLst>
        <pc:picChg chg="mod">
          <ac:chgData name="Danijela Bejuk" userId="S::danijela.bejuk@skole.hr::d0cdbff5-f83d-4a73-8932-9e620fd87188" providerId="AD" clId="Web-{5B7B13CB-AC74-6608-7050-C4A587D40F33}" dt="2019-10-30T12:56:43.913" v="2" actId="1076"/>
          <ac:picMkLst>
            <pc:docMk/>
            <pc:sldMk cId="4013798881" sldId="275"/>
            <ac:picMk id="4" creationId="{12A84ABE-163E-41DB-B7BF-8662EF8B9805}"/>
          </ac:picMkLst>
        </pc:picChg>
      </pc:sldChg>
    </pc:docChg>
  </pc:docChgLst>
  <pc:docChgLst>
    <pc:chgData name="Martina Bošnjak" userId="S::martina.bosnjak1@skole.hr::9ccdaf74-ebf6-4735-9e32-0d656d5f6a85" providerId="AD" clId="Web-{F9835350-CA8F-BD8E-EDA3-C96DC23EE39C}"/>
    <pc:docChg chg="addSld delSld modSld sldOrd">
      <pc:chgData name="Martina Bošnjak" userId="S::martina.bosnjak1@skole.hr::9ccdaf74-ebf6-4735-9e32-0d656d5f6a85" providerId="AD" clId="Web-{F9835350-CA8F-BD8E-EDA3-C96DC23EE39C}" dt="2019-10-27T13:48:32.837" v="1043" actId="20577"/>
      <pc:docMkLst>
        <pc:docMk/>
      </pc:docMkLst>
      <pc:sldChg chg="modSp">
        <pc:chgData name="Martina Bošnjak" userId="S::martina.bosnjak1@skole.hr::9ccdaf74-ebf6-4735-9e32-0d656d5f6a85" providerId="AD" clId="Web-{F9835350-CA8F-BD8E-EDA3-C96DC23EE39C}" dt="2019-10-27T13:48:30.493" v="1041" actId="20577"/>
        <pc:sldMkLst>
          <pc:docMk/>
          <pc:sldMk cId="3856144342" sldId="256"/>
        </pc:sldMkLst>
        <pc:spChg chg="mod">
          <ac:chgData name="Martina Bošnjak" userId="S::martina.bosnjak1@skole.hr::9ccdaf74-ebf6-4735-9e32-0d656d5f6a85" providerId="AD" clId="Web-{F9835350-CA8F-BD8E-EDA3-C96DC23EE39C}" dt="2019-10-27T13:48:30.493" v="1041" actId="20577"/>
          <ac:spMkLst>
            <pc:docMk/>
            <pc:sldMk cId="3856144342" sldId="256"/>
            <ac:spMk id="3" creationId="{00000000-0000-0000-0000-000000000000}"/>
          </ac:spMkLst>
        </pc:spChg>
      </pc:sldChg>
      <pc:sldChg chg="addSp delSp modSp del">
        <pc:chgData name="Martina Bošnjak" userId="S::martina.bosnjak1@skole.hr::9ccdaf74-ebf6-4735-9e32-0d656d5f6a85" providerId="AD" clId="Web-{F9835350-CA8F-BD8E-EDA3-C96DC23EE39C}" dt="2019-10-27T11:45:45.885" v="518"/>
        <pc:sldMkLst>
          <pc:docMk/>
          <pc:sldMk cId="2722369494" sldId="258"/>
        </pc:sldMkLst>
        <pc:spChg chg="del">
          <ac:chgData name="Martina Bošnjak" userId="S::martina.bosnjak1@skole.hr::9ccdaf74-ebf6-4735-9e32-0d656d5f6a85" providerId="AD" clId="Web-{F9835350-CA8F-BD8E-EDA3-C96DC23EE39C}" dt="2019-10-27T11:45:01.354" v="508"/>
          <ac:spMkLst>
            <pc:docMk/>
            <pc:sldMk cId="2722369494" sldId="258"/>
            <ac:spMk id="43" creationId="{B7BCC211-5AFF-4BF0-A1DF-6364394D70F0}"/>
          </ac:spMkLst>
        </pc:spChg>
        <pc:picChg chg="del">
          <ac:chgData name="Martina Bošnjak" userId="S::martina.bosnjak1@skole.hr::9ccdaf74-ebf6-4735-9e32-0d656d5f6a85" providerId="AD" clId="Web-{F9835350-CA8F-BD8E-EDA3-C96DC23EE39C}" dt="2019-10-27T11:44:49.901" v="507"/>
          <ac:picMkLst>
            <pc:docMk/>
            <pc:sldMk cId="2722369494" sldId="258"/>
            <ac:picMk id="3" creationId="{5617E7B8-3EFF-46E9-883F-A9D65BEA8F74}"/>
          </ac:picMkLst>
        </pc:picChg>
        <pc:picChg chg="mod">
          <ac:chgData name="Martina Bošnjak" userId="S::martina.bosnjak1@skole.hr::9ccdaf74-ebf6-4735-9e32-0d656d5f6a85" providerId="AD" clId="Web-{F9835350-CA8F-BD8E-EDA3-C96DC23EE39C}" dt="2019-10-27T11:45:26.135" v="515" actId="1076"/>
          <ac:picMkLst>
            <pc:docMk/>
            <pc:sldMk cId="2722369494" sldId="258"/>
            <ac:picMk id="4" creationId="{7DF69B2F-742E-4E32-A5E4-0D6A6B1F5B01}"/>
          </ac:picMkLst>
        </pc:picChg>
        <pc:picChg chg="add mod ord">
          <ac:chgData name="Martina Bošnjak" userId="S::martina.bosnjak1@skole.hr::9ccdaf74-ebf6-4735-9e32-0d656d5f6a85" providerId="AD" clId="Web-{F9835350-CA8F-BD8E-EDA3-C96DC23EE39C}" dt="2019-10-27T11:45:01.354" v="508"/>
          <ac:picMkLst>
            <pc:docMk/>
            <pc:sldMk cId="2722369494" sldId="258"/>
            <ac:picMk id="5" creationId="{2AD1B902-A54C-44BF-A4E4-9A6FD5F8B00E}"/>
          </ac:picMkLst>
        </pc:picChg>
        <pc:picChg chg="add del mod">
          <ac:chgData name="Martina Bošnjak" userId="S::martina.bosnjak1@skole.hr::9ccdaf74-ebf6-4735-9e32-0d656d5f6a85" providerId="AD" clId="Web-{F9835350-CA8F-BD8E-EDA3-C96DC23EE39C}" dt="2019-10-27T11:45:40.620" v="517"/>
          <ac:picMkLst>
            <pc:docMk/>
            <pc:sldMk cId="2722369494" sldId="258"/>
            <ac:picMk id="7" creationId="{BEDFB3B5-910D-4ACF-B36F-6E1977B63B7F}"/>
          </ac:picMkLst>
        </pc:picChg>
      </pc:sldChg>
      <pc:sldChg chg="ord">
        <pc:chgData name="Martina Bošnjak" userId="S::martina.bosnjak1@skole.hr::9ccdaf74-ebf6-4735-9e32-0d656d5f6a85" providerId="AD" clId="Web-{F9835350-CA8F-BD8E-EDA3-C96DC23EE39C}" dt="2019-10-27T13:07:54.888" v="651"/>
        <pc:sldMkLst>
          <pc:docMk/>
          <pc:sldMk cId="3449815216" sldId="261"/>
        </pc:sldMkLst>
      </pc:sldChg>
      <pc:sldChg chg="addSp modSp new mod ord setBg">
        <pc:chgData name="Martina Bošnjak" userId="S::martina.bosnjak1@skole.hr::9ccdaf74-ebf6-4735-9e32-0d656d5f6a85" providerId="AD" clId="Web-{F9835350-CA8F-BD8E-EDA3-C96DC23EE39C}" dt="2019-10-27T10:24:02.232" v="152" actId="14100"/>
        <pc:sldMkLst>
          <pc:docMk/>
          <pc:sldMk cId="1275750519" sldId="272"/>
        </pc:sldMkLst>
        <pc:spChg chg="mod">
          <ac:chgData name="Martina Bošnjak" userId="S::martina.bosnjak1@skole.hr::9ccdaf74-ebf6-4735-9e32-0d656d5f6a85" providerId="AD" clId="Web-{F9835350-CA8F-BD8E-EDA3-C96DC23EE39C}" dt="2019-10-27T10:23:11.685" v="143" actId="14100"/>
          <ac:spMkLst>
            <pc:docMk/>
            <pc:sldMk cId="1275750519" sldId="272"/>
            <ac:spMk id="2" creationId="{F4C06CE4-EAD6-489E-8872-31598C33E1D8}"/>
          </ac:spMkLst>
        </pc:spChg>
        <pc:spChg chg="mod">
          <ac:chgData name="Martina Bošnjak" userId="S::martina.bosnjak1@skole.hr::9ccdaf74-ebf6-4735-9e32-0d656d5f6a85" providerId="AD" clId="Web-{F9835350-CA8F-BD8E-EDA3-C96DC23EE39C}" dt="2019-10-27T10:23:33.388" v="146" actId="1076"/>
          <ac:spMkLst>
            <pc:docMk/>
            <pc:sldMk cId="1275750519" sldId="272"/>
            <ac:spMk id="3" creationId="{42DF2B07-20C3-4FE1-AD95-06222401AC26}"/>
          </ac:spMkLst>
        </pc:spChg>
        <pc:picChg chg="add mod ord">
          <ac:chgData name="Martina Bošnjak" userId="S::martina.bosnjak1@skole.hr::9ccdaf74-ebf6-4735-9e32-0d656d5f6a85" providerId="AD" clId="Web-{F9835350-CA8F-BD8E-EDA3-C96DC23EE39C}" dt="2019-10-27T10:23:42.420" v="148" actId="14100"/>
          <ac:picMkLst>
            <pc:docMk/>
            <pc:sldMk cId="1275750519" sldId="272"/>
            <ac:picMk id="4" creationId="{196D138C-073F-4EFF-A6A1-A86838F57E96}"/>
          </ac:picMkLst>
        </pc:picChg>
        <pc:picChg chg="add mod">
          <ac:chgData name="Martina Bošnjak" userId="S::martina.bosnjak1@skole.hr::9ccdaf74-ebf6-4735-9e32-0d656d5f6a85" providerId="AD" clId="Web-{F9835350-CA8F-BD8E-EDA3-C96DC23EE39C}" dt="2019-10-27T10:24:02.232" v="152" actId="14100"/>
          <ac:picMkLst>
            <pc:docMk/>
            <pc:sldMk cId="1275750519" sldId="272"/>
            <ac:picMk id="6" creationId="{DB97D529-13EA-42C3-B837-9784335FBDAC}"/>
          </ac:picMkLst>
        </pc:picChg>
      </pc:sldChg>
      <pc:sldChg chg="new del">
        <pc:chgData name="Martina Bošnjak" userId="S::martina.bosnjak1@skole.hr::9ccdaf74-ebf6-4735-9e32-0d656d5f6a85" providerId="AD" clId="Web-{F9835350-CA8F-BD8E-EDA3-C96DC23EE39C}" dt="2019-10-27T09:37:45.662" v="1"/>
        <pc:sldMkLst>
          <pc:docMk/>
          <pc:sldMk cId="1652280252" sldId="272"/>
        </pc:sldMkLst>
      </pc:sldChg>
      <pc:sldChg chg="new del">
        <pc:chgData name="Martina Bošnjak" userId="S::martina.bosnjak1@skole.hr::9ccdaf74-ebf6-4735-9e32-0d656d5f6a85" providerId="AD" clId="Web-{F9835350-CA8F-BD8E-EDA3-C96DC23EE39C}" dt="2019-10-27T09:39:10.617" v="3"/>
        <pc:sldMkLst>
          <pc:docMk/>
          <pc:sldMk cId="3130096922" sldId="272"/>
        </pc:sldMkLst>
      </pc:sldChg>
      <pc:sldChg chg="addSp modSp new mod setBg">
        <pc:chgData name="Martina Bošnjak" userId="S::martina.bosnjak1@skole.hr::9ccdaf74-ebf6-4735-9e32-0d656d5f6a85" providerId="AD" clId="Web-{F9835350-CA8F-BD8E-EDA3-C96DC23EE39C}" dt="2019-10-27T10:25:20.186" v="159"/>
        <pc:sldMkLst>
          <pc:docMk/>
          <pc:sldMk cId="1728852944" sldId="273"/>
        </pc:sldMkLst>
        <pc:spChg chg="add">
          <ac:chgData name="Martina Bošnjak" userId="S::martina.bosnjak1@skole.hr::9ccdaf74-ebf6-4735-9e32-0d656d5f6a85" providerId="AD" clId="Web-{F9835350-CA8F-BD8E-EDA3-C96DC23EE39C}" dt="2019-10-27T10:25:20.186" v="159"/>
          <ac:spMkLst>
            <pc:docMk/>
            <pc:sldMk cId="1728852944" sldId="273"/>
            <ac:spMk id="11" creationId="{799448F2-0E5B-42DA-B2D1-11A14E947BD4}"/>
          </ac:spMkLst>
        </pc:spChg>
        <pc:spChg chg="add">
          <ac:chgData name="Martina Bošnjak" userId="S::martina.bosnjak1@skole.hr::9ccdaf74-ebf6-4735-9e32-0d656d5f6a85" providerId="AD" clId="Web-{F9835350-CA8F-BD8E-EDA3-C96DC23EE39C}" dt="2019-10-27T10:25:20.186" v="159"/>
          <ac:spMkLst>
            <pc:docMk/>
            <pc:sldMk cId="1728852944" sldId="273"/>
            <ac:spMk id="13" creationId="{4E8A7552-20E1-4F34-ADAB-C1DB6634D47E}"/>
          </ac:spMkLst>
        </pc:spChg>
        <pc:picChg chg="add mod">
          <ac:chgData name="Martina Bošnjak" userId="S::martina.bosnjak1@skole.hr::9ccdaf74-ebf6-4735-9e32-0d656d5f6a85" providerId="AD" clId="Web-{F9835350-CA8F-BD8E-EDA3-C96DC23EE39C}" dt="2019-10-27T10:25:20.186" v="159"/>
          <ac:picMkLst>
            <pc:docMk/>
            <pc:sldMk cId="1728852944" sldId="273"/>
            <ac:picMk id="2" creationId="{2763FDE9-6DB7-42CE-9ABB-ED640911322E}"/>
          </ac:picMkLst>
        </pc:picChg>
        <pc:picChg chg="add mod ord">
          <ac:chgData name="Martina Bošnjak" userId="S::martina.bosnjak1@skole.hr::9ccdaf74-ebf6-4735-9e32-0d656d5f6a85" providerId="AD" clId="Web-{F9835350-CA8F-BD8E-EDA3-C96DC23EE39C}" dt="2019-10-27T10:25:20.186" v="159"/>
          <ac:picMkLst>
            <pc:docMk/>
            <pc:sldMk cId="1728852944" sldId="273"/>
            <ac:picMk id="4" creationId="{A500C4BF-B3C2-4C0C-BC8F-27194BF817A4}"/>
          </ac:picMkLst>
        </pc:picChg>
        <pc:picChg chg="add mod">
          <ac:chgData name="Martina Bošnjak" userId="S::martina.bosnjak1@skole.hr::9ccdaf74-ebf6-4735-9e32-0d656d5f6a85" providerId="AD" clId="Web-{F9835350-CA8F-BD8E-EDA3-C96DC23EE39C}" dt="2019-10-27T10:25:20.186" v="159"/>
          <ac:picMkLst>
            <pc:docMk/>
            <pc:sldMk cId="1728852944" sldId="273"/>
            <ac:picMk id="6" creationId="{DE2FAD4D-7D78-42ED-8C41-BD8E3F442744}"/>
          </ac:picMkLst>
        </pc:picChg>
      </pc:sldChg>
      <pc:sldChg chg="addSp delSp modSp new mod setBg">
        <pc:chgData name="Martina Bošnjak" userId="S::martina.bosnjak1@skole.hr::9ccdaf74-ebf6-4735-9e32-0d656d5f6a85" providerId="AD" clId="Web-{F9835350-CA8F-BD8E-EDA3-C96DC23EE39C}" dt="2019-10-27T11:21:50.407" v="427" actId="1076"/>
        <pc:sldMkLst>
          <pc:docMk/>
          <pc:sldMk cId="1030943700" sldId="274"/>
        </pc:sldMkLst>
        <pc:spChg chg="mod">
          <ac:chgData name="Martina Bošnjak" userId="S::martina.bosnjak1@skole.hr::9ccdaf74-ebf6-4735-9e32-0d656d5f6a85" providerId="AD" clId="Web-{F9835350-CA8F-BD8E-EDA3-C96DC23EE39C}" dt="2019-10-27T11:19:29.265" v="407"/>
          <ac:spMkLst>
            <pc:docMk/>
            <pc:sldMk cId="1030943700" sldId="274"/>
            <ac:spMk id="2" creationId="{A5D3062E-8E58-41B1-BA72-602BD0A0586F}"/>
          </ac:spMkLst>
        </pc:spChg>
        <pc:spChg chg="mod">
          <ac:chgData name="Martina Bošnjak" userId="S::martina.bosnjak1@skole.hr::9ccdaf74-ebf6-4735-9e32-0d656d5f6a85" providerId="AD" clId="Web-{F9835350-CA8F-BD8E-EDA3-C96DC23EE39C}" dt="2019-10-27T11:19:29.265" v="407"/>
          <ac:spMkLst>
            <pc:docMk/>
            <pc:sldMk cId="1030943700" sldId="274"/>
            <ac:spMk id="3" creationId="{59B6F1BE-803B-4074-869F-C65416A3BE53}"/>
          </ac:spMkLst>
        </pc:spChg>
        <pc:grpChg chg="add">
          <ac:chgData name="Martina Bošnjak" userId="S::martina.bosnjak1@skole.hr::9ccdaf74-ebf6-4735-9e32-0d656d5f6a85" providerId="AD" clId="Web-{F9835350-CA8F-BD8E-EDA3-C96DC23EE39C}" dt="2019-10-27T11:19:29.265" v="407"/>
          <ac:grpSpMkLst>
            <pc:docMk/>
            <pc:sldMk cId="1030943700" sldId="274"/>
            <ac:grpSpMk id="27" creationId="{8C296DD9-4920-4569-A4D3-BFB4C975A8D5}"/>
          </ac:grpSpMkLst>
        </pc:grpChg>
        <pc:picChg chg="add del mod">
          <ac:chgData name="Martina Bošnjak" userId="S::martina.bosnjak1@skole.hr::9ccdaf74-ebf6-4735-9e32-0d656d5f6a85" providerId="AD" clId="Web-{F9835350-CA8F-BD8E-EDA3-C96DC23EE39C}" dt="2019-10-27T11:16:44.952" v="395"/>
          <ac:picMkLst>
            <pc:docMk/>
            <pc:sldMk cId="1030943700" sldId="274"/>
            <ac:picMk id="4" creationId="{668BBE1B-41CE-40EE-9466-7C263A069809}"/>
          </ac:picMkLst>
        </pc:picChg>
        <pc:picChg chg="add del mod">
          <ac:chgData name="Martina Bošnjak" userId="S::martina.bosnjak1@skole.hr::9ccdaf74-ebf6-4735-9e32-0d656d5f6a85" providerId="AD" clId="Web-{F9835350-CA8F-BD8E-EDA3-C96DC23EE39C}" dt="2019-10-27T11:16:43.342" v="394"/>
          <ac:picMkLst>
            <pc:docMk/>
            <pc:sldMk cId="1030943700" sldId="274"/>
            <ac:picMk id="6" creationId="{949C03E1-71A8-432C-8477-0F36C04F5BD0}"/>
          </ac:picMkLst>
        </pc:picChg>
        <pc:picChg chg="add del mod">
          <ac:chgData name="Martina Bošnjak" userId="S::martina.bosnjak1@skole.hr::9ccdaf74-ebf6-4735-9e32-0d656d5f6a85" providerId="AD" clId="Web-{F9835350-CA8F-BD8E-EDA3-C96DC23EE39C}" dt="2019-10-27T11:16:46.358" v="396"/>
          <ac:picMkLst>
            <pc:docMk/>
            <pc:sldMk cId="1030943700" sldId="274"/>
            <ac:picMk id="8" creationId="{84507A6A-D0BD-4551-A71F-CFA6FD0D9D16}"/>
          </ac:picMkLst>
        </pc:picChg>
        <pc:picChg chg="add del mod">
          <ac:chgData name="Martina Bošnjak" userId="S::martina.bosnjak1@skole.hr::9ccdaf74-ebf6-4735-9e32-0d656d5f6a85" providerId="AD" clId="Web-{F9835350-CA8F-BD8E-EDA3-C96DC23EE39C}" dt="2019-10-27T11:16:41.514" v="393"/>
          <ac:picMkLst>
            <pc:docMk/>
            <pc:sldMk cId="1030943700" sldId="274"/>
            <ac:picMk id="10" creationId="{B41F0FF5-7A53-4066-B7AA-866812E77DDA}"/>
          </ac:picMkLst>
        </pc:picChg>
        <pc:picChg chg="add mod ord">
          <ac:chgData name="Martina Bošnjak" userId="S::martina.bosnjak1@skole.hr::9ccdaf74-ebf6-4735-9e32-0d656d5f6a85" providerId="AD" clId="Web-{F9835350-CA8F-BD8E-EDA3-C96DC23EE39C}" dt="2019-10-27T11:20:30.672" v="414" actId="1076"/>
          <ac:picMkLst>
            <pc:docMk/>
            <pc:sldMk cId="1030943700" sldId="274"/>
            <ac:picMk id="12" creationId="{319BAA0A-9BA1-4281-B4F6-E4B522383794}"/>
          </ac:picMkLst>
        </pc:picChg>
        <pc:picChg chg="add del mod">
          <ac:chgData name="Martina Bošnjak" userId="S::martina.bosnjak1@skole.hr::9ccdaf74-ebf6-4735-9e32-0d656d5f6a85" providerId="AD" clId="Web-{F9835350-CA8F-BD8E-EDA3-C96DC23EE39C}" dt="2019-10-27T11:21:05.641" v="420"/>
          <ac:picMkLst>
            <pc:docMk/>
            <pc:sldMk cId="1030943700" sldId="274"/>
            <ac:picMk id="14" creationId="{764C5D25-B444-4B06-A1F9-24B1D19261A5}"/>
          </ac:picMkLst>
        </pc:picChg>
        <pc:picChg chg="add del mod">
          <ac:chgData name="Martina Bošnjak" userId="S::martina.bosnjak1@skole.hr::9ccdaf74-ebf6-4735-9e32-0d656d5f6a85" providerId="AD" clId="Web-{F9835350-CA8F-BD8E-EDA3-C96DC23EE39C}" dt="2019-10-27T11:19:11.297" v="406"/>
          <ac:picMkLst>
            <pc:docMk/>
            <pc:sldMk cId="1030943700" sldId="274"/>
            <ac:picMk id="16" creationId="{BB5D3823-0D08-446D-AAE5-14D8C0BCA310}"/>
          </ac:picMkLst>
        </pc:picChg>
        <pc:picChg chg="add mod ord">
          <ac:chgData name="Martina Bošnjak" userId="S::martina.bosnjak1@skole.hr::9ccdaf74-ebf6-4735-9e32-0d656d5f6a85" providerId="AD" clId="Web-{F9835350-CA8F-BD8E-EDA3-C96DC23EE39C}" dt="2019-10-27T11:20:35.313" v="415" actId="14100"/>
          <ac:picMkLst>
            <pc:docMk/>
            <pc:sldMk cId="1030943700" sldId="274"/>
            <ac:picMk id="18" creationId="{B3D850BF-496B-4052-B256-9AD0062FB9E9}"/>
          </ac:picMkLst>
        </pc:picChg>
        <pc:picChg chg="add mod">
          <ac:chgData name="Martina Bošnjak" userId="S::martina.bosnjak1@skole.hr::9ccdaf74-ebf6-4735-9e32-0d656d5f6a85" providerId="AD" clId="Web-{F9835350-CA8F-BD8E-EDA3-C96DC23EE39C}" dt="2019-10-27T11:21:26.657" v="424" actId="1076"/>
          <ac:picMkLst>
            <pc:docMk/>
            <pc:sldMk cId="1030943700" sldId="274"/>
            <ac:picMk id="20" creationId="{37E904AB-5758-4BFD-9D80-E15AFEAFADFE}"/>
          </ac:picMkLst>
        </pc:picChg>
        <pc:picChg chg="add del mod">
          <ac:chgData name="Martina Bošnjak" userId="S::martina.bosnjak1@skole.hr::9ccdaf74-ebf6-4735-9e32-0d656d5f6a85" providerId="AD" clId="Web-{F9835350-CA8F-BD8E-EDA3-C96DC23EE39C}" dt="2019-10-27T11:20:01.906" v="410"/>
          <ac:picMkLst>
            <pc:docMk/>
            <pc:sldMk cId="1030943700" sldId="274"/>
            <ac:picMk id="22" creationId="{80D484F4-1ECD-44F2-B9E5-54611C6F1DA0}"/>
          </ac:picMkLst>
        </pc:picChg>
        <pc:picChg chg="add mod">
          <ac:chgData name="Martina Bošnjak" userId="S::martina.bosnjak1@skole.hr::9ccdaf74-ebf6-4735-9e32-0d656d5f6a85" providerId="AD" clId="Web-{F9835350-CA8F-BD8E-EDA3-C96DC23EE39C}" dt="2019-10-27T11:21:50.407" v="427" actId="1076"/>
          <ac:picMkLst>
            <pc:docMk/>
            <pc:sldMk cId="1030943700" sldId="274"/>
            <ac:picMk id="24" creationId="{F2CA8E27-B4E7-4C20-8B6C-099ACF54FFEC}"/>
          </ac:picMkLst>
        </pc:picChg>
        <pc:picChg chg="add">
          <ac:chgData name="Martina Bošnjak" userId="S::martina.bosnjak1@skole.hr::9ccdaf74-ebf6-4735-9e32-0d656d5f6a85" providerId="AD" clId="Web-{F9835350-CA8F-BD8E-EDA3-C96DC23EE39C}" dt="2019-10-27T11:19:29.265" v="407"/>
          <ac:picMkLst>
            <pc:docMk/>
            <pc:sldMk cId="1030943700" sldId="274"/>
            <ac:picMk id="25" creationId="{E99A004A-E705-4ADD-99EC-C47A5FE61DD7}"/>
          </ac:picMkLst>
        </pc:picChg>
        <pc:picChg chg="add mod">
          <ac:chgData name="Martina Bošnjak" userId="S::martina.bosnjak1@skole.hr::9ccdaf74-ebf6-4735-9e32-0d656d5f6a85" providerId="AD" clId="Web-{F9835350-CA8F-BD8E-EDA3-C96DC23EE39C}" dt="2019-10-27T11:21:29.579" v="425" actId="1076"/>
          <ac:picMkLst>
            <pc:docMk/>
            <pc:sldMk cId="1030943700" sldId="274"/>
            <ac:picMk id="82" creationId="{DFD7CFA5-82B6-43C4-B00C-3B8F3D48BFE1}"/>
          </ac:picMkLst>
        </pc:picChg>
      </pc:sldChg>
      <pc:sldChg chg="addSp modSp new mod setBg">
        <pc:chgData name="Martina Bošnjak" userId="S::martina.bosnjak1@skole.hr::9ccdaf74-ebf6-4735-9e32-0d656d5f6a85" providerId="AD" clId="Web-{F9835350-CA8F-BD8E-EDA3-C96DC23EE39C}" dt="2019-10-27T10:44:36.552" v="220" actId="1076"/>
        <pc:sldMkLst>
          <pc:docMk/>
          <pc:sldMk cId="4013798881" sldId="275"/>
        </pc:sldMkLst>
        <pc:picChg chg="add mod ord">
          <ac:chgData name="Martina Bošnjak" userId="S::martina.bosnjak1@skole.hr::9ccdaf74-ebf6-4735-9e32-0d656d5f6a85" providerId="AD" clId="Web-{F9835350-CA8F-BD8E-EDA3-C96DC23EE39C}" dt="2019-10-27T10:44:09.880" v="213" actId="1076"/>
          <ac:picMkLst>
            <pc:docMk/>
            <pc:sldMk cId="4013798881" sldId="275"/>
            <ac:picMk id="2" creationId="{77CC7774-BCA1-441A-8813-1D63C733EB22}"/>
          </ac:picMkLst>
        </pc:picChg>
        <pc:picChg chg="add mod">
          <ac:chgData name="Martina Bošnjak" userId="S::martina.bosnjak1@skole.hr::9ccdaf74-ebf6-4735-9e32-0d656d5f6a85" providerId="AD" clId="Web-{F9835350-CA8F-BD8E-EDA3-C96DC23EE39C}" dt="2019-10-27T10:44:07.145" v="212" actId="1076"/>
          <ac:picMkLst>
            <pc:docMk/>
            <pc:sldMk cId="4013798881" sldId="275"/>
            <ac:picMk id="4" creationId="{12A84ABE-163E-41DB-B7BF-8662EF8B9805}"/>
          </ac:picMkLst>
        </pc:picChg>
        <pc:picChg chg="add mod ord">
          <ac:chgData name="Martina Bošnjak" userId="S::martina.bosnjak1@skole.hr::9ccdaf74-ebf6-4735-9e32-0d656d5f6a85" providerId="AD" clId="Web-{F9835350-CA8F-BD8E-EDA3-C96DC23EE39C}" dt="2019-10-27T10:44:36.552" v="220" actId="1076"/>
          <ac:picMkLst>
            <pc:docMk/>
            <pc:sldMk cId="4013798881" sldId="275"/>
            <ac:picMk id="6" creationId="{B35AA91C-B969-45F4-9F43-CB07B59B8353}"/>
          </ac:picMkLst>
        </pc:picChg>
        <pc:picChg chg="add mod">
          <ac:chgData name="Martina Bošnjak" userId="S::martina.bosnjak1@skole.hr::9ccdaf74-ebf6-4735-9e32-0d656d5f6a85" providerId="AD" clId="Web-{F9835350-CA8F-BD8E-EDA3-C96DC23EE39C}" dt="2019-10-27T10:44:21.020" v="216" actId="1076"/>
          <ac:picMkLst>
            <pc:docMk/>
            <pc:sldMk cId="4013798881" sldId="275"/>
            <ac:picMk id="8" creationId="{91876F3E-34EC-4BB4-9AC2-698BE705B48A}"/>
          </ac:picMkLst>
        </pc:picChg>
        <pc:cxnChg chg="add">
          <ac:chgData name="Martina Bošnjak" userId="S::martina.bosnjak1@skole.hr::9ccdaf74-ebf6-4735-9e32-0d656d5f6a85" providerId="AD" clId="Web-{F9835350-CA8F-BD8E-EDA3-C96DC23EE39C}" dt="2019-10-27T10:40:09.128" v="207"/>
          <ac:cxnSpMkLst>
            <pc:docMk/>
            <pc:sldMk cId="4013798881" sldId="275"/>
            <ac:cxnSpMk id="13" creationId="{91B6081D-D3E8-4209-B85B-EB1C655A6272}"/>
          </ac:cxnSpMkLst>
        </pc:cxnChg>
        <pc:cxnChg chg="add">
          <ac:chgData name="Martina Bošnjak" userId="S::martina.bosnjak1@skole.hr::9ccdaf74-ebf6-4735-9e32-0d656d5f6a85" providerId="AD" clId="Web-{F9835350-CA8F-BD8E-EDA3-C96DC23EE39C}" dt="2019-10-27T10:40:09.128" v="207"/>
          <ac:cxnSpMkLst>
            <pc:docMk/>
            <pc:sldMk cId="4013798881" sldId="275"/>
            <ac:cxnSpMk id="15" creationId="{28CA55E4-1295-45C8-BA05-5A9E705B749A}"/>
          </ac:cxnSpMkLst>
        </pc:cxnChg>
        <pc:cxnChg chg="add">
          <ac:chgData name="Martina Bošnjak" userId="S::martina.bosnjak1@skole.hr::9ccdaf74-ebf6-4735-9e32-0d656d5f6a85" providerId="AD" clId="Web-{F9835350-CA8F-BD8E-EDA3-C96DC23EE39C}" dt="2019-10-27T10:40:09.128" v="207"/>
          <ac:cxnSpMkLst>
            <pc:docMk/>
            <pc:sldMk cId="4013798881" sldId="275"/>
            <ac:cxnSpMk id="17" creationId="{08C5794E-A9A1-4A23-AF68-C79A7822334C}"/>
          </ac:cxnSpMkLst>
        </pc:cxnChg>
      </pc:sldChg>
      <pc:sldChg chg="addSp delSp modSp new mod setBg">
        <pc:chgData name="Martina Bošnjak" userId="S::martina.bosnjak1@skole.hr::9ccdaf74-ebf6-4735-9e32-0d656d5f6a85" providerId="AD" clId="Web-{F9835350-CA8F-BD8E-EDA3-C96DC23EE39C}" dt="2019-10-27T11:41:01.274" v="505" actId="20577"/>
        <pc:sldMkLst>
          <pc:docMk/>
          <pc:sldMk cId="1186468288" sldId="276"/>
        </pc:sldMkLst>
        <pc:spChg chg="mod">
          <ac:chgData name="Martina Bošnjak" userId="S::martina.bosnjak1@skole.hr::9ccdaf74-ebf6-4735-9e32-0d656d5f6a85" providerId="AD" clId="Web-{F9835350-CA8F-BD8E-EDA3-C96DC23EE39C}" dt="2019-10-27T11:40:29.618" v="498"/>
          <ac:spMkLst>
            <pc:docMk/>
            <pc:sldMk cId="1186468288" sldId="276"/>
            <ac:spMk id="2" creationId="{0A7D555E-6819-48E6-AF79-668823FFF6A6}"/>
          </ac:spMkLst>
        </pc:spChg>
        <pc:spChg chg="mod ord">
          <ac:chgData name="Martina Bošnjak" userId="S::martina.bosnjak1@skole.hr::9ccdaf74-ebf6-4735-9e32-0d656d5f6a85" providerId="AD" clId="Web-{F9835350-CA8F-BD8E-EDA3-C96DC23EE39C}" dt="2019-10-27T11:41:01.274" v="505" actId="20577"/>
          <ac:spMkLst>
            <pc:docMk/>
            <pc:sldMk cId="1186468288" sldId="276"/>
            <ac:spMk id="3" creationId="{FFBEC346-2ED8-44E8-A976-897FE461C438}"/>
          </ac:spMkLst>
        </pc:spChg>
        <pc:picChg chg="add del mod">
          <ac:chgData name="Martina Bošnjak" userId="S::martina.bosnjak1@skole.hr::9ccdaf74-ebf6-4735-9e32-0d656d5f6a85" providerId="AD" clId="Web-{F9835350-CA8F-BD8E-EDA3-C96DC23EE39C}" dt="2019-10-27T11:39:53.195" v="493"/>
          <ac:picMkLst>
            <pc:docMk/>
            <pc:sldMk cId="1186468288" sldId="276"/>
            <ac:picMk id="4" creationId="{93BEF048-ED86-4A10-9B19-CD76CC36256D}"/>
          </ac:picMkLst>
        </pc:picChg>
        <pc:picChg chg="add mod">
          <ac:chgData name="Martina Bošnjak" userId="S::martina.bosnjak1@skole.hr::9ccdaf74-ebf6-4735-9e32-0d656d5f6a85" providerId="AD" clId="Web-{F9835350-CA8F-BD8E-EDA3-C96DC23EE39C}" dt="2019-10-27T11:40:29.618" v="498"/>
          <ac:picMkLst>
            <pc:docMk/>
            <pc:sldMk cId="1186468288" sldId="276"/>
            <ac:picMk id="6" creationId="{2EEDB4E8-810D-4FFE-949C-B5D894B67EA3}"/>
          </ac:picMkLst>
        </pc:picChg>
      </pc:sldChg>
      <pc:sldChg chg="modSp new del">
        <pc:chgData name="Martina Bošnjak" userId="S::martina.bosnjak1@skole.hr::9ccdaf74-ebf6-4735-9e32-0d656d5f6a85" providerId="AD" clId="Web-{F9835350-CA8F-BD8E-EDA3-C96DC23EE39C}" dt="2019-10-27T11:51:07.544" v="528"/>
        <pc:sldMkLst>
          <pc:docMk/>
          <pc:sldMk cId="1728264447" sldId="277"/>
        </pc:sldMkLst>
        <pc:spChg chg="mod">
          <ac:chgData name="Martina Bošnjak" userId="S::martina.bosnjak1@skole.hr::9ccdaf74-ebf6-4735-9e32-0d656d5f6a85" providerId="AD" clId="Web-{F9835350-CA8F-BD8E-EDA3-C96DC23EE39C}" dt="2019-10-27T11:48:39.199" v="524" actId="20577"/>
          <ac:spMkLst>
            <pc:docMk/>
            <pc:sldMk cId="1728264447" sldId="277"/>
            <ac:spMk id="2" creationId="{905DEC24-58E7-4D81-B8DD-8ED5EFE05A9F}"/>
          </ac:spMkLst>
        </pc:spChg>
      </pc:sldChg>
      <pc:sldChg chg="addSp modSp new mod setBg">
        <pc:chgData name="Martina Bošnjak" userId="S::martina.bosnjak1@skole.hr::9ccdaf74-ebf6-4735-9e32-0d656d5f6a85" providerId="AD" clId="Web-{F9835350-CA8F-BD8E-EDA3-C96DC23EE39C}" dt="2019-10-27T13:02:18.433" v="537" actId="1076"/>
        <pc:sldMkLst>
          <pc:docMk/>
          <pc:sldMk cId="2495460225" sldId="277"/>
        </pc:sldMkLst>
        <pc:spChg chg="add">
          <ac:chgData name="Martina Bošnjak" userId="S::martina.bosnjak1@skole.hr::9ccdaf74-ebf6-4735-9e32-0d656d5f6a85" providerId="AD" clId="Web-{F9835350-CA8F-BD8E-EDA3-C96DC23EE39C}" dt="2019-10-27T11:53:29.591" v="535"/>
          <ac:spMkLst>
            <pc:docMk/>
            <pc:sldMk cId="2495460225" sldId="277"/>
            <ac:spMk id="11" creationId="{9527FCEA-6143-4C5E-8C45-8AC9237ADE89}"/>
          </ac:spMkLst>
        </pc:spChg>
        <pc:spChg chg="add">
          <ac:chgData name="Martina Bošnjak" userId="S::martina.bosnjak1@skole.hr::9ccdaf74-ebf6-4735-9e32-0d656d5f6a85" providerId="AD" clId="Web-{F9835350-CA8F-BD8E-EDA3-C96DC23EE39C}" dt="2019-10-27T11:53:29.591" v="535"/>
          <ac:spMkLst>
            <pc:docMk/>
            <pc:sldMk cId="2495460225" sldId="277"/>
            <ac:spMk id="13" creationId="{1A9F23AD-7A55-49F3-A3EC-743F47F36B0E}"/>
          </ac:spMkLst>
        </pc:spChg>
        <pc:spChg chg="add">
          <ac:chgData name="Martina Bošnjak" userId="S::martina.bosnjak1@skole.hr::9ccdaf74-ebf6-4735-9e32-0d656d5f6a85" providerId="AD" clId="Web-{F9835350-CA8F-BD8E-EDA3-C96DC23EE39C}" dt="2019-10-27T11:53:29.591" v="535"/>
          <ac:spMkLst>
            <pc:docMk/>
            <pc:sldMk cId="2495460225" sldId="277"/>
            <ac:spMk id="15" creationId="{D7D9F91F-72C9-4DB9-ABD0-A8180D8262D5}"/>
          </ac:spMkLst>
        </pc:spChg>
        <pc:spChg chg="add">
          <ac:chgData name="Martina Bošnjak" userId="S::martina.bosnjak1@skole.hr::9ccdaf74-ebf6-4735-9e32-0d656d5f6a85" providerId="AD" clId="Web-{F9835350-CA8F-BD8E-EDA3-C96DC23EE39C}" dt="2019-10-27T11:53:29.591" v="535"/>
          <ac:spMkLst>
            <pc:docMk/>
            <pc:sldMk cId="2495460225" sldId="277"/>
            <ac:spMk id="17" creationId="{BE016956-CE9F-4946-8834-A8BC3529D0F6}"/>
          </ac:spMkLst>
        </pc:spChg>
        <pc:picChg chg="add mod">
          <ac:chgData name="Martina Bošnjak" userId="S::martina.bosnjak1@skole.hr::9ccdaf74-ebf6-4735-9e32-0d656d5f6a85" providerId="AD" clId="Web-{F9835350-CA8F-BD8E-EDA3-C96DC23EE39C}" dt="2019-10-27T11:53:29.591" v="535"/>
          <ac:picMkLst>
            <pc:docMk/>
            <pc:sldMk cId="2495460225" sldId="277"/>
            <ac:picMk id="2" creationId="{1D05E860-8554-47D7-94C6-5CA83C8026BC}"/>
          </ac:picMkLst>
        </pc:picChg>
        <pc:picChg chg="add mod">
          <ac:chgData name="Martina Bošnjak" userId="S::martina.bosnjak1@skole.hr::9ccdaf74-ebf6-4735-9e32-0d656d5f6a85" providerId="AD" clId="Web-{F9835350-CA8F-BD8E-EDA3-C96DC23EE39C}" dt="2019-10-27T13:02:18.433" v="537" actId="1076"/>
          <ac:picMkLst>
            <pc:docMk/>
            <pc:sldMk cId="2495460225" sldId="277"/>
            <ac:picMk id="4" creationId="{DB123AF6-EB54-4C09-B4B9-DF1BD18203F3}"/>
          </ac:picMkLst>
        </pc:picChg>
        <pc:picChg chg="add mod ord">
          <ac:chgData name="Martina Bošnjak" userId="S::martina.bosnjak1@skole.hr::9ccdaf74-ebf6-4735-9e32-0d656d5f6a85" providerId="AD" clId="Web-{F9835350-CA8F-BD8E-EDA3-C96DC23EE39C}" dt="2019-10-27T11:53:29.591" v="535"/>
          <ac:picMkLst>
            <pc:docMk/>
            <pc:sldMk cId="2495460225" sldId="277"/>
            <ac:picMk id="6" creationId="{29EC2825-155F-415F-8683-74B27724F3FA}"/>
          </ac:picMkLst>
        </pc:picChg>
      </pc:sldChg>
      <pc:sldChg chg="addSp delSp modSp new mod ord setBg setClrOvrMap">
        <pc:chgData name="Martina Bošnjak" userId="S::martina.bosnjak1@skole.hr::9ccdaf74-ebf6-4735-9e32-0d656d5f6a85" providerId="AD" clId="Web-{F9835350-CA8F-BD8E-EDA3-C96DC23EE39C}" dt="2019-10-27T13:41:27.070" v="1032" actId="20577"/>
        <pc:sldMkLst>
          <pc:docMk/>
          <pc:sldMk cId="4225583789" sldId="278"/>
        </pc:sldMkLst>
        <pc:spChg chg="mod">
          <ac:chgData name="Martina Bošnjak" userId="S::martina.bosnjak1@skole.hr::9ccdaf74-ebf6-4735-9e32-0d656d5f6a85" providerId="AD" clId="Web-{F9835350-CA8F-BD8E-EDA3-C96DC23EE39C}" dt="2019-10-27T13:40:20.585" v="1026" actId="20577"/>
          <ac:spMkLst>
            <pc:docMk/>
            <pc:sldMk cId="4225583789" sldId="278"/>
            <ac:spMk id="2" creationId="{6AB3ED14-DA07-4862-BADC-9834D05EEE61}"/>
          </ac:spMkLst>
        </pc:spChg>
        <pc:spChg chg="add del mod">
          <ac:chgData name="Martina Bošnjak" userId="S::martina.bosnjak1@skole.hr::9ccdaf74-ebf6-4735-9e32-0d656d5f6a85" providerId="AD" clId="Web-{F9835350-CA8F-BD8E-EDA3-C96DC23EE39C}" dt="2019-10-27T13:39:56.929" v="1025"/>
          <ac:spMkLst>
            <pc:docMk/>
            <pc:sldMk cId="4225583789" sldId="278"/>
            <ac:spMk id="3" creationId="{31179F4C-F59D-4DA9-90D0-9A25C262D27C}"/>
          </ac:spMkLst>
        </pc:spChg>
        <pc:spChg chg="add del">
          <ac:chgData name="Martina Bošnjak" userId="S::martina.bosnjak1@skole.hr::9ccdaf74-ebf6-4735-9e32-0d656d5f6a85" providerId="AD" clId="Web-{F9835350-CA8F-BD8E-EDA3-C96DC23EE39C}" dt="2019-10-27T13:31:11.114" v="943"/>
          <ac:spMkLst>
            <pc:docMk/>
            <pc:sldMk cId="4225583789" sldId="278"/>
            <ac:spMk id="5" creationId="{EAC88772-6DB3-49EC-9C8A-A0B46ACE37A3}"/>
          </ac:spMkLst>
        </pc:spChg>
        <pc:spChg chg="add del">
          <ac:chgData name="Martina Bošnjak" userId="S::martina.bosnjak1@skole.hr::9ccdaf74-ebf6-4735-9e32-0d656d5f6a85" providerId="AD" clId="Web-{F9835350-CA8F-BD8E-EDA3-C96DC23EE39C}" dt="2019-10-27T13:31:11.114" v="943"/>
          <ac:spMkLst>
            <pc:docMk/>
            <pc:sldMk cId="4225583789" sldId="278"/>
            <ac:spMk id="6" creationId="{17A3DD84-FAA5-438A-8462-D1E01EA0D624}"/>
          </ac:spMkLst>
        </pc:spChg>
        <pc:spChg chg="add del">
          <ac:chgData name="Martina Bošnjak" userId="S::martina.bosnjak1@skole.hr::9ccdaf74-ebf6-4735-9e32-0d656d5f6a85" providerId="AD" clId="Web-{F9835350-CA8F-BD8E-EDA3-C96DC23EE39C}" dt="2019-10-27T13:31:16.614" v="945"/>
          <ac:spMkLst>
            <pc:docMk/>
            <pc:sldMk cId="4225583789" sldId="278"/>
            <ac:spMk id="7" creationId="{CC892AB0-7D6D-4FC9-9105-0CB427161889}"/>
          </ac:spMkLst>
        </pc:spChg>
        <pc:spChg chg="add del">
          <ac:chgData name="Martina Bošnjak" userId="S::martina.bosnjak1@skole.hr::9ccdaf74-ebf6-4735-9e32-0d656d5f6a85" providerId="AD" clId="Web-{F9835350-CA8F-BD8E-EDA3-C96DC23EE39C}" dt="2019-10-27T13:31:07.348" v="941"/>
          <ac:spMkLst>
            <pc:docMk/>
            <pc:sldMk cId="4225583789" sldId="278"/>
            <ac:spMk id="8" creationId="{CC892AB0-7D6D-4FC9-9105-0CB427161889}"/>
          </ac:spMkLst>
        </pc:spChg>
        <pc:spChg chg="add del">
          <ac:chgData name="Martina Bošnjak" userId="S::martina.bosnjak1@skole.hr::9ccdaf74-ebf6-4735-9e32-0d656d5f6a85" providerId="AD" clId="Web-{F9835350-CA8F-BD8E-EDA3-C96DC23EE39C}" dt="2019-10-27T13:31:07.348" v="941"/>
          <ac:spMkLst>
            <pc:docMk/>
            <pc:sldMk cId="4225583789" sldId="278"/>
            <ac:spMk id="38" creationId="{6D29BE04-4454-4832-B83F-10D001BFF94D}"/>
          </ac:spMkLst>
        </pc:spChg>
        <pc:spChg chg="add del">
          <ac:chgData name="Martina Bošnjak" userId="S::martina.bosnjak1@skole.hr::9ccdaf74-ebf6-4735-9e32-0d656d5f6a85" providerId="AD" clId="Web-{F9835350-CA8F-BD8E-EDA3-C96DC23EE39C}" dt="2019-10-27T13:31:16.614" v="945"/>
          <ac:spMkLst>
            <pc:docMk/>
            <pc:sldMk cId="4225583789" sldId="278"/>
            <ac:spMk id="39" creationId="{6D29BE04-4454-4832-B83F-10D001BFF94D}"/>
          </ac:spMkLst>
        </pc:spChg>
        <pc:spChg chg="add del">
          <ac:chgData name="Martina Bošnjak" userId="S::martina.bosnjak1@skole.hr::9ccdaf74-ebf6-4735-9e32-0d656d5f6a85" providerId="AD" clId="Web-{F9835350-CA8F-BD8E-EDA3-C96DC23EE39C}" dt="2019-10-27T13:31:07.348" v="941"/>
          <ac:spMkLst>
            <pc:docMk/>
            <pc:sldMk cId="4225583789" sldId="278"/>
            <ac:spMk id="40" creationId="{98714CE9-3C2C-48E1-8B8F-CFB7735C43D7}"/>
          </ac:spMkLst>
        </pc:spChg>
        <pc:spChg chg="add del">
          <ac:chgData name="Martina Bošnjak" userId="S::martina.bosnjak1@skole.hr::9ccdaf74-ebf6-4735-9e32-0d656d5f6a85" providerId="AD" clId="Web-{F9835350-CA8F-BD8E-EDA3-C96DC23EE39C}" dt="2019-10-27T13:31:16.614" v="945"/>
          <ac:spMkLst>
            <pc:docMk/>
            <pc:sldMk cId="4225583789" sldId="278"/>
            <ac:spMk id="41" creationId="{98714CE9-3C2C-48E1-8B8F-CFB7735C43D7}"/>
          </ac:spMkLst>
        </pc:spChg>
        <pc:spChg chg="add del">
          <ac:chgData name="Martina Bošnjak" userId="S::martina.bosnjak1@skole.hr::9ccdaf74-ebf6-4735-9e32-0d656d5f6a85" providerId="AD" clId="Web-{F9835350-CA8F-BD8E-EDA3-C96DC23EE39C}" dt="2019-10-27T13:39:56.929" v="1025"/>
          <ac:spMkLst>
            <pc:docMk/>
            <pc:sldMk cId="4225583789" sldId="278"/>
            <ac:spMk id="42" creationId="{6BFC9644-673A-459F-B3C5-9310A4E50E3B}"/>
          </ac:spMkLst>
        </pc:spChg>
        <pc:spChg chg="add del">
          <ac:chgData name="Martina Bošnjak" userId="S::martina.bosnjak1@skole.hr::9ccdaf74-ebf6-4735-9e32-0d656d5f6a85" providerId="AD" clId="Web-{F9835350-CA8F-BD8E-EDA3-C96DC23EE39C}" dt="2019-10-27T13:39:56.929" v="1025"/>
          <ac:spMkLst>
            <pc:docMk/>
            <pc:sldMk cId="4225583789" sldId="278"/>
            <ac:spMk id="51" creationId="{7D1C411D-0818-4640-8657-2AF78250C802}"/>
          </ac:spMkLst>
        </pc:spChg>
        <pc:spChg chg="add">
          <ac:chgData name="Martina Bošnjak" userId="S::martina.bosnjak1@skole.hr::9ccdaf74-ebf6-4735-9e32-0d656d5f6a85" providerId="AD" clId="Web-{F9835350-CA8F-BD8E-EDA3-C96DC23EE39C}" dt="2019-10-27T13:39:56.929" v="1025"/>
          <ac:spMkLst>
            <pc:docMk/>
            <pc:sldMk cId="4225583789" sldId="278"/>
            <ac:spMk id="54" creationId="{E79AA19A-D2E5-47F2-AF0A-1AF60D42CCBD}"/>
          </ac:spMkLst>
        </pc:spChg>
        <pc:spChg chg="add">
          <ac:chgData name="Martina Bošnjak" userId="S::martina.bosnjak1@skole.hr::9ccdaf74-ebf6-4735-9e32-0d656d5f6a85" providerId="AD" clId="Web-{F9835350-CA8F-BD8E-EDA3-C96DC23EE39C}" dt="2019-10-27T13:39:56.929" v="1025"/>
          <ac:spMkLst>
            <pc:docMk/>
            <pc:sldMk cId="4225583789" sldId="278"/>
            <ac:spMk id="57" creationId="{092ADBCF-B973-4C52-B740-4963E95B35C5}"/>
          </ac:spMkLst>
        </pc:spChg>
        <pc:spChg chg="add del">
          <ac:chgData name="Martina Bošnjak" userId="S::martina.bosnjak1@skole.hr::9ccdaf74-ebf6-4735-9e32-0d656d5f6a85" providerId="AD" clId="Web-{F9835350-CA8F-BD8E-EDA3-C96DC23EE39C}" dt="2019-10-27T13:39:56.788" v="1024"/>
          <ac:spMkLst>
            <pc:docMk/>
            <pc:sldMk cId="4225583789" sldId="278"/>
            <ac:spMk id="58" creationId="{54B9C16B-AC4A-44ED-9075-F76549B46E7C}"/>
          </ac:spMkLst>
        </pc:spChg>
        <pc:spChg chg="add del">
          <ac:chgData name="Martina Bošnjak" userId="S::martina.bosnjak1@skole.hr::9ccdaf74-ebf6-4735-9e32-0d656d5f6a85" providerId="AD" clId="Web-{F9835350-CA8F-BD8E-EDA3-C96DC23EE39C}" dt="2019-10-27T13:39:56.788" v="1024"/>
          <ac:spMkLst>
            <pc:docMk/>
            <pc:sldMk cId="4225583789" sldId="278"/>
            <ac:spMk id="91" creationId="{B53044DC-4918-43DA-B49D-91673C6C9485}"/>
          </ac:spMkLst>
        </pc:spChg>
        <pc:grpChg chg="add del">
          <ac:chgData name="Martina Bošnjak" userId="S::martina.bosnjak1@skole.hr::9ccdaf74-ebf6-4735-9e32-0d656d5f6a85" providerId="AD" clId="Web-{F9835350-CA8F-BD8E-EDA3-C96DC23EE39C}" dt="2019-10-27T13:31:16.614" v="945"/>
          <ac:grpSpMkLst>
            <pc:docMk/>
            <pc:sldMk cId="4225583789" sldId="278"/>
            <ac:grpSpMk id="9" creationId="{807353E4-FA19-40CB-8AF8-3A8E6704BE09}"/>
          </ac:grpSpMkLst>
        </pc:grpChg>
        <pc:grpChg chg="add del">
          <ac:chgData name="Martina Bošnjak" userId="S::martina.bosnjak1@skole.hr::9ccdaf74-ebf6-4735-9e32-0d656d5f6a85" providerId="AD" clId="Web-{F9835350-CA8F-BD8E-EDA3-C96DC23EE39C}" dt="2019-10-27T13:31:07.348" v="941"/>
          <ac:grpSpMkLst>
            <pc:docMk/>
            <pc:sldMk cId="4225583789" sldId="278"/>
            <ac:grpSpMk id="10" creationId="{807353E4-FA19-40CB-8AF8-3A8E6704BE09}"/>
          </ac:grpSpMkLst>
        </pc:grpChg>
        <pc:grpChg chg="add del">
          <ac:chgData name="Martina Bošnjak" userId="S::martina.bosnjak1@skole.hr::9ccdaf74-ebf6-4735-9e32-0d656d5f6a85" providerId="AD" clId="Web-{F9835350-CA8F-BD8E-EDA3-C96DC23EE39C}" dt="2019-10-27T13:31:07.348" v="941"/>
          <ac:grpSpMkLst>
            <pc:docMk/>
            <pc:sldMk cId="4225583789" sldId="278"/>
            <ac:grpSpMk id="18" creationId="{0328E69E-CE3D-4110-8BF7-AD3C0C10CB1C}"/>
          </ac:grpSpMkLst>
        </pc:grpChg>
        <pc:grpChg chg="add del">
          <ac:chgData name="Martina Bošnjak" userId="S::martina.bosnjak1@skole.hr::9ccdaf74-ebf6-4735-9e32-0d656d5f6a85" providerId="AD" clId="Web-{F9835350-CA8F-BD8E-EDA3-C96DC23EE39C}" dt="2019-10-27T13:31:16.614" v="945"/>
          <ac:grpSpMkLst>
            <pc:docMk/>
            <pc:sldMk cId="4225583789" sldId="278"/>
            <ac:grpSpMk id="23" creationId="{0328E69E-CE3D-4110-8BF7-AD3C0C10CB1C}"/>
          </ac:grpSpMkLst>
        </pc:grpChg>
        <pc:grpChg chg="add del">
          <ac:chgData name="Martina Bošnjak" userId="S::martina.bosnjak1@skole.hr::9ccdaf74-ebf6-4735-9e32-0d656d5f6a85" providerId="AD" clId="Web-{F9835350-CA8F-BD8E-EDA3-C96DC23EE39C}" dt="2019-10-27T13:31:07.348" v="941"/>
          <ac:grpSpMkLst>
            <pc:docMk/>
            <pc:sldMk cId="4225583789" sldId="278"/>
            <ac:grpSpMk id="24" creationId="{F64806C9-3599-45A7-BCFF-F762C54276F8}"/>
          </ac:grpSpMkLst>
        </pc:grpChg>
        <pc:grpChg chg="add del">
          <ac:chgData name="Martina Bošnjak" userId="S::martina.bosnjak1@skole.hr::9ccdaf74-ebf6-4735-9e32-0d656d5f6a85" providerId="AD" clId="Web-{F9835350-CA8F-BD8E-EDA3-C96DC23EE39C}" dt="2019-10-27T13:31:16.614" v="945"/>
          <ac:grpSpMkLst>
            <pc:docMk/>
            <pc:sldMk cId="4225583789" sldId="278"/>
            <ac:grpSpMk id="29" creationId="{F64806C9-3599-45A7-BCFF-F762C54276F8}"/>
          </ac:grpSpMkLst>
        </pc:grpChg>
        <pc:grpChg chg="add del">
          <ac:chgData name="Martina Bošnjak" userId="S::martina.bosnjak1@skole.hr::9ccdaf74-ebf6-4735-9e32-0d656d5f6a85" providerId="AD" clId="Web-{F9835350-CA8F-BD8E-EDA3-C96DC23EE39C}" dt="2019-10-27T13:31:07.348" v="941"/>
          <ac:grpSpMkLst>
            <pc:docMk/>
            <pc:sldMk cId="4225583789" sldId="278"/>
            <ac:grpSpMk id="30" creationId="{1287AC97-A8E8-4B45-A50A-3057A88B4088}"/>
          </ac:grpSpMkLst>
        </pc:grpChg>
        <pc:grpChg chg="add del">
          <ac:chgData name="Martina Bošnjak" userId="S::martina.bosnjak1@skole.hr::9ccdaf74-ebf6-4735-9e32-0d656d5f6a85" providerId="AD" clId="Web-{F9835350-CA8F-BD8E-EDA3-C96DC23EE39C}" dt="2019-10-27T13:31:16.614" v="945"/>
          <ac:grpSpMkLst>
            <pc:docMk/>
            <pc:sldMk cId="4225583789" sldId="278"/>
            <ac:grpSpMk id="37" creationId="{1287AC97-A8E8-4B45-A50A-3057A88B4088}"/>
          </ac:grpSpMkLst>
        </pc:grpChg>
        <pc:grpChg chg="add del">
          <ac:chgData name="Martina Bošnjak" userId="S::martina.bosnjak1@skole.hr::9ccdaf74-ebf6-4735-9e32-0d656d5f6a85" providerId="AD" clId="Web-{F9835350-CA8F-BD8E-EDA3-C96DC23EE39C}" dt="2019-10-27T13:39:56.929" v="1025"/>
          <ac:grpSpMkLst>
            <pc:docMk/>
            <pc:sldMk cId="4225583789" sldId="278"/>
            <ac:grpSpMk id="43" creationId="{4ADB9295-9645-4BF2-ADFD-75800B7FAD06}"/>
          </ac:grpSpMkLst>
        </pc:grpChg>
        <pc:grpChg chg="add">
          <ac:chgData name="Martina Bošnjak" userId="S::martina.bosnjak1@skole.hr::9ccdaf74-ebf6-4735-9e32-0d656d5f6a85" providerId="AD" clId="Web-{F9835350-CA8F-BD8E-EDA3-C96DC23EE39C}" dt="2019-10-27T13:39:56.929" v="1025"/>
          <ac:grpSpMkLst>
            <pc:docMk/>
            <pc:sldMk cId="4225583789" sldId="278"/>
            <ac:grpSpMk id="59" creationId="{3FDD94EF-2C73-4E4C-8332-A75D8AC6BE3E}"/>
          </ac:grpSpMkLst>
        </pc:grpChg>
        <pc:grpChg chg="add del">
          <ac:chgData name="Martina Bošnjak" userId="S::martina.bosnjak1@skole.hr::9ccdaf74-ebf6-4735-9e32-0d656d5f6a85" providerId="AD" clId="Web-{F9835350-CA8F-BD8E-EDA3-C96DC23EE39C}" dt="2019-10-27T13:39:56.788" v="1024"/>
          <ac:grpSpMkLst>
            <pc:docMk/>
            <pc:sldMk cId="4225583789" sldId="278"/>
            <ac:grpSpMk id="60" creationId="{62A2FEB6-F419-4684-9ABC-9E32E012E8B7}"/>
          </ac:grpSpMkLst>
        </pc:grpChg>
        <pc:grpChg chg="add">
          <ac:chgData name="Martina Bošnjak" userId="S::martina.bosnjak1@skole.hr::9ccdaf74-ebf6-4735-9e32-0d656d5f6a85" providerId="AD" clId="Web-{F9835350-CA8F-BD8E-EDA3-C96DC23EE39C}" dt="2019-10-27T13:39:56.929" v="1025"/>
          <ac:grpSpMkLst>
            <pc:docMk/>
            <pc:sldMk cId="4225583789" sldId="278"/>
            <ac:grpSpMk id="62" creationId="{81F2BFD0-D896-4BA3-BA8F-0C866BD0246E}"/>
          </ac:grpSpMkLst>
        </pc:grpChg>
        <pc:grpChg chg="add del">
          <ac:chgData name="Martina Bošnjak" userId="S::martina.bosnjak1@skole.hr::9ccdaf74-ebf6-4735-9e32-0d656d5f6a85" providerId="AD" clId="Web-{F9835350-CA8F-BD8E-EDA3-C96DC23EE39C}" dt="2019-10-27T13:39:56.788" v="1024"/>
          <ac:grpSpMkLst>
            <pc:docMk/>
            <pc:sldMk cId="4225583789" sldId="278"/>
            <ac:grpSpMk id="93" creationId="{1DCE6B36-1420-43AB-86CF-4E653A517B9C}"/>
          </ac:grpSpMkLst>
        </pc:grpChg>
        <pc:graphicFrameChg chg="add del">
          <ac:chgData name="Martina Bošnjak" userId="S::martina.bosnjak1@skole.hr::9ccdaf74-ebf6-4735-9e32-0d656d5f6a85" providerId="AD" clId="Web-{F9835350-CA8F-BD8E-EDA3-C96DC23EE39C}" dt="2019-10-27T13:39:56.788" v="1024"/>
          <ac:graphicFrameMkLst>
            <pc:docMk/>
            <pc:sldMk cId="4225583789" sldId="278"/>
            <ac:graphicFrameMk id="53" creationId="{B705E40C-9D1A-41C5-BDC5-455C24957D6A}"/>
          </ac:graphicFrameMkLst>
        </pc:graphicFrameChg>
        <pc:graphicFrameChg chg="add modGraphic">
          <ac:chgData name="Martina Bošnjak" userId="S::martina.bosnjak1@skole.hr::9ccdaf74-ebf6-4735-9e32-0d656d5f6a85" providerId="AD" clId="Web-{F9835350-CA8F-BD8E-EDA3-C96DC23EE39C}" dt="2019-10-27T13:41:27.070" v="1032" actId="20577"/>
          <ac:graphicFrameMkLst>
            <pc:docMk/>
            <pc:sldMk cId="4225583789" sldId="278"/>
            <ac:graphicFrameMk id="61" creationId="{72DA6242-60F7-41AB-B1B3-3F16875B57D0}"/>
          </ac:graphicFrameMkLst>
        </pc:graphicFrameChg>
        <pc:picChg chg="add">
          <ac:chgData name="Martina Bošnjak" userId="S::martina.bosnjak1@skole.hr::9ccdaf74-ebf6-4735-9e32-0d656d5f6a85" providerId="AD" clId="Web-{F9835350-CA8F-BD8E-EDA3-C96DC23EE39C}" dt="2019-10-27T13:39:56.929" v="1025"/>
          <ac:picMkLst>
            <pc:docMk/>
            <pc:sldMk cId="4225583789" sldId="278"/>
            <ac:picMk id="55" creationId="{91A1E618-D29E-4367-8C34-500E34D05B1E}"/>
          </ac:picMkLst>
        </pc:picChg>
        <pc:picChg chg="add del">
          <ac:chgData name="Martina Bošnjak" userId="S::martina.bosnjak1@skole.hr::9ccdaf74-ebf6-4735-9e32-0d656d5f6a85" providerId="AD" clId="Web-{F9835350-CA8F-BD8E-EDA3-C96DC23EE39C}" dt="2019-10-27T13:39:56.788" v="1024"/>
          <ac:picMkLst>
            <pc:docMk/>
            <pc:sldMk cId="4225583789" sldId="278"/>
            <ac:picMk id="89" creationId="{3E94A106-9341-485C-9057-9D62B2BD083F}"/>
          </ac:picMkLst>
        </pc:picChg>
        <pc:picChg chg="add del">
          <ac:chgData name="Martina Bošnjak" userId="S::martina.bosnjak1@skole.hr::9ccdaf74-ebf6-4735-9e32-0d656d5f6a85" providerId="AD" clId="Web-{F9835350-CA8F-BD8E-EDA3-C96DC23EE39C}" dt="2019-10-27T13:39:56.788" v="1024"/>
          <ac:picMkLst>
            <pc:docMk/>
            <pc:sldMk cId="4225583789" sldId="278"/>
            <ac:picMk id="122" creationId="{9BE36DBF-0333-4D36-A5BF-81FDA2406FE9}"/>
          </ac:picMkLst>
        </pc:picChg>
        <pc:cxnChg chg="add del">
          <ac:chgData name="Martina Bošnjak" userId="S::martina.bosnjak1@skole.hr::9ccdaf74-ebf6-4735-9e32-0d656d5f6a85" providerId="AD" clId="Web-{F9835350-CA8F-BD8E-EDA3-C96DC23EE39C}" dt="2019-10-27T13:31:11.114" v="943"/>
          <ac:cxnSpMkLst>
            <pc:docMk/>
            <pc:sldMk cId="4225583789" sldId="278"/>
            <ac:cxnSpMk id="12" creationId="{46640D31-0CFD-4B3F-AE95-530AA5174FEB}"/>
          </ac:cxnSpMkLst>
        </pc:cxnChg>
      </pc:sldChg>
    </pc:docChg>
  </pc:docChgLst>
  <pc:docChgLst>
    <pc:chgData name="Martina Bošnjak" userId="S::martina.bosnjak1@skole.hr::9ccdaf74-ebf6-4735-9e32-0d656d5f6a85" providerId="AD" clId="Web-{571AE460-319F-3A30-E687-FED1F806C94B}"/>
    <pc:docChg chg="modSld">
      <pc:chgData name="Martina Bošnjak" userId="S::martina.bosnjak1@skole.hr::9ccdaf74-ebf6-4735-9e32-0d656d5f6a85" providerId="AD" clId="Web-{571AE460-319F-3A30-E687-FED1F806C94B}" dt="2019-10-29T17:40:13.619" v="7" actId="1076"/>
      <pc:docMkLst>
        <pc:docMk/>
      </pc:docMkLst>
      <pc:sldChg chg="modSp">
        <pc:chgData name="Martina Bošnjak" userId="S::martina.bosnjak1@skole.hr::9ccdaf74-ebf6-4735-9e32-0d656d5f6a85" providerId="AD" clId="Web-{571AE460-319F-3A30-E687-FED1F806C94B}" dt="2019-10-29T17:40:13.619" v="7" actId="1076"/>
        <pc:sldMkLst>
          <pc:docMk/>
          <pc:sldMk cId="2888270002" sldId="263"/>
        </pc:sldMkLst>
        <pc:picChg chg="mod">
          <ac:chgData name="Martina Bošnjak" userId="S::martina.bosnjak1@skole.hr::9ccdaf74-ebf6-4735-9e32-0d656d5f6a85" providerId="AD" clId="Web-{571AE460-319F-3A30-E687-FED1F806C94B}" dt="2019-10-29T17:40:13.619" v="7" actId="1076"/>
          <ac:picMkLst>
            <pc:docMk/>
            <pc:sldMk cId="2888270002" sldId="263"/>
            <ac:picMk id="5" creationId="{8F084A7B-6370-4838-8851-9F998EAD00FE}"/>
          </ac:picMkLst>
        </pc:picChg>
      </pc:sldChg>
      <pc:sldChg chg="modSp">
        <pc:chgData name="Martina Bošnjak" userId="S::martina.bosnjak1@skole.hr::9ccdaf74-ebf6-4735-9e32-0d656d5f6a85" providerId="AD" clId="Web-{571AE460-319F-3A30-E687-FED1F806C94B}" dt="2019-10-29T17:38:37.088" v="6" actId="20577"/>
        <pc:sldMkLst>
          <pc:docMk/>
          <pc:sldMk cId="4225583789" sldId="278"/>
        </pc:sldMkLst>
        <pc:graphicFrameChg chg="modGraphic">
          <ac:chgData name="Martina Bošnjak" userId="S::martina.bosnjak1@skole.hr::9ccdaf74-ebf6-4735-9e32-0d656d5f6a85" providerId="AD" clId="Web-{571AE460-319F-3A30-E687-FED1F806C94B}" dt="2019-10-29T17:38:37.088" v="6" actId="20577"/>
          <ac:graphicFrameMkLst>
            <pc:docMk/>
            <pc:sldMk cId="4225583789" sldId="278"/>
            <ac:graphicFrameMk id="61" creationId="{72DA6242-60F7-41AB-B1B3-3F16875B57D0}"/>
          </ac:graphicFrameMkLst>
        </pc:graphicFrameChg>
      </pc:sldChg>
    </pc:docChg>
  </pc:docChgLst>
  <pc:docChgLst>
    <pc:chgData name="Martina Bošnjak" userId="S::martina.bosnjak1@skole.hr::9ccdaf74-ebf6-4735-9e32-0d656d5f6a85" providerId="AD" clId="Web-{FA6B212F-608F-CFB8-E6AB-F418CBAF2AD9}"/>
    <pc:docChg chg="modSld">
      <pc:chgData name="Martina Bošnjak" userId="S::martina.bosnjak1@skole.hr::9ccdaf74-ebf6-4735-9e32-0d656d5f6a85" providerId="AD" clId="Web-{FA6B212F-608F-CFB8-E6AB-F418CBAF2AD9}" dt="2019-10-29T17:35:22.362" v="14"/>
      <pc:docMkLst>
        <pc:docMk/>
      </pc:docMkLst>
      <pc:sldChg chg="addSp modSp">
        <pc:chgData name="Martina Bošnjak" userId="S::martina.bosnjak1@skole.hr::9ccdaf74-ebf6-4735-9e32-0d656d5f6a85" providerId="AD" clId="Web-{FA6B212F-608F-CFB8-E6AB-F418CBAF2AD9}" dt="2019-10-29T17:35:22.362" v="14"/>
        <pc:sldMkLst>
          <pc:docMk/>
          <pc:sldMk cId="2495460225" sldId="277"/>
        </pc:sldMkLst>
        <pc:picChg chg="mod">
          <ac:chgData name="Martina Bošnjak" userId="S::martina.bosnjak1@skole.hr::9ccdaf74-ebf6-4735-9e32-0d656d5f6a85" providerId="AD" clId="Web-{FA6B212F-608F-CFB8-E6AB-F418CBAF2AD9}" dt="2019-10-29T17:34:41.128" v="9" actId="1076"/>
          <ac:picMkLst>
            <pc:docMk/>
            <pc:sldMk cId="2495460225" sldId="277"/>
            <ac:picMk id="2" creationId="{1D05E860-8554-47D7-94C6-5CA83C8026BC}"/>
          </ac:picMkLst>
        </pc:picChg>
        <pc:picChg chg="add mod">
          <ac:chgData name="Martina Bošnjak" userId="S::martina.bosnjak1@skole.hr::9ccdaf74-ebf6-4735-9e32-0d656d5f6a85" providerId="AD" clId="Web-{FA6B212F-608F-CFB8-E6AB-F418CBAF2AD9}" dt="2019-10-29T17:35:22.362" v="14"/>
          <ac:picMkLst>
            <pc:docMk/>
            <pc:sldMk cId="2495460225" sldId="277"/>
            <ac:picMk id="3" creationId="{97D38FE7-8D25-4FA8-81A9-7BD033556E74}"/>
          </ac:picMkLst>
        </pc:picChg>
        <pc:picChg chg="mod">
          <ac:chgData name="Martina Bošnjak" userId="S::martina.bosnjak1@skole.hr::9ccdaf74-ebf6-4735-9e32-0d656d5f6a85" providerId="AD" clId="Web-{FA6B212F-608F-CFB8-E6AB-F418CBAF2AD9}" dt="2019-10-29T17:35:15.066" v="13"/>
          <ac:picMkLst>
            <pc:docMk/>
            <pc:sldMk cId="2495460225" sldId="277"/>
            <ac:picMk id="4" creationId="{DB123AF6-EB54-4C09-B4B9-DF1BD18203F3}"/>
          </ac:picMkLst>
        </pc:picChg>
      </pc:sldChg>
    </pc:docChg>
  </pc:docChgLst>
  <pc:docChgLst>
    <pc:chgData name="Martina Bošnjak" userId="S::martina.bosnjak1@skole.hr::9ccdaf74-ebf6-4735-9e32-0d656d5f6a85" providerId="AD" clId="Web-{116E7606-A595-1477-19F2-8F0834BF83FF}"/>
    <pc:docChg chg="addSld delSld modSld addMainMaster modMainMaster">
      <pc:chgData name="Martina Bošnjak" userId="S::martina.bosnjak1@skole.hr::9ccdaf74-ebf6-4735-9e32-0d656d5f6a85" providerId="AD" clId="Web-{116E7606-A595-1477-19F2-8F0834BF83FF}" dt="2019-10-29T08:12:41.489" v="17"/>
      <pc:docMkLst>
        <pc:docMk/>
      </pc:docMkLst>
      <pc:sldChg chg="mod">
        <pc:chgData name="Martina Bošnjak" userId="S::martina.bosnjak1@skole.hr::9ccdaf74-ebf6-4735-9e32-0d656d5f6a85" providerId="AD" clId="Web-{116E7606-A595-1477-19F2-8F0834BF83FF}" dt="2019-10-29T08:11:59.130" v="16"/>
        <pc:sldMkLst>
          <pc:docMk/>
          <pc:sldMk cId="3856144342" sldId="256"/>
        </pc:sldMkLst>
      </pc:sldChg>
      <pc:sldChg chg="mod">
        <pc:chgData name="Martina Bošnjak" userId="S::martina.bosnjak1@skole.hr::9ccdaf74-ebf6-4735-9e32-0d656d5f6a85" providerId="AD" clId="Web-{116E7606-A595-1477-19F2-8F0834BF83FF}" dt="2019-10-29T08:11:59.130" v="16"/>
        <pc:sldMkLst>
          <pc:docMk/>
          <pc:sldMk cId="1576292420" sldId="257"/>
        </pc:sldMkLst>
      </pc:sldChg>
      <pc:sldChg chg="mod">
        <pc:chgData name="Martina Bošnjak" userId="S::martina.bosnjak1@skole.hr::9ccdaf74-ebf6-4735-9e32-0d656d5f6a85" providerId="AD" clId="Web-{116E7606-A595-1477-19F2-8F0834BF83FF}" dt="2019-10-29T08:11:59.130" v="16"/>
        <pc:sldMkLst>
          <pc:docMk/>
          <pc:sldMk cId="2838289185" sldId="259"/>
        </pc:sldMkLst>
      </pc:sldChg>
      <pc:sldChg chg="mod">
        <pc:chgData name="Martina Bošnjak" userId="S::martina.bosnjak1@skole.hr::9ccdaf74-ebf6-4735-9e32-0d656d5f6a85" providerId="AD" clId="Web-{116E7606-A595-1477-19F2-8F0834BF83FF}" dt="2019-10-29T08:11:59.130" v="16"/>
        <pc:sldMkLst>
          <pc:docMk/>
          <pc:sldMk cId="3449815216" sldId="261"/>
        </pc:sldMkLst>
      </pc:sldChg>
      <pc:sldChg chg="mod">
        <pc:chgData name="Martina Bošnjak" userId="S::martina.bosnjak1@skole.hr::9ccdaf74-ebf6-4735-9e32-0d656d5f6a85" providerId="AD" clId="Web-{116E7606-A595-1477-19F2-8F0834BF83FF}" dt="2019-10-29T08:11:59.130" v="16"/>
        <pc:sldMkLst>
          <pc:docMk/>
          <pc:sldMk cId="2907830698" sldId="262"/>
        </pc:sldMkLst>
      </pc:sldChg>
      <pc:sldChg chg="mod">
        <pc:chgData name="Martina Bošnjak" userId="S::martina.bosnjak1@skole.hr::9ccdaf74-ebf6-4735-9e32-0d656d5f6a85" providerId="AD" clId="Web-{116E7606-A595-1477-19F2-8F0834BF83FF}" dt="2019-10-29T08:11:59.130" v="16"/>
        <pc:sldMkLst>
          <pc:docMk/>
          <pc:sldMk cId="2888270002" sldId="263"/>
        </pc:sldMkLst>
      </pc:sldChg>
      <pc:sldChg chg="mod">
        <pc:chgData name="Martina Bošnjak" userId="S::martina.bosnjak1@skole.hr::9ccdaf74-ebf6-4735-9e32-0d656d5f6a85" providerId="AD" clId="Web-{116E7606-A595-1477-19F2-8F0834BF83FF}" dt="2019-10-29T08:11:59.130" v="16"/>
        <pc:sldMkLst>
          <pc:docMk/>
          <pc:sldMk cId="2745771577" sldId="264"/>
        </pc:sldMkLst>
      </pc:sldChg>
      <pc:sldChg chg="mod">
        <pc:chgData name="Martina Bošnjak" userId="S::martina.bosnjak1@skole.hr::9ccdaf74-ebf6-4735-9e32-0d656d5f6a85" providerId="AD" clId="Web-{116E7606-A595-1477-19F2-8F0834BF83FF}" dt="2019-10-29T08:11:59.130" v="16"/>
        <pc:sldMkLst>
          <pc:docMk/>
          <pc:sldMk cId="710311823" sldId="265"/>
        </pc:sldMkLst>
      </pc:sldChg>
      <pc:sldChg chg="addSp delSp modSp mod">
        <pc:chgData name="Martina Bošnjak" userId="S::martina.bosnjak1@skole.hr::9ccdaf74-ebf6-4735-9e32-0d656d5f6a85" providerId="AD" clId="Web-{116E7606-A595-1477-19F2-8F0834BF83FF}" dt="2019-10-29T08:11:59.130" v="16"/>
        <pc:sldMkLst>
          <pc:docMk/>
          <pc:sldMk cId="875453297" sldId="266"/>
        </pc:sldMkLst>
        <pc:spChg chg="mod">
          <ac:chgData name="Martina Bošnjak" userId="S::martina.bosnjak1@skole.hr::9ccdaf74-ebf6-4735-9e32-0d656d5f6a85" providerId="AD" clId="Web-{116E7606-A595-1477-19F2-8F0834BF83FF}" dt="2019-10-29T08:04:50.555" v="11"/>
          <ac:spMkLst>
            <pc:docMk/>
            <pc:sldMk cId="875453297" sldId="266"/>
            <ac:spMk id="2" creationId="{1E0D6E47-DB7E-47FD-A71D-747807B6FCFC}"/>
          </ac:spMkLst>
        </pc:spChg>
        <pc:spChg chg="mod">
          <ac:chgData name="Martina Bošnjak" userId="S::martina.bosnjak1@skole.hr::9ccdaf74-ebf6-4735-9e32-0d656d5f6a85" providerId="AD" clId="Web-{116E7606-A595-1477-19F2-8F0834BF83FF}" dt="2019-10-29T08:04:50.555" v="11"/>
          <ac:spMkLst>
            <pc:docMk/>
            <pc:sldMk cId="875453297" sldId="266"/>
            <ac:spMk id="3" creationId="{9EF6FF2A-F968-4F72-A389-AA23F9EFA271}"/>
          </ac:spMkLst>
        </pc:spChg>
        <pc:spChg chg="add del">
          <ac:chgData name="Martina Bošnjak" userId="S::martina.bosnjak1@skole.hr::9ccdaf74-ebf6-4735-9e32-0d656d5f6a85" providerId="AD" clId="Web-{116E7606-A595-1477-19F2-8F0834BF83FF}" dt="2019-10-29T08:03:38.900" v="5"/>
          <ac:spMkLst>
            <pc:docMk/>
            <pc:sldMk cId="875453297" sldId="266"/>
            <ac:spMk id="13" creationId="{8B451719-3D51-4EAE-BFF2-306B3D2EE3EC}"/>
          </ac:spMkLst>
        </pc:spChg>
        <pc:spChg chg="add del">
          <ac:chgData name="Martina Bošnjak" userId="S::martina.bosnjak1@skole.hr::9ccdaf74-ebf6-4735-9e32-0d656d5f6a85" providerId="AD" clId="Web-{116E7606-A595-1477-19F2-8F0834BF83FF}" dt="2019-10-29T08:04:50.555" v="11"/>
          <ac:spMkLst>
            <pc:docMk/>
            <pc:sldMk cId="875453297" sldId="266"/>
            <ac:spMk id="15" creationId="{E704FA00-F5B1-4BF3-BFB2-F832D367024B}"/>
          </ac:spMkLst>
        </pc:spChg>
        <pc:spChg chg="add">
          <ac:chgData name="Martina Bošnjak" userId="S::martina.bosnjak1@skole.hr::9ccdaf74-ebf6-4735-9e32-0d656d5f6a85" providerId="AD" clId="Web-{116E7606-A595-1477-19F2-8F0834BF83FF}" dt="2019-10-29T08:04:50.555" v="11"/>
          <ac:spMkLst>
            <pc:docMk/>
            <pc:sldMk cId="875453297" sldId="266"/>
            <ac:spMk id="20" creationId="{A3D1FEF8-5149-4AC1-8D77-B256637FB797}"/>
          </ac:spMkLst>
        </pc:spChg>
        <pc:grpChg chg="add del">
          <ac:chgData name="Martina Bošnjak" userId="S::martina.bosnjak1@skole.hr::9ccdaf74-ebf6-4735-9e32-0d656d5f6a85" providerId="AD" clId="Web-{116E7606-A595-1477-19F2-8F0834BF83FF}" dt="2019-10-29T08:03:38.900" v="4"/>
          <ac:grpSpMkLst>
            <pc:docMk/>
            <pc:sldMk cId="875453297" sldId="266"/>
            <ac:grpSpMk id="18" creationId="{2C113195-43EA-4B6A-B281-C0458D92634C}"/>
          </ac:grpSpMkLst>
        </pc:grpChg>
        <pc:grpChg chg="add del">
          <ac:chgData name="Martina Bošnjak" userId="S::martina.bosnjak1@skole.hr::9ccdaf74-ebf6-4735-9e32-0d656d5f6a85" providerId="AD" clId="Web-{116E7606-A595-1477-19F2-8F0834BF83FF}" dt="2019-10-29T08:03:38.900" v="4"/>
          <ac:grpSpMkLst>
            <pc:docMk/>
            <pc:sldMk cId="875453297" sldId="266"/>
            <ac:grpSpMk id="22" creationId="{98D36904-1712-4C81-B063-66E1D4777FBC}"/>
          </ac:grpSpMkLst>
        </pc:grpChg>
        <pc:picChg chg="del">
          <ac:chgData name="Martina Bošnjak" userId="S::martina.bosnjak1@skole.hr::9ccdaf74-ebf6-4735-9e32-0d656d5f6a85" providerId="AD" clId="Web-{116E7606-A595-1477-19F2-8F0834BF83FF}" dt="2019-10-29T08:03:14.510" v="2"/>
          <ac:picMkLst>
            <pc:docMk/>
            <pc:sldMk cId="875453297" sldId="266"/>
            <ac:picMk id="4" creationId="{5CB9A691-08DE-4E93-ADAA-D96C547E8452}"/>
          </ac:picMkLst>
        </pc:picChg>
        <pc:picChg chg="mod">
          <ac:chgData name="Martina Bošnjak" userId="S::martina.bosnjak1@skole.hr::9ccdaf74-ebf6-4735-9e32-0d656d5f6a85" providerId="AD" clId="Web-{116E7606-A595-1477-19F2-8F0834BF83FF}" dt="2019-10-29T08:05:09.852" v="14" actId="1076"/>
          <ac:picMkLst>
            <pc:docMk/>
            <pc:sldMk cId="875453297" sldId="266"/>
            <ac:picMk id="6" creationId="{7D663D09-7AA2-45DA-9EF0-57B1FB607D3B}"/>
          </ac:picMkLst>
        </pc:picChg>
        <pc:picChg chg="mod ord">
          <ac:chgData name="Martina Bošnjak" userId="S::martina.bosnjak1@skole.hr::9ccdaf74-ebf6-4735-9e32-0d656d5f6a85" providerId="AD" clId="Web-{116E7606-A595-1477-19F2-8F0834BF83FF}" dt="2019-10-29T08:05:07.118" v="13" actId="14100"/>
          <ac:picMkLst>
            <pc:docMk/>
            <pc:sldMk cId="875453297" sldId="266"/>
            <ac:picMk id="8" creationId="{29028A18-015F-473A-AC81-7051FAEFE780}"/>
          </ac:picMkLst>
        </pc:picChg>
        <pc:cxnChg chg="add del">
          <ac:chgData name="Martina Bošnjak" userId="S::martina.bosnjak1@skole.hr::9ccdaf74-ebf6-4735-9e32-0d656d5f6a85" providerId="AD" clId="Web-{116E7606-A595-1477-19F2-8F0834BF83FF}" dt="2019-10-29T08:03:38.900" v="4"/>
          <ac:cxnSpMkLst>
            <pc:docMk/>
            <pc:sldMk cId="875453297" sldId="266"/>
            <ac:cxnSpMk id="78" creationId="{2B1ACDB1-A7EB-4159-B316-A230683B7115}"/>
          </ac:cxnSpMkLst>
        </pc:cxnChg>
        <pc:cxnChg chg="add del">
          <ac:chgData name="Martina Bošnjak" userId="S::martina.bosnjak1@skole.hr::9ccdaf74-ebf6-4735-9e32-0d656d5f6a85" providerId="AD" clId="Web-{116E7606-A595-1477-19F2-8F0834BF83FF}" dt="2019-10-29T08:03:38.900" v="4"/>
          <ac:cxnSpMkLst>
            <pc:docMk/>
            <pc:sldMk cId="875453297" sldId="266"/>
            <ac:cxnSpMk id="80" creationId="{AA825E81-DC4F-4A95-86BA-8FD9D6388162}"/>
          </ac:cxnSpMkLst>
        </pc:cxnChg>
      </pc:sldChg>
      <pc:sldChg chg="mod">
        <pc:chgData name="Martina Bošnjak" userId="S::martina.bosnjak1@skole.hr::9ccdaf74-ebf6-4735-9e32-0d656d5f6a85" providerId="AD" clId="Web-{116E7606-A595-1477-19F2-8F0834BF83FF}" dt="2019-10-29T08:11:59.130" v="16"/>
        <pc:sldMkLst>
          <pc:docMk/>
          <pc:sldMk cId="2756385602" sldId="267"/>
        </pc:sldMkLst>
      </pc:sldChg>
      <pc:sldChg chg="addSp delSp modSp mod">
        <pc:chgData name="Martina Bošnjak" userId="S::martina.bosnjak1@skole.hr::9ccdaf74-ebf6-4735-9e32-0d656d5f6a85" providerId="AD" clId="Web-{116E7606-A595-1477-19F2-8F0834BF83FF}" dt="2019-10-29T08:11:59.130" v="16"/>
        <pc:sldMkLst>
          <pc:docMk/>
          <pc:sldMk cId="711180803" sldId="269"/>
        </pc:sldMkLst>
        <pc:spChg chg="mod">
          <ac:chgData name="Martina Bošnjak" userId="S::martina.bosnjak1@skole.hr::9ccdaf74-ebf6-4735-9e32-0d656d5f6a85" providerId="AD" clId="Web-{116E7606-A595-1477-19F2-8F0834BF83FF}" dt="2019-10-29T08:02:49.400" v="1"/>
          <ac:spMkLst>
            <pc:docMk/>
            <pc:sldMk cId="711180803" sldId="269"/>
            <ac:spMk id="2" creationId="{B0C2C798-E0A9-4753-B6A9-2DEF23312BBC}"/>
          </ac:spMkLst>
        </pc:spChg>
        <pc:spChg chg="del">
          <ac:chgData name="Martina Bošnjak" userId="S::martina.bosnjak1@skole.hr::9ccdaf74-ebf6-4735-9e32-0d656d5f6a85" providerId="AD" clId="Web-{116E7606-A595-1477-19F2-8F0834BF83FF}" dt="2019-10-29T08:02:49.400" v="1"/>
          <ac:spMkLst>
            <pc:docMk/>
            <pc:sldMk cId="711180803" sldId="269"/>
            <ac:spMk id="72" creationId="{BF64808F-7AB0-4B1E-8E79-6D969BCE8FB5}"/>
          </ac:spMkLst>
        </pc:spChg>
        <pc:spChg chg="add">
          <ac:chgData name="Martina Bošnjak" userId="S::martina.bosnjak1@skole.hr::9ccdaf74-ebf6-4735-9e32-0d656d5f6a85" providerId="AD" clId="Web-{116E7606-A595-1477-19F2-8F0834BF83FF}" dt="2019-10-29T08:02:49.400" v="1"/>
          <ac:spMkLst>
            <pc:docMk/>
            <pc:sldMk cId="711180803" sldId="269"/>
            <ac:spMk id="135" creationId="{98F6821F-C46B-4236-BF82-0110C9079A63}"/>
          </ac:spMkLst>
        </pc:spChg>
        <pc:grpChg chg="del">
          <ac:chgData name="Martina Bošnjak" userId="S::martina.bosnjak1@skole.hr::9ccdaf74-ebf6-4735-9e32-0d656d5f6a85" providerId="AD" clId="Web-{116E7606-A595-1477-19F2-8F0834BF83FF}" dt="2019-10-29T08:02:49.400" v="1"/>
          <ac:grpSpMkLst>
            <pc:docMk/>
            <pc:sldMk cId="711180803" sldId="269"/>
            <ac:grpSpMk id="16" creationId="{B63FC8BF-EB08-477E-9DBC-241BD99A0FA1}"/>
          </ac:grpSpMkLst>
        </pc:grpChg>
        <pc:grpChg chg="add">
          <ac:chgData name="Martina Bošnjak" userId="S::martina.bosnjak1@skole.hr::9ccdaf74-ebf6-4735-9e32-0d656d5f6a85" providerId="AD" clId="Web-{116E7606-A595-1477-19F2-8F0834BF83FF}" dt="2019-10-29T08:02:49.400" v="1"/>
          <ac:grpSpMkLst>
            <pc:docMk/>
            <pc:sldMk cId="711180803" sldId="269"/>
            <ac:grpSpMk id="79" creationId="{AFAAC72B-1468-4A61-818C-9D6740A34BFD}"/>
          </ac:grpSpMkLst>
        </pc:grpChg>
        <pc:picChg chg="mod ord">
          <ac:chgData name="Martina Bošnjak" userId="S::martina.bosnjak1@skole.hr::9ccdaf74-ebf6-4735-9e32-0d656d5f6a85" providerId="AD" clId="Web-{116E7606-A595-1477-19F2-8F0834BF83FF}" dt="2019-10-29T08:02:49.400" v="1"/>
          <ac:picMkLst>
            <pc:docMk/>
            <pc:sldMk cId="711180803" sldId="269"/>
            <ac:picMk id="3" creationId="{68B98FEE-C1DC-4539-B333-BD9498459A25}"/>
          </ac:picMkLst>
        </pc:picChg>
        <pc:picChg chg="del">
          <ac:chgData name="Martina Bošnjak" userId="S::martina.bosnjak1@skole.hr::9ccdaf74-ebf6-4735-9e32-0d656d5f6a85" providerId="AD" clId="Web-{116E7606-A595-1477-19F2-8F0834BF83FF}" dt="2019-10-29T08:02:31.479" v="0"/>
          <ac:picMkLst>
            <pc:docMk/>
            <pc:sldMk cId="711180803" sldId="269"/>
            <ac:picMk id="5" creationId="{58590826-FB22-406B-99D5-B808C1228B00}"/>
          </ac:picMkLst>
        </pc:picChg>
        <pc:picChg chg="mod ord">
          <ac:chgData name="Martina Bošnjak" userId="S::martina.bosnjak1@skole.hr::9ccdaf74-ebf6-4735-9e32-0d656d5f6a85" providerId="AD" clId="Web-{116E7606-A595-1477-19F2-8F0834BF83FF}" dt="2019-10-29T08:02:49.400" v="1"/>
          <ac:picMkLst>
            <pc:docMk/>
            <pc:sldMk cId="711180803" sldId="269"/>
            <ac:picMk id="7" creationId="{0FF935C4-87E6-47C1-B45E-06539B419E12}"/>
          </ac:picMkLst>
        </pc:picChg>
        <pc:picChg chg="mod">
          <ac:chgData name="Martina Bošnjak" userId="S::martina.bosnjak1@skole.hr::9ccdaf74-ebf6-4735-9e32-0d656d5f6a85" providerId="AD" clId="Web-{116E7606-A595-1477-19F2-8F0834BF83FF}" dt="2019-10-29T08:02:49.400" v="1"/>
          <ac:picMkLst>
            <pc:docMk/>
            <pc:sldMk cId="711180803" sldId="269"/>
            <ac:picMk id="9" creationId="{9DB4FE18-2446-4705-9903-9D1879ABE72B}"/>
          </ac:picMkLst>
        </pc:picChg>
        <pc:picChg chg="del">
          <ac:chgData name="Martina Bošnjak" userId="S::martina.bosnjak1@skole.hr::9ccdaf74-ebf6-4735-9e32-0d656d5f6a85" providerId="AD" clId="Web-{116E7606-A595-1477-19F2-8F0834BF83FF}" dt="2019-10-29T08:02:49.400" v="1"/>
          <ac:picMkLst>
            <pc:docMk/>
            <pc:sldMk cId="711180803" sldId="269"/>
            <ac:picMk id="14" creationId="{E61C8FFB-D7F6-4A1A-9D7E-2AFD6F78C2DF}"/>
          </ac:picMkLst>
        </pc:picChg>
        <pc:picChg chg="add">
          <ac:chgData name="Martina Bošnjak" userId="S::martina.bosnjak1@skole.hr::9ccdaf74-ebf6-4735-9e32-0d656d5f6a85" providerId="AD" clId="Web-{116E7606-A595-1477-19F2-8F0834BF83FF}" dt="2019-10-29T08:02:49.400" v="1"/>
          <ac:picMkLst>
            <pc:docMk/>
            <pc:sldMk cId="711180803" sldId="269"/>
            <ac:picMk id="77" creationId="{42A62C1E-C074-4B9F-A126-5A6EB809163E}"/>
          </ac:picMkLst>
        </pc:picChg>
      </pc:sldChg>
      <pc:sldChg chg="mod">
        <pc:chgData name="Martina Bošnjak" userId="S::martina.bosnjak1@skole.hr::9ccdaf74-ebf6-4735-9e32-0d656d5f6a85" providerId="AD" clId="Web-{116E7606-A595-1477-19F2-8F0834BF83FF}" dt="2019-10-29T08:11:59.130" v="16"/>
        <pc:sldMkLst>
          <pc:docMk/>
          <pc:sldMk cId="3069998289" sldId="270"/>
        </pc:sldMkLst>
      </pc:sldChg>
      <pc:sldChg chg="mod">
        <pc:chgData name="Martina Bošnjak" userId="S::martina.bosnjak1@skole.hr::9ccdaf74-ebf6-4735-9e32-0d656d5f6a85" providerId="AD" clId="Web-{116E7606-A595-1477-19F2-8F0834BF83FF}" dt="2019-10-29T08:11:59.130" v="16"/>
        <pc:sldMkLst>
          <pc:docMk/>
          <pc:sldMk cId="3230721251" sldId="271"/>
        </pc:sldMkLst>
      </pc:sldChg>
      <pc:sldChg chg="mod">
        <pc:chgData name="Martina Bošnjak" userId="S::martina.bosnjak1@skole.hr::9ccdaf74-ebf6-4735-9e32-0d656d5f6a85" providerId="AD" clId="Web-{116E7606-A595-1477-19F2-8F0834BF83FF}" dt="2019-10-29T08:11:59.130" v="16"/>
        <pc:sldMkLst>
          <pc:docMk/>
          <pc:sldMk cId="1275750519" sldId="272"/>
        </pc:sldMkLst>
      </pc:sldChg>
      <pc:sldChg chg="mod">
        <pc:chgData name="Martina Bošnjak" userId="S::martina.bosnjak1@skole.hr::9ccdaf74-ebf6-4735-9e32-0d656d5f6a85" providerId="AD" clId="Web-{116E7606-A595-1477-19F2-8F0834BF83FF}" dt="2019-10-29T08:11:59.130" v="16"/>
        <pc:sldMkLst>
          <pc:docMk/>
          <pc:sldMk cId="1728852944" sldId="273"/>
        </pc:sldMkLst>
      </pc:sldChg>
      <pc:sldChg chg="mod">
        <pc:chgData name="Martina Bošnjak" userId="S::martina.bosnjak1@skole.hr::9ccdaf74-ebf6-4735-9e32-0d656d5f6a85" providerId="AD" clId="Web-{116E7606-A595-1477-19F2-8F0834BF83FF}" dt="2019-10-29T08:11:59.130" v="16"/>
        <pc:sldMkLst>
          <pc:docMk/>
          <pc:sldMk cId="1030943700" sldId="274"/>
        </pc:sldMkLst>
      </pc:sldChg>
      <pc:sldChg chg="mod">
        <pc:chgData name="Martina Bošnjak" userId="S::martina.bosnjak1@skole.hr::9ccdaf74-ebf6-4735-9e32-0d656d5f6a85" providerId="AD" clId="Web-{116E7606-A595-1477-19F2-8F0834BF83FF}" dt="2019-10-29T08:11:59.130" v="16"/>
        <pc:sldMkLst>
          <pc:docMk/>
          <pc:sldMk cId="4013798881" sldId="275"/>
        </pc:sldMkLst>
      </pc:sldChg>
      <pc:sldChg chg="mod">
        <pc:chgData name="Martina Bošnjak" userId="S::martina.bosnjak1@skole.hr::9ccdaf74-ebf6-4735-9e32-0d656d5f6a85" providerId="AD" clId="Web-{116E7606-A595-1477-19F2-8F0834BF83FF}" dt="2019-10-29T08:11:59.130" v="16"/>
        <pc:sldMkLst>
          <pc:docMk/>
          <pc:sldMk cId="1186468288" sldId="276"/>
        </pc:sldMkLst>
      </pc:sldChg>
      <pc:sldChg chg="mod">
        <pc:chgData name="Martina Bošnjak" userId="S::martina.bosnjak1@skole.hr::9ccdaf74-ebf6-4735-9e32-0d656d5f6a85" providerId="AD" clId="Web-{116E7606-A595-1477-19F2-8F0834BF83FF}" dt="2019-10-29T08:11:59.130" v="16"/>
        <pc:sldMkLst>
          <pc:docMk/>
          <pc:sldMk cId="2495460225" sldId="277"/>
        </pc:sldMkLst>
      </pc:sldChg>
      <pc:sldChg chg="mod">
        <pc:chgData name="Martina Bošnjak" userId="S::martina.bosnjak1@skole.hr::9ccdaf74-ebf6-4735-9e32-0d656d5f6a85" providerId="AD" clId="Web-{116E7606-A595-1477-19F2-8F0834BF83FF}" dt="2019-10-29T08:11:59.130" v="16"/>
        <pc:sldMkLst>
          <pc:docMk/>
          <pc:sldMk cId="4225583789" sldId="278"/>
        </pc:sldMkLst>
      </pc:sldChg>
      <pc:sldChg chg="add del mod">
        <pc:chgData name="Martina Bošnjak" userId="S::martina.bosnjak1@skole.hr::9ccdaf74-ebf6-4735-9e32-0d656d5f6a85" providerId="AD" clId="Web-{116E7606-A595-1477-19F2-8F0834BF83FF}" dt="2019-10-29T08:12:41.489" v="17"/>
        <pc:sldMkLst>
          <pc:docMk/>
          <pc:sldMk cId="164070467" sldId="279"/>
        </pc:sldMkLst>
      </pc:sldChg>
      <pc:sldMasterChg chg="mod setBg modSldLayout">
        <pc:chgData name="Martina Bošnjak" userId="S::martina.bosnjak1@skole.hr::9ccdaf74-ebf6-4735-9e32-0d656d5f6a85" providerId="AD" clId="Web-{116E7606-A595-1477-19F2-8F0834BF83FF}" dt="2019-10-29T08:11:59.130" v="16"/>
        <pc:sldMasterMkLst>
          <pc:docMk/>
          <pc:sldMasterMk cId="0" sldId="2147483648"/>
        </pc:sldMasterMkLst>
        <pc:sldLayoutChg chg="mod setBg setFolMasterObjs">
          <pc:chgData name="Martina Bošnjak" userId="S::martina.bosnjak1@skole.hr::9ccdaf74-ebf6-4735-9e32-0d656d5f6a85" providerId="AD" clId="Web-{116E7606-A595-1477-19F2-8F0834BF83FF}" dt="2019-10-29T08:11:59.130" v="16"/>
          <pc:sldLayoutMkLst>
            <pc:docMk/>
            <pc:sldMasterMk cId="0" sldId="2147483648"/>
            <pc:sldLayoutMk cId="0" sldId="2147483649"/>
          </pc:sldLayoutMkLst>
        </pc:sldLayoutChg>
        <pc:sldLayoutChg chg="mod setBg">
          <pc:chgData name="Martina Bošnjak" userId="S::martina.bosnjak1@skole.hr::9ccdaf74-ebf6-4735-9e32-0d656d5f6a85" providerId="AD" clId="Web-{116E7606-A595-1477-19F2-8F0834BF83FF}" dt="2019-10-29T08:11:59.130" v="16"/>
          <pc:sldLayoutMkLst>
            <pc:docMk/>
            <pc:sldMasterMk cId="0" sldId="2147483648"/>
            <pc:sldLayoutMk cId="0" sldId="2147483650"/>
          </pc:sldLayoutMkLst>
        </pc:sldLayoutChg>
        <pc:sldLayoutChg chg="mod setBg">
          <pc:chgData name="Martina Bošnjak" userId="S::martina.bosnjak1@skole.hr::9ccdaf74-ebf6-4735-9e32-0d656d5f6a85" providerId="AD" clId="Web-{116E7606-A595-1477-19F2-8F0834BF83FF}" dt="2019-10-29T08:11:59.130" v="16"/>
          <pc:sldLayoutMkLst>
            <pc:docMk/>
            <pc:sldMasterMk cId="0" sldId="2147483648"/>
            <pc:sldLayoutMk cId="0" sldId="2147483651"/>
          </pc:sldLayoutMkLst>
        </pc:sldLayoutChg>
        <pc:sldLayoutChg chg="mod setBg">
          <pc:chgData name="Martina Bošnjak" userId="S::martina.bosnjak1@skole.hr::9ccdaf74-ebf6-4735-9e32-0d656d5f6a85" providerId="AD" clId="Web-{116E7606-A595-1477-19F2-8F0834BF83FF}" dt="2019-10-29T08:11:59.130" v="16"/>
          <pc:sldLayoutMkLst>
            <pc:docMk/>
            <pc:sldMasterMk cId="0" sldId="2147483648"/>
            <pc:sldLayoutMk cId="0" sldId="2147483652"/>
          </pc:sldLayoutMkLst>
        </pc:sldLayoutChg>
        <pc:sldLayoutChg chg="mod setBg">
          <pc:chgData name="Martina Bošnjak" userId="S::martina.bosnjak1@skole.hr::9ccdaf74-ebf6-4735-9e32-0d656d5f6a85" providerId="AD" clId="Web-{116E7606-A595-1477-19F2-8F0834BF83FF}" dt="2019-10-29T08:11:59.130" v="16"/>
          <pc:sldLayoutMkLst>
            <pc:docMk/>
            <pc:sldMasterMk cId="0" sldId="2147483648"/>
            <pc:sldLayoutMk cId="0" sldId="2147483653"/>
          </pc:sldLayoutMkLst>
        </pc:sldLayoutChg>
        <pc:sldLayoutChg chg="mod setBg">
          <pc:chgData name="Martina Bošnjak" userId="S::martina.bosnjak1@skole.hr::9ccdaf74-ebf6-4735-9e32-0d656d5f6a85" providerId="AD" clId="Web-{116E7606-A595-1477-19F2-8F0834BF83FF}" dt="2019-10-29T08:11:59.130" v="16"/>
          <pc:sldLayoutMkLst>
            <pc:docMk/>
            <pc:sldMasterMk cId="0" sldId="2147483648"/>
            <pc:sldLayoutMk cId="0" sldId="2147483654"/>
          </pc:sldLayoutMkLst>
        </pc:sldLayoutChg>
        <pc:sldLayoutChg chg="mod setBg">
          <pc:chgData name="Martina Bošnjak" userId="S::martina.bosnjak1@skole.hr::9ccdaf74-ebf6-4735-9e32-0d656d5f6a85" providerId="AD" clId="Web-{116E7606-A595-1477-19F2-8F0834BF83FF}" dt="2019-10-29T08:11:59.130" v="16"/>
          <pc:sldLayoutMkLst>
            <pc:docMk/>
            <pc:sldMasterMk cId="0" sldId="2147483648"/>
            <pc:sldLayoutMk cId="0" sldId="2147483655"/>
          </pc:sldLayoutMkLst>
        </pc:sldLayoutChg>
        <pc:sldLayoutChg chg="mod setBg">
          <pc:chgData name="Martina Bošnjak" userId="S::martina.bosnjak1@skole.hr::9ccdaf74-ebf6-4735-9e32-0d656d5f6a85" providerId="AD" clId="Web-{116E7606-A595-1477-19F2-8F0834BF83FF}" dt="2019-10-29T08:11:59.130" v="16"/>
          <pc:sldLayoutMkLst>
            <pc:docMk/>
            <pc:sldMasterMk cId="0" sldId="2147483648"/>
            <pc:sldLayoutMk cId="0" sldId="2147483656"/>
          </pc:sldLayoutMkLst>
        </pc:sldLayoutChg>
        <pc:sldLayoutChg chg="mod setBg">
          <pc:chgData name="Martina Bošnjak" userId="S::martina.bosnjak1@skole.hr::9ccdaf74-ebf6-4735-9e32-0d656d5f6a85" providerId="AD" clId="Web-{116E7606-A595-1477-19F2-8F0834BF83FF}" dt="2019-10-29T08:11:59.130" v="16"/>
          <pc:sldLayoutMkLst>
            <pc:docMk/>
            <pc:sldMasterMk cId="0" sldId="2147483648"/>
            <pc:sldLayoutMk cId="0" sldId="2147483657"/>
          </pc:sldLayoutMkLst>
        </pc:sldLayoutChg>
        <pc:sldLayoutChg chg="mod setBg">
          <pc:chgData name="Martina Bošnjak" userId="S::martina.bosnjak1@skole.hr::9ccdaf74-ebf6-4735-9e32-0d656d5f6a85" providerId="AD" clId="Web-{116E7606-A595-1477-19F2-8F0834BF83FF}" dt="2019-10-29T08:11:59.130" v="16"/>
          <pc:sldLayoutMkLst>
            <pc:docMk/>
            <pc:sldMasterMk cId="0" sldId="2147483648"/>
            <pc:sldLayoutMk cId="0" sldId="2147483658"/>
          </pc:sldLayoutMkLst>
        </pc:sldLayoutChg>
        <pc:sldLayoutChg chg="mod setBg">
          <pc:chgData name="Martina Bošnjak" userId="S::martina.bosnjak1@skole.hr::9ccdaf74-ebf6-4735-9e32-0d656d5f6a85" providerId="AD" clId="Web-{116E7606-A595-1477-19F2-8F0834BF83FF}" dt="2019-10-29T08:11:59.130" v="16"/>
          <pc:sldLayoutMkLst>
            <pc:docMk/>
            <pc:sldMasterMk cId="0" sldId="2147483648"/>
            <pc:sldLayoutMk cId="0" sldId="2147483659"/>
          </pc:sldLayoutMkLst>
        </pc:sldLayoutChg>
        <pc:sldLayoutChg chg="mod setBg">
          <pc:chgData name="Martina Bošnjak" userId="S::martina.bosnjak1@skole.hr::9ccdaf74-ebf6-4735-9e32-0d656d5f6a85" providerId="AD" clId="Web-{116E7606-A595-1477-19F2-8F0834BF83FF}" dt="2019-10-29T08:11:59.130" v="16"/>
          <pc:sldLayoutMkLst>
            <pc:docMk/>
            <pc:sldMasterMk cId="0" sldId="2147483648"/>
            <pc:sldLayoutMk cId="0" sldId="2147483660"/>
          </pc:sldLayoutMkLst>
        </pc:sldLayoutChg>
        <pc:sldLayoutChg chg="mod setBg">
          <pc:chgData name="Martina Bošnjak" userId="S::martina.bosnjak1@skole.hr::9ccdaf74-ebf6-4735-9e32-0d656d5f6a85" providerId="AD" clId="Web-{116E7606-A595-1477-19F2-8F0834BF83FF}" dt="2019-10-29T08:11:59.130" v="16"/>
          <pc:sldLayoutMkLst>
            <pc:docMk/>
            <pc:sldMasterMk cId="0" sldId="2147483648"/>
            <pc:sldLayoutMk cId="0" sldId="2147483661"/>
          </pc:sldLayoutMkLst>
        </pc:sldLayoutChg>
        <pc:sldLayoutChg chg="mod setBg">
          <pc:chgData name="Martina Bošnjak" userId="S::martina.bosnjak1@skole.hr::9ccdaf74-ebf6-4735-9e32-0d656d5f6a85" providerId="AD" clId="Web-{116E7606-A595-1477-19F2-8F0834BF83FF}" dt="2019-10-29T08:11:59.130" v="16"/>
          <pc:sldLayoutMkLst>
            <pc:docMk/>
            <pc:sldMasterMk cId="0" sldId="2147483648"/>
            <pc:sldLayoutMk cId="0" sldId="2147483663"/>
          </pc:sldLayoutMkLst>
        </pc:sldLayoutChg>
        <pc:sldLayoutChg chg="mod setBg">
          <pc:chgData name="Martina Bošnjak" userId="S::martina.bosnjak1@skole.hr::9ccdaf74-ebf6-4735-9e32-0d656d5f6a85" providerId="AD" clId="Web-{116E7606-A595-1477-19F2-8F0834BF83FF}" dt="2019-10-29T08:11:59.130" v="16"/>
          <pc:sldLayoutMkLst>
            <pc:docMk/>
            <pc:sldMasterMk cId="0" sldId="2147483648"/>
            <pc:sldLayoutMk cId="0" sldId="2147483666"/>
          </pc:sldLayoutMkLst>
        </pc:sldLayoutChg>
        <pc:sldLayoutChg chg="mod setBg">
          <pc:chgData name="Martina Bošnjak" userId="S::martina.bosnjak1@skole.hr::9ccdaf74-ebf6-4735-9e32-0d656d5f6a85" providerId="AD" clId="Web-{116E7606-A595-1477-19F2-8F0834BF83FF}" dt="2019-10-29T08:11:59.130" v="16"/>
          <pc:sldLayoutMkLst>
            <pc:docMk/>
            <pc:sldMasterMk cId="0" sldId="2147483648"/>
            <pc:sldLayoutMk cId="0" sldId="2147483667"/>
          </pc:sldLayoutMkLst>
        </pc:sldLayoutChg>
        <pc:sldLayoutChg chg="mod setBg">
          <pc:chgData name="Martina Bošnjak" userId="S::martina.bosnjak1@skole.hr::9ccdaf74-ebf6-4735-9e32-0d656d5f6a85" providerId="AD" clId="Web-{116E7606-A595-1477-19F2-8F0834BF83FF}" dt="2019-10-29T08:11:59.130" v="16"/>
          <pc:sldLayoutMkLst>
            <pc:docMk/>
            <pc:sldMasterMk cId="0" sldId="2147483648"/>
            <pc:sldLayoutMk cId="0" sldId="2147483668"/>
          </pc:sldLayoutMkLst>
        </pc:sldLayoutChg>
      </pc:sldMasterChg>
      <pc:sldMasterChg chg="add mod setBg addSldLayout modSldLayout">
        <pc:chgData name="Martina Bošnjak" userId="S::martina.bosnjak1@skole.hr::9ccdaf74-ebf6-4735-9e32-0d656d5f6a85" providerId="AD" clId="Web-{116E7606-A595-1477-19F2-8F0834BF83FF}" dt="2019-10-29T08:11:59.130" v="16"/>
        <pc:sldMasterMkLst>
          <pc:docMk/>
          <pc:sldMasterMk cId="0" sldId="2147483669"/>
        </pc:sldMasterMkLst>
        <pc:sldLayoutChg chg="add mod setBg">
          <pc:chgData name="Martina Bošnjak" userId="S::martina.bosnjak1@skole.hr::9ccdaf74-ebf6-4735-9e32-0d656d5f6a85" providerId="AD" clId="Web-{116E7606-A595-1477-19F2-8F0834BF83FF}" dt="2019-10-29T08:11:59.130" v="16"/>
          <pc:sldLayoutMkLst>
            <pc:docMk/>
            <pc:sldMasterMk cId="0" sldId="2147483669"/>
            <pc:sldLayoutMk cId="0" sldId="2147483670"/>
          </pc:sldLayoutMkLst>
        </pc:sldLayoutChg>
        <pc:sldLayoutChg chg="add mod setBg">
          <pc:chgData name="Martina Bošnjak" userId="S::martina.bosnjak1@skole.hr::9ccdaf74-ebf6-4735-9e32-0d656d5f6a85" providerId="AD" clId="Web-{116E7606-A595-1477-19F2-8F0834BF83FF}" dt="2019-10-29T08:11:59.130" v="16"/>
          <pc:sldLayoutMkLst>
            <pc:docMk/>
            <pc:sldMasterMk cId="0" sldId="2147483669"/>
            <pc:sldLayoutMk cId="0" sldId="2147483671"/>
          </pc:sldLayoutMkLst>
        </pc:sldLayoutChg>
        <pc:sldLayoutChg chg="add mod setBg">
          <pc:chgData name="Martina Bošnjak" userId="S::martina.bosnjak1@skole.hr::9ccdaf74-ebf6-4735-9e32-0d656d5f6a85" providerId="AD" clId="Web-{116E7606-A595-1477-19F2-8F0834BF83FF}" dt="2019-10-29T08:11:59.130" v="16"/>
          <pc:sldLayoutMkLst>
            <pc:docMk/>
            <pc:sldMasterMk cId="0" sldId="2147483669"/>
            <pc:sldLayoutMk cId="0" sldId="2147483672"/>
          </pc:sldLayoutMkLst>
        </pc:sldLayoutChg>
        <pc:sldLayoutChg chg="add mod setBg">
          <pc:chgData name="Martina Bošnjak" userId="S::martina.bosnjak1@skole.hr::9ccdaf74-ebf6-4735-9e32-0d656d5f6a85" providerId="AD" clId="Web-{116E7606-A595-1477-19F2-8F0834BF83FF}" dt="2019-10-29T08:11:59.130" v="16"/>
          <pc:sldLayoutMkLst>
            <pc:docMk/>
            <pc:sldMasterMk cId="0" sldId="2147483669"/>
            <pc:sldLayoutMk cId="0" sldId="2147483673"/>
          </pc:sldLayoutMkLst>
        </pc:sldLayoutChg>
        <pc:sldLayoutChg chg="add mod setBg">
          <pc:chgData name="Martina Bošnjak" userId="S::martina.bosnjak1@skole.hr::9ccdaf74-ebf6-4735-9e32-0d656d5f6a85" providerId="AD" clId="Web-{116E7606-A595-1477-19F2-8F0834BF83FF}" dt="2019-10-29T08:11:59.130" v="16"/>
          <pc:sldLayoutMkLst>
            <pc:docMk/>
            <pc:sldMasterMk cId="0" sldId="2147483669"/>
            <pc:sldLayoutMk cId="0" sldId="2147483674"/>
          </pc:sldLayoutMkLst>
        </pc:sldLayoutChg>
        <pc:sldLayoutChg chg="add mod setBg">
          <pc:chgData name="Martina Bošnjak" userId="S::martina.bosnjak1@skole.hr::9ccdaf74-ebf6-4735-9e32-0d656d5f6a85" providerId="AD" clId="Web-{116E7606-A595-1477-19F2-8F0834BF83FF}" dt="2019-10-29T08:11:59.130" v="16"/>
          <pc:sldLayoutMkLst>
            <pc:docMk/>
            <pc:sldMasterMk cId="0" sldId="2147483669"/>
            <pc:sldLayoutMk cId="0" sldId="2147483675"/>
          </pc:sldLayoutMkLst>
        </pc:sldLayoutChg>
        <pc:sldLayoutChg chg="add mod setBg">
          <pc:chgData name="Martina Bošnjak" userId="S::martina.bosnjak1@skole.hr::9ccdaf74-ebf6-4735-9e32-0d656d5f6a85" providerId="AD" clId="Web-{116E7606-A595-1477-19F2-8F0834BF83FF}" dt="2019-10-29T08:11:59.130" v="16"/>
          <pc:sldLayoutMkLst>
            <pc:docMk/>
            <pc:sldMasterMk cId="0" sldId="2147483669"/>
            <pc:sldLayoutMk cId="0" sldId="2147483676"/>
          </pc:sldLayoutMkLst>
        </pc:sldLayoutChg>
        <pc:sldLayoutChg chg="add mod setBg">
          <pc:chgData name="Martina Bošnjak" userId="S::martina.bosnjak1@skole.hr::9ccdaf74-ebf6-4735-9e32-0d656d5f6a85" providerId="AD" clId="Web-{116E7606-A595-1477-19F2-8F0834BF83FF}" dt="2019-10-29T08:11:59.130" v="16"/>
          <pc:sldLayoutMkLst>
            <pc:docMk/>
            <pc:sldMasterMk cId="0" sldId="2147483669"/>
            <pc:sldLayoutMk cId="0" sldId="2147483677"/>
          </pc:sldLayoutMkLst>
        </pc:sldLayoutChg>
        <pc:sldLayoutChg chg="add mod setBg">
          <pc:chgData name="Martina Bošnjak" userId="S::martina.bosnjak1@skole.hr::9ccdaf74-ebf6-4735-9e32-0d656d5f6a85" providerId="AD" clId="Web-{116E7606-A595-1477-19F2-8F0834BF83FF}" dt="2019-10-29T08:11:59.130" v="16"/>
          <pc:sldLayoutMkLst>
            <pc:docMk/>
            <pc:sldMasterMk cId="0" sldId="2147483669"/>
            <pc:sldLayoutMk cId="0" sldId="2147483678"/>
          </pc:sldLayoutMkLst>
        </pc:sldLayoutChg>
        <pc:sldLayoutChg chg="add mod setBg">
          <pc:chgData name="Martina Bošnjak" userId="S::martina.bosnjak1@skole.hr::9ccdaf74-ebf6-4735-9e32-0d656d5f6a85" providerId="AD" clId="Web-{116E7606-A595-1477-19F2-8F0834BF83FF}" dt="2019-10-29T08:11:59.130" v="16"/>
          <pc:sldLayoutMkLst>
            <pc:docMk/>
            <pc:sldMasterMk cId="0" sldId="2147483669"/>
            <pc:sldLayoutMk cId="0" sldId="2147483679"/>
          </pc:sldLayoutMkLst>
        </pc:sldLayoutChg>
        <pc:sldLayoutChg chg="add mod setBg">
          <pc:chgData name="Martina Bošnjak" userId="S::martina.bosnjak1@skole.hr::9ccdaf74-ebf6-4735-9e32-0d656d5f6a85" providerId="AD" clId="Web-{116E7606-A595-1477-19F2-8F0834BF83FF}" dt="2019-10-29T08:11:59.130" v="16"/>
          <pc:sldLayoutMkLst>
            <pc:docMk/>
            <pc:sldMasterMk cId="0" sldId="2147483669"/>
            <pc:sldLayoutMk cId="0" sldId="2147483680"/>
          </pc:sldLayoutMkLst>
        </pc:sldLayoutChg>
        <pc:sldLayoutChg chg="add mod setBg">
          <pc:chgData name="Martina Bošnjak" userId="S::martina.bosnjak1@skole.hr::9ccdaf74-ebf6-4735-9e32-0d656d5f6a85" providerId="AD" clId="Web-{116E7606-A595-1477-19F2-8F0834BF83FF}" dt="2019-10-29T08:11:59.130" v="16"/>
          <pc:sldLayoutMkLst>
            <pc:docMk/>
            <pc:sldMasterMk cId="0" sldId="2147483669"/>
            <pc:sldLayoutMk cId="0" sldId="2147483681"/>
          </pc:sldLayoutMkLst>
        </pc:sldLayoutChg>
        <pc:sldLayoutChg chg="add mod setBg">
          <pc:chgData name="Martina Bošnjak" userId="S::martina.bosnjak1@skole.hr::9ccdaf74-ebf6-4735-9e32-0d656d5f6a85" providerId="AD" clId="Web-{116E7606-A595-1477-19F2-8F0834BF83FF}" dt="2019-10-29T08:11:59.130" v="16"/>
          <pc:sldLayoutMkLst>
            <pc:docMk/>
            <pc:sldMasterMk cId="0" sldId="2147483669"/>
            <pc:sldLayoutMk cId="0" sldId="2147483682"/>
          </pc:sldLayoutMkLst>
        </pc:sldLayoutChg>
        <pc:sldLayoutChg chg="add mod setBg">
          <pc:chgData name="Martina Bošnjak" userId="S::martina.bosnjak1@skole.hr::9ccdaf74-ebf6-4735-9e32-0d656d5f6a85" providerId="AD" clId="Web-{116E7606-A595-1477-19F2-8F0834BF83FF}" dt="2019-10-29T08:11:59.130" v="16"/>
          <pc:sldLayoutMkLst>
            <pc:docMk/>
            <pc:sldMasterMk cId="0" sldId="2147483669"/>
            <pc:sldLayoutMk cId="0" sldId="2147483683"/>
          </pc:sldLayoutMkLst>
        </pc:sldLayoutChg>
        <pc:sldLayoutChg chg="add mod setBg">
          <pc:chgData name="Martina Bošnjak" userId="S::martina.bosnjak1@skole.hr::9ccdaf74-ebf6-4735-9e32-0d656d5f6a85" providerId="AD" clId="Web-{116E7606-A595-1477-19F2-8F0834BF83FF}" dt="2019-10-29T08:11:59.130" v="16"/>
          <pc:sldLayoutMkLst>
            <pc:docMk/>
            <pc:sldMasterMk cId="0" sldId="2147483669"/>
            <pc:sldLayoutMk cId="0" sldId="2147483684"/>
          </pc:sldLayoutMkLst>
        </pc:sldLayoutChg>
        <pc:sldLayoutChg chg="add mod setBg">
          <pc:chgData name="Martina Bošnjak" userId="S::martina.bosnjak1@skole.hr::9ccdaf74-ebf6-4735-9e32-0d656d5f6a85" providerId="AD" clId="Web-{116E7606-A595-1477-19F2-8F0834BF83FF}" dt="2019-10-29T08:11:59.130" v="16"/>
          <pc:sldLayoutMkLst>
            <pc:docMk/>
            <pc:sldMasterMk cId="0" sldId="2147483669"/>
            <pc:sldLayoutMk cId="0" sldId="2147483685"/>
          </pc:sldLayoutMkLst>
        </pc:sldLayoutChg>
        <pc:sldLayoutChg chg="add mod setBg">
          <pc:chgData name="Martina Bošnjak" userId="S::martina.bosnjak1@skole.hr::9ccdaf74-ebf6-4735-9e32-0d656d5f6a85" providerId="AD" clId="Web-{116E7606-A595-1477-19F2-8F0834BF83FF}" dt="2019-10-29T08:11:59.130" v="16"/>
          <pc:sldLayoutMkLst>
            <pc:docMk/>
            <pc:sldMasterMk cId="0" sldId="2147483669"/>
            <pc:sldLayoutMk cId="0" sldId="2147483686"/>
          </pc:sldLayoutMkLst>
        </pc:sldLayoutChg>
      </pc:sldMasterChg>
    </pc:docChg>
  </pc:docChgLst>
  <pc:docChgLst>
    <pc:chgData name="Martina Bošnjak" userId="S::martina.bosnjak1@skole.hr::9ccdaf74-ebf6-4735-9e32-0d656d5f6a85" providerId="AD" clId="Web-{8BB7C63B-A560-AB89-7599-18026BCD5E71}"/>
    <pc:docChg chg="addSld delSld modSld">
      <pc:chgData name="Martina Bošnjak" userId="S::martina.bosnjak1@skole.hr::9ccdaf74-ebf6-4735-9e32-0d656d5f6a85" providerId="AD" clId="Web-{8BB7C63B-A560-AB89-7599-18026BCD5E71}" dt="2019-10-29T11:33:01.236" v="34"/>
      <pc:docMkLst>
        <pc:docMk/>
      </pc:docMkLst>
      <pc:sldChg chg="delSp modSp">
        <pc:chgData name="Martina Bošnjak" userId="S::martina.bosnjak1@skole.hr::9ccdaf74-ebf6-4735-9e32-0d656d5f6a85" providerId="AD" clId="Web-{8BB7C63B-A560-AB89-7599-18026BCD5E71}" dt="2019-10-29T11:18:23.500" v="7" actId="20577"/>
        <pc:sldMkLst>
          <pc:docMk/>
          <pc:sldMk cId="1186468288" sldId="276"/>
        </pc:sldMkLst>
        <pc:spChg chg="mod">
          <ac:chgData name="Martina Bošnjak" userId="S::martina.bosnjak1@skole.hr::9ccdaf74-ebf6-4735-9e32-0d656d5f6a85" providerId="AD" clId="Web-{8BB7C63B-A560-AB89-7599-18026BCD5E71}" dt="2019-10-29T11:18:23.500" v="7" actId="20577"/>
          <ac:spMkLst>
            <pc:docMk/>
            <pc:sldMk cId="1186468288" sldId="276"/>
            <ac:spMk id="2" creationId="{0A7D555E-6819-48E6-AF79-668823FFF6A6}"/>
          </ac:spMkLst>
        </pc:spChg>
        <pc:spChg chg="mod">
          <ac:chgData name="Martina Bošnjak" userId="S::martina.bosnjak1@skole.hr::9ccdaf74-ebf6-4735-9e32-0d656d5f6a85" providerId="AD" clId="Web-{8BB7C63B-A560-AB89-7599-18026BCD5E71}" dt="2019-10-29T11:17:17.890" v="6" actId="1076"/>
          <ac:spMkLst>
            <pc:docMk/>
            <pc:sldMk cId="1186468288" sldId="276"/>
            <ac:spMk id="3" creationId="{FFBEC346-2ED8-44E8-A976-897FE461C438}"/>
          </ac:spMkLst>
        </pc:spChg>
        <pc:spChg chg="del mod">
          <ac:chgData name="Martina Bošnjak" userId="S::martina.bosnjak1@skole.hr::9ccdaf74-ebf6-4735-9e32-0d656d5f6a85" providerId="AD" clId="Web-{8BB7C63B-A560-AB89-7599-18026BCD5E71}" dt="2019-10-29T11:17:08.656" v="4"/>
          <ac:spMkLst>
            <pc:docMk/>
            <pc:sldMk cId="1186468288" sldId="276"/>
            <ac:spMk id="4" creationId="{DC5D118E-8128-4B38-BBF6-2C9101BAA153}"/>
          </ac:spMkLst>
        </pc:spChg>
        <pc:picChg chg="mod">
          <ac:chgData name="Martina Bošnjak" userId="S::martina.bosnjak1@skole.hr::9ccdaf74-ebf6-4735-9e32-0d656d5f6a85" providerId="AD" clId="Web-{8BB7C63B-A560-AB89-7599-18026BCD5E71}" dt="2019-10-29T11:17:12.218" v="5" actId="1076"/>
          <ac:picMkLst>
            <pc:docMk/>
            <pc:sldMk cId="1186468288" sldId="276"/>
            <ac:picMk id="6" creationId="{2EEDB4E8-810D-4FFE-949C-B5D894B67EA3}"/>
          </ac:picMkLst>
        </pc:picChg>
      </pc:sldChg>
      <pc:sldChg chg="delSp modSp">
        <pc:chgData name="Martina Bošnjak" userId="S::martina.bosnjak1@skole.hr::9ccdaf74-ebf6-4735-9e32-0d656d5f6a85" providerId="AD" clId="Web-{8BB7C63B-A560-AB89-7599-18026BCD5E71}" dt="2019-10-29T11:32:50.814" v="33" actId="1076"/>
        <pc:sldMkLst>
          <pc:docMk/>
          <pc:sldMk cId="2495460225" sldId="277"/>
        </pc:sldMkLst>
        <pc:picChg chg="mod">
          <ac:chgData name="Martina Bošnjak" userId="S::martina.bosnjak1@skole.hr::9ccdaf74-ebf6-4735-9e32-0d656d5f6a85" providerId="AD" clId="Web-{8BB7C63B-A560-AB89-7599-18026BCD5E71}" dt="2019-10-29T11:22:58.203" v="29" actId="1076"/>
          <ac:picMkLst>
            <pc:docMk/>
            <pc:sldMk cId="2495460225" sldId="277"/>
            <ac:picMk id="2" creationId="{1D05E860-8554-47D7-94C6-5CA83C8026BC}"/>
          </ac:picMkLst>
        </pc:picChg>
        <pc:picChg chg="mod modCrop">
          <ac:chgData name="Martina Bošnjak" userId="S::martina.bosnjak1@skole.hr::9ccdaf74-ebf6-4735-9e32-0d656d5f6a85" providerId="AD" clId="Web-{8BB7C63B-A560-AB89-7599-18026BCD5E71}" dt="2019-10-29T11:32:50.814" v="33" actId="1076"/>
          <ac:picMkLst>
            <pc:docMk/>
            <pc:sldMk cId="2495460225" sldId="277"/>
            <ac:picMk id="4" creationId="{DB123AF6-EB54-4C09-B4B9-DF1BD18203F3}"/>
          </ac:picMkLst>
        </pc:picChg>
        <pc:picChg chg="del">
          <ac:chgData name="Martina Bošnjak" userId="S::martina.bosnjak1@skole.hr::9ccdaf74-ebf6-4735-9e32-0d656d5f6a85" providerId="AD" clId="Web-{8BB7C63B-A560-AB89-7599-18026BCD5E71}" dt="2019-10-29T11:21:18.234" v="10"/>
          <ac:picMkLst>
            <pc:docMk/>
            <pc:sldMk cId="2495460225" sldId="277"/>
            <ac:picMk id="6" creationId="{29EC2825-155F-415F-8683-74B27724F3FA}"/>
          </ac:picMkLst>
        </pc:picChg>
      </pc:sldChg>
      <pc:sldChg chg="new del">
        <pc:chgData name="Martina Bošnjak" userId="S::martina.bosnjak1@skole.hr::9ccdaf74-ebf6-4735-9e32-0d656d5f6a85" providerId="AD" clId="Web-{8BB7C63B-A560-AB89-7599-18026BCD5E71}" dt="2019-10-29T11:33:01.236" v="34"/>
        <pc:sldMkLst>
          <pc:docMk/>
          <pc:sldMk cId="854986877" sldId="279"/>
        </pc:sldMkLst>
      </pc:sldChg>
      <pc:sldChg chg="new del">
        <pc:chgData name="Martina Bošnjak" userId="S::martina.bosnjak1@skole.hr::9ccdaf74-ebf6-4735-9e32-0d656d5f6a85" providerId="AD" clId="Web-{8BB7C63B-A560-AB89-7599-18026BCD5E71}" dt="2019-10-29T11:23:32.032" v="31"/>
        <pc:sldMkLst>
          <pc:docMk/>
          <pc:sldMk cId="3343900676" sldId="279"/>
        </pc:sldMkLst>
      </pc:sldChg>
      <pc:sldChg chg="del">
        <pc:chgData name="Martina Bošnjak" userId="S::martina.bosnjak1@skole.hr::9ccdaf74-ebf6-4735-9e32-0d656d5f6a85" providerId="AD" clId="Web-{8BB7C63B-A560-AB89-7599-18026BCD5E71}" dt="2019-10-29T11:22:28.500" v="24"/>
        <pc:sldMkLst>
          <pc:docMk/>
          <pc:sldMk cId="4279127560" sldId="279"/>
        </pc:sldMkLst>
      </pc:sldChg>
    </pc:docChg>
  </pc:docChgLst>
  <pc:docChgLst>
    <pc:chgData clId="Web-{116E7606-A595-1477-19F2-8F0834BF83FF}"/>
    <pc:docChg chg="addSld modSld addMainMaster delMainMaster">
      <pc:chgData name="" userId="" providerId="" clId="Web-{116E7606-A595-1477-19F2-8F0834BF83FF}" dt="2019-10-29T11:11:42.670" v="658"/>
      <pc:docMkLst>
        <pc:docMk/>
      </pc:docMkLst>
      <pc:sldChg chg="modSp mod modClrScheme chgLayout">
        <pc:chgData name="" userId="" providerId="" clId="Web-{116E7606-A595-1477-19F2-8F0834BF83FF}" dt="2019-10-29T08:39:15.493" v="0"/>
        <pc:sldMkLst>
          <pc:docMk/>
          <pc:sldMk cId="3856144342" sldId="256"/>
        </pc:sldMkLst>
        <pc:spChg chg="mod ord">
          <ac:chgData name="" userId="" providerId="" clId="Web-{116E7606-A595-1477-19F2-8F0834BF83FF}" dt="2019-10-29T08:39:15.493" v="0"/>
          <ac:spMkLst>
            <pc:docMk/>
            <pc:sldMk cId="3856144342" sldId="256"/>
            <ac:spMk id="2" creationId="{00000000-0000-0000-0000-000000000000}"/>
          </ac:spMkLst>
        </pc:spChg>
        <pc:spChg chg="mod ord">
          <ac:chgData name="" userId="" providerId="" clId="Web-{116E7606-A595-1477-19F2-8F0834BF83FF}" dt="2019-10-29T08:39:15.493" v="0"/>
          <ac:spMkLst>
            <pc:docMk/>
            <pc:sldMk cId="3856144342" sldId="256"/>
            <ac:spMk id="3" creationId="{00000000-0000-0000-0000-000000000000}"/>
          </ac:spMkLst>
        </pc:spChg>
      </pc:sldChg>
      <pc:sldChg chg="addSp delSp modSp mod modClrScheme delDesignElem chgLayout">
        <pc:chgData name="" userId="" providerId="" clId="Web-{116E7606-A595-1477-19F2-8F0834BF83FF}" dt="2019-10-29T10:40:15.406" v="618" actId="1076"/>
        <pc:sldMkLst>
          <pc:docMk/>
          <pc:sldMk cId="1576292420" sldId="257"/>
        </pc:sldMkLst>
        <pc:spChg chg="mod ord">
          <ac:chgData name="" userId="" providerId="" clId="Web-{116E7606-A595-1477-19F2-8F0834BF83FF}" dt="2019-10-29T08:39:15.493" v="0"/>
          <ac:spMkLst>
            <pc:docMk/>
            <pc:sldMk cId="1576292420" sldId="257"/>
            <ac:spMk id="2" creationId="{F99E348B-D123-4368-A3CE-537D48DADED3}"/>
          </ac:spMkLst>
        </pc:spChg>
        <pc:spChg chg="mod ord">
          <ac:chgData name="" userId="" providerId="" clId="Web-{116E7606-A595-1477-19F2-8F0834BF83FF}" dt="2019-10-29T09:11:14.507" v="66" actId="20577"/>
          <ac:spMkLst>
            <pc:docMk/>
            <pc:sldMk cId="1576292420" sldId="257"/>
            <ac:spMk id="3" creationId="{2FC869EF-268C-4F00-90B4-2AEC6BBB5BB6}"/>
          </ac:spMkLst>
        </pc:spChg>
        <pc:grpChg chg="del">
          <ac:chgData name="" userId="" providerId="" clId="Web-{116E7606-A595-1477-19F2-8F0834BF83FF}" dt="2019-10-29T08:39:15.493" v="0"/>
          <ac:grpSpMkLst>
            <pc:docMk/>
            <pc:sldMk cId="1576292420" sldId="257"/>
            <ac:grpSpMk id="80" creationId="{4CB5CC6F-11C1-4C07-87C0-F043993E89EC}"/>
          </ac:grpSpMkLst>
        </pc:grpChg>
        <pc:grpChg chg="del">
          <ac:chgData name="" userId="" providerId="" clId="Web-{116E7606-A595-1477-19F2-8F0834BF83FF}" dt="2019-10-29T08:39:15.493" v="0"/>
          <ac:grpSpMkLst>
            <pc:docMk/>
            <pc:sldMk cId="1576292420" sldId="257"/>
            <ac:grpSpMk id="84" creationId="{C6C16BE5-8A9A-432D-8A61-230FA03816DB}"/>
          </ac:grpSpMkLst>
        </pc:grpChg>
        <pc:picChg chg="add mod">
          <ac:chgData name="" userId="" providerId="" clId="Web-{116E7606-A595-1477-19F2-8F0834BF83FF}" dt="2019-10-29T10:40:01.969" v="615" actId="1076"/>
          <ac:picMkLst>
            <pc:docMk/>
            <pc:sldMk cId="1576292420" sldId="257"/>
            <ac:picMk id="4" creationId="{018CA406-9CCA-4EB9-BA56-CA1C3F316A78}"/>
          </ac:picMkLst>
        </pc:picChg>
        <pc:picChg chg="del">
          <ac:chgData name="" userId="" providerId="" clId="Web-{116E7606-A595-1477-19F2-8F0834BF83FF}" dt="2019-10-29T09:11:40.788" v="69"/>
          <ac:picMkLst>
            <pc:docMk/>
            <pc:sldMk cId="1576292420" sldId="257"/>
            <ac:picMk id="6" creationId="{82BC16CE-4CAF-4655-9296-97FBFAD9B3BA}"/>
          </ac:picMkLst>
        </pc:picChg>
        <pc:picChg chg="add mod">
          <ac:chgData name="" userId="" providerId="" clId="Web-{116E7606-A595-1477-19F2-8F0834BF83FF}" dt="2019-10-29T10:40:15.406" v="618" actId="1076"/>
          <ac:picMkLst>
            <pc:docMk/>
            <pc:sldMk cId="1576292420" sldId="257"/>
            <ac:picMk id="6" creationId="{858C6F47-9745-40EF-83D2-F02B8C275BFE}"/>
          </ac:picMkLst>
        </pc:picChg>
        <pc:picChg chg="add del">
          <ac:chgData name="" userId="" providerId="" clId="Web-{116E7606-A595-1477-19F2-8F0834BF83FF}" dt="2019-10-29T09:30:00.021" v="74"/>
          <ac:picMkLst>
            <pc:docMk/>
            <pc:sldMk cId="1576292420" sldId="257"/>
            <ac:picMk id="8" creationId="{4D189FB7-749D-4044-9B7E-497B876E93EF}"/>
          </ac:picMkLst>
        </pc:picChg>
        <pc:picChg chg="add mod">
          <ac:chgData name="" userId="" providerId="" clId="Web-{116E7606-A595-1477-19F2-8F0834BF83FF}" dt="2019-10-29T10:40:09.484" v="617" actId="1076"/>
          <ac:picMkLst>
            <pc:docMk/>
            <pc:sldMk cId="1576292420" sldId="257"/>
            <ac:picMk id="9" creationId="{42C13AD0-8F1B-4651-BB95-02B331423392}"/>
          </ac:picMkLst>
        </pc:picChg>
        <pc:cxnChg chg="del">
          <ac:chgData name="" userId="" providerId="" clId="Web-{116E7606-A595-1477-19F2-8F0834BF83FF}" dt="2019-10-29T08:39:15.493" v="0"/>
          <ac:cxnSpMkLst>
            <pc:docMk/>
            <pc:sldMk cId="1576292420" sldId="257"/>
            <ac:cxnSpMk id="140" creationId="{E104AA93-67FD-43AC-92F9-5840A89E43A1}"/>
          </ac:cxnSpMkLst>
        </pc:cxnChg>
        <pc:cxnChg chg="del mod">
          <ac:chgData name="" userId="" providerId="" clId="Web-{116E7606-A595-1477-19F2-8F0834BF83FF}" dt="2019-10-29T08:39:15.493" v="0"/>
          <ac:cxnSpMkLst>
            <pc:docMk/>
            <pc:sldMk cId="1576292420" sldId="257"/>
            <ac:cxnSpMk id="142" creationId="{95AE1CAD-A877-4C0B-91F7-CA9C684C9455}"/>
          </ac:cxnSpMkLst>
        </pc:cxnChg>
      </pc:sldChg>
      <pc:sldChg chg="addSp delSp modSp mod modClrScheme delDesignElem chgLayout">
        <pc:chgData name="" userId="" providerId="" clId="Web-{116E7606-A595-1477-19F2-8F0834BF83FF}" dt="2019-10-29T10:42:11.969" v="637" actId="1076"/>
        <pc:sldMkLst>
          <pc:docMk/>
          <pc:sldMk cId="2838289185" sldId="259"/>
        </pc:sldMkLst>
        <pc:spChg chg="mod ord">
          <ac:chgData name="" userId="" providerId="" clId="Web-{116E7606-A595-1477-19F2-8F0834BF83FF}" dt="2019-10-29T10:42:11.969" v="637" actId="1076"/>
          <ac:spMkLst>
            <pc:docMk/>
            <pc:sldMk cId="2838289185" sldId="259"/>
            <ac:spMk id="2" creationId="{CFB1807F-8FF3-41A5-84E4-9870A377A86C}"/>
          </ac:spMkLst>
        </pc:spChg>
        <pc:spChg chg="mod ord">
          <ac:chgData name="" userId="" providerId="" clId="Web-{116E7606-A595-1477-19F2-8F0834BF83FF}" dt="2019-10-29T09:46:38.988" v="162" actId="1076"/>
          <ac:spMkLst>
            <pc:docMk/>
            <pc:sldMk cId="2838289185" sldId="259"/>
            <ac:spMk id="4" creationId="{6DF78F47-8145-4FD5-B499-D4CC162D911D}"/>
          </ac:spMkLst>
        </pc:spChg>
        <pc:grpChg chg="del">
          <ac:chgData name="" userId="" providerId="" clId="Web-{116E7606-A595-1477-19F2-8F0834BF83FF}" dt="2019-10-29T08:39:15.493" v="0"/>
          <ac:grpSpMkLst>
            <pc:docMk/>
            <pc:sldMk cId="2838289185" sldId="259"/>
            <ac:grpSpMk id="153" creationId="{2C113195-43EA-4B6A-B281-C0458D92634C}"/>
          </ac:grpSpMkLst>
        </pc:grpChg>
        <pc:grpChg chg="del">
          <ac:chgData name="" userId="" providerId="" clId="Web-{116E7606-A595-1477-19F2-8F0834BF83FF}" dt="2019-10-29T08:39:15.493" v="0"/>
          <ac:grpSpMkLst>
            <pc:docMk/>
            <pc:sldMk cId="2838289185" sldId="259"/>
            <ac:grpSpMk id="157" creationId="{98D36904-1712-4C81-B063-66E1D4777FBC}"/>
          </ac:grpSpMkLst>
        </pc:grpChg>
        <pc:picChg chg="add mod">
          <ac:chgData name="" userId="" providerId="" clId="Web-{116E7606-A595-1477-19F2-8F0834BF83FF}" dt="2019-10-29T10:41:33.453" v="631" actId="1076"/>
          <ac:picMkLst>
            <pc:docMk/>
            <pc:sldMk cId="2838289185" sldId="259"/>
            <ac:picMk id="3" creationId="{023E56F3-4B06-4A68-99D0-D2D4D6E10EB1}"/>
          </ac:picMkLst>
        </pc:picChg>
        <pc:picChg chg="add mod">
          <ac:chgData name="" userId="" providerId="" clId="Web-{116E7606-A595-1477-19F2-8F0834BF83FF}" dt="2019-10-29T10:41:37.406" v="632" actId="1076"/>
          <ac:picMkLst>
            <pc:docMk/>
            <pc:sldMk cId="2838289185" sldId="259"/>
            <ac:picMk id="6" creationId="{2560989D-6443-4379-9BE2-7232EB87F5AD}"/>
          </ac:picMkLst>
        </pc:picChg>
        <pc:picChg chg="add mod">
          <ac:chgData name="" userId="" providerId="" clId="Web-{116E7606-A595-1477-19F2-8F0834BF83FF}" dt="2019-10-29T10:41:54.969" v="635" actId="1076"/>
          <ac:picMkLst>
            <pc:docMk/>
            <pc:sldMk cId="2838289185" sldId="259"/>
            <ac:picMk id="8" creationId="{26BFE150-E1D8-47D7-8735-82D763CBB85E}"/>
          </ac:picMkLst>
        </pc:picChg>
        <pc:picChg chg="del">
          <ac:chgData name="" userId="" providerId="" clId="Web-{116E7606-A595-1477-19F2-8F0834BF83FF}" dt="2019-10-29T09:34:37.098" v="90"/>
          <ac:picMkLst>
            <pc:docMk/>
            <pc:sldMk cId="2838289185" sldId="259"/>
            <ac:picMk id="10" creationId="{267CE04D-B3E4-4B75-83A5-77077AFE9203}"/>
          </ac:picMkLst>
        </pc:picChg>
        <pc:picChg chg="del">
          <ac:chgData name="" userId="" providerId="" clId="Web-{116E7606-A595-1477-19F2-8F0834BF83FF}" dt="2019-10-29T09:34:35.270" v="89"/>
          <ac:picMkLst>
            <pc:docMk/>
            <pc:sldMk cId="2838289185" sldId="259"/>
            <ac:picMk id="12" creationId="{8F1BA515-2B92-4D3B-B967-5F79348E664C}"/>
          </ac:picMkLst>
        </pc:picChg>
        <pc:cxnChg chg="del">
          <ac:chgData name="" userId="" providerId="" clId="Web-{116E7606-A595-1477-19F2-8F0834BF83FF}" dt="2019-10-29T08:39:15.493" v="0"/>
          <ac:cxnSpMkLst>
            <pc:docMk/>
            <pc:sldMk cId="2838289185" sldId="259"/>
            <ac:cxnSpMk id="213" creationId="{2B1ACDB1-A7EB-4159-B316-A230683B7115}"/>
          </ac:cxnSpMkLst>
        </pc:cxnChg>
        <pc:cxnChg chg="del">
          <ac:chgData name="" userId="" providerId="" clId="Web-{116E7606-A595-1477-19F2-8F0834BF83FF}" dt="2019-10-29T08:39:15.493" v="0"/>
          <ac:cxnSpMkLst>
            <pc:docMk/>
            <pc:sldMk cId="2838289185" sldId="259"/>
            <ac:cxnSpMk id="215" creationId="{AA825E81-DC4F-4A95-86BA-8FD9D6388162}"/>
          </ac:cxnSpMkLst>
        </pc:cxnChg>
      </pc:sldChg>
      <pc:sldChg chg="addSp delSp modSp mod modClrScheme delDesignElem chgLayout">
        <pc:chgData name="" userId="" providerId="" clId="Web-{116E7606-A595-1477-19F2-8F0834BF83FF}" dt="2019-10-29T10:37:50.016" v="596" actId="1076"/>
        <pc:sldMkLst>
          <pc:docMk/>
          <pc:sldMk cId="3449815216" sldId="261"/>
        </pc:sldMkLst>
        <pc:spChg chg="mod ord">
          <ac:chgData name="" userId="" providerId="" clId="Web-{116E7606-A595-1477-19F2-8F0834BF83FF}" dt="2019-10-29T08:39:15.493" v="0"/>
          <ac:spMkLst>
            <pc:docMk/>
            <pc:sldMk cId="3449815216" sldId="261"/>
            <ac:spMk id="2" creationId="{707AD42F-3103-4739-A42D-071A7258D195}"/>
          </ac:spMkLst>
        </pc:spChg>
        <pc:spChg chg="del">
          <ac:chgData name="" userId="" providerId="" clId="Web-{116E7606-A595-1477-19F2-8F0834BF83FF}" dt="2019-10-29T08:39:15.493" v="0"/>
          <ac:spMkLst>
            <pc:docMk/>
            <pc:sldMk cId="3449815216" sldId="261"/>
            <ac:spMk id="9" creationId="{E79AA19A-D2E5-47F2-AF0A-1AF60D42CCBD}"/>
          </ac:spMkLst>
        </pc:spChg>
        <pc:spChg chg="del">
          <ac:chgData name="" userId="" providerId="" clId="Web-{116E7606-A595-1477-19F2-8F0834BF83FF}" dt="2019-10-29T08:39:15.493" v="0"/>
          <ac:spMkLst>
            <pc:docMk/>
            <pc:sldMk cId="3449815216" sldId="261"/>
            <ac:spMk id="43" creationId="{092ADBCF-B973-4C52-B740-4963E95B35C5}"/>
          </ac:spMkLst>
        </pc:spChg>
        <pc:spChg chg="add mod">
          <ac:chgData name="" userId="" providerId="" clId="Web-{116E7606-A595-1477-19F2-8F0834BF83FF}" dt="2019-10-29T10:37:50.016" v="596" actId="1076"/>
          <ac:spMkLst>
            <pc:docMk/>
            <pc:sldMk cId="3449815216" sldId="261"/>
            <ac:spMk id="202" creationId="{73762DB9-AC82-4561-BAE1-115B8108A9E2}"/>
          </ac:spMkLst>
        </pc:spChg>
        <pc:grpChg chg="del">
          <ac:chgData name="" userId="" providerId="" clId="Web-{116E7606-A595-1477-19F2-8F0834BF83FF}" dt="2019-10-29T08:39:15.493" v="0"/>
          <ac:grpSpMkLst>
            <pc:docMk/>
            <pc:sldMk cId="3449815216" sldId="261"/>
            <ac:grpSpMk id="14" creationId="{81F2BFD0-D896-4BA3-BA8F-0C866BD0246E}"/>
          </ac:grpSpMkLst>
        </pc:grpChg>
        <pc:grpChg chg="del">
          <ac:chgData name="" userId="" providerId="" clId="Web-{116E7606-A595-1477-19F2-8F0834BF83FF}" dt="2019-10-29T08:39:15.493" v="0"/>
          <ac:grpSpMkLst>
            <pc:docMk/>
            <pc:sldMk cId="3449815216" sldId="261"/>
            <ac:grpSpMk id="45" creationId="{3FDD94EF-2C73-4E4C-8332-A75D8AC6BE3E}"/>
          </ac:grpSpMkLst>
        </pc:grpChg>
        <pc:graphicFrameChg chg="mod ord modGraphic">
          <ac:chgData name="" userId="" providerId="" clId="Web-{116E7606-A595-1477-19F2-8F0834BF83FF}" dt="2019-10-29T10:33:05.735" v="554" actId="20577"/>
          <ac:graphicFrameMkLst>
            <pc:docMk/>
            <pc:sldMk cId="3449815216" sldId="261"/>
            <ac:graphicFrameMk id="11" creationId="{56D74685-204F-40B1-9821-315154118B26}"/>
          </ac:graphicFrameMkLst>
        </pc:graphicFrameChg>
        <pc:picChg chg="del">
          <ac:chgData name="" userId="" providerId="" clId="Web-{116E7606-A595-1477-19F2-8F0834BF83FF}" dt="2019-10-29T08:39:15.493" v="0"/>
          <ac:picMkLst>
            <pc:docMk/>
            <pc:sldMk cId="3449815216" sldId="261"/>
            <ac:picMk id="12" creationId="{91A1E618-D29E-4367-8C34-500E34D05B1E}"/>
          </ac:picMkLst>
        </pc:picChg>
      </pc:sldChg>
      <pc:sldChg chg="addSp delSp modSp mod modClrScheme delDesignElem chgLayout">
        <pc:chgData name="" userId="" providerId="" clId="Web-{116E7606-A595-1477-19F2-8F0834BF83FF}" dt="2019-10-29T09:39:55.223" v="138" actId="1076"/>
        <pc:sldMkLst>
          <pc:docMk/>
          <pc:sldMk cId="2907830698" sldId="262"/>
        </pc:sldMkLst>
        <pc:spChg chg="mod ord">
          <ac:chgData name="" userId="" providerId="" clId="Web-{116E7606-A595-1477-19F2-8F0834BF83FF}" dt="2019-10-29T08:39:15.493" v="0"/>
          <ac:spMkLst>
            <pc:docMk/>
            <pc:sldMk cId="2907830698" sldId="262"/>
            <ac:spMk id="2" creationId="{8ADAABEC-79A6-42A0-8FAE-E3E4EA7492F1}"/>
          </ac:spMkLst>
        </pc:spChg>
        <pc:spChg chg="mod ord">
          <ac:chgData name="" userId="" providerId="" clId="Web-{116E7606-A595-1477-19F2-8F0834BF83FF}" dt="2019-10-29T09:39:05.004" v="128" actId="1076"/>
          <ac:spMkLst>
            <pc:docMk/>
            <pc:sldMk cId="2907830698" sldId="262"/>
            <ac:spMk id="12" creationId="{C5D924E5-5239-412E-941A-D11A1797A9F5}"/>
          </ac:spMkLst>
        </pc:spChg>
        <pc:spChg chg="del">
          <ac:chgData name="" userId="" providerId="" clId="Web-{116E7606-A595-1477-19F2-8F0834BF83FF}" dt="2019-10-29T08:39:15.493" v="0"/>
          <ac:spMkLst>
            <pc:docMk/>
            <pc:sldMk cId="2907830698" sldId="262"/>
            <ac:spMk id="14" creationId="{5742C426-FCE7-4673-BC1D-7E7D3A5FD099}"/>
          </ac:spMkLst>
        </pc:spChg>
        <pc:spChg chg="del">
          <ac:chgData name="" userId="" providerId="" clId="Web-{116E7606-A595-1477-19F2-8F0834BF83FF}" dt="2019-10-29T08:39:15.493" v="0"/>
          <ac:spMkLst>
            <pc:docMk/>
            <pc:sldMk cId="2907830698" sldId="262"/>
            <ac:spMk id="16" creationId="{10C239E5-48CB-4DB3-A778-3A01C488E965}"/>
          </ac:spMkLst>
        </pc:spChg>
        <pc:spChg chg="del">
          <ac:chgData name="" userId="" providerId="" clId="Web-{116E7606-A595-1477-19F2-8F0834BF83FF}" dt="2019-10-29T08:39:15.493" v="0"/>
          <ac:spMkLst>
            <pc:docMk/>
            <pc:sldMk cId="2907830698" sldId="262"/>
            <ac:spMk id="18" creationId="{8D450192-3830-4F04-A1C0-F684D80AB9AE}"/>
          </ac:spMkLst>
        </pc:spChg>
        <pc:picChg chg="add del mod">
          <ac:chgData name="" userId="" providerId="" clId="Web-{116E7606-A595-1477-19F2-8F0834BF83FF}" dt="2019-10-29T09:38:48.114" v="125"/>
          <ac:picMkLst>
            <pc:docMk/>
            <pc:sldMk cId="2907830698" sldId="262"/>
            <ac:picMk id="3" creationId="{21CEEDA9-8ACC-4BD8-986A-0F99FF7A1722}"/>
          </ac:picMkLst>
        </pc:picChg>
        <pc:picChg chg="del">
          <ac:chgData name="" userId="" providerId="" clId="Web-{116E7606-A595-1477-19F2-8F0834BF83FF}" dt="2019-10-29T09:37:43.614" v="112"/>
          <ac:picMkLst>
            <pc:docMk/>
            <pc:sldMk cId="2907830698" sldId="262"/>
            <ac:picMk id="4" creationId="{9575FE64-31D4-4D2C-B8B0-19A93E398EC3}"/>
          </ac:picMkLst>
        </pc:picChg>
        <pc:picChg chg="del">
          <ac:chgData name="" userId="" providerId="" clId="Web-{116E7606-A595-1477-19F2-8F0834BF83FF}" dt="2019-10-29T09:37:48.254" v="114"/>
          <ac:picMkLst>
            <pc:docMk/>
            <pc:sldMk cId="2907830698" sldId="262"/>
            <ac:picMk id="6" creationId="{956E9496-5CB5-4CA9-A784-B22974F99758}"/>
          </ac:picMkLst>
        </pc:picChg>
        <pc:picChg chg="add mod">
          <ac:chgData name="" userId="" providerId="" clId="Web-{116E7606-A595-1477-19F2-8F0834BF83FF}" dt="2019-10-29T09:39:55.223" v="138" actId="1076"/>
          <ac:picMkLst>
            <pc:docMk/>
            <pc:sldMk cId="2907830698" sldId="262"/>
            <ac:picMk id="7" creationId="{E0765BC0-8687-4196-9CF6-87B5EF8B7CFC}"/>
          </ac:picMkLst>
        </pc:picChg>
        <pc:picChg chg="del">
          <ac:chgData name="" userId="" providerId="" clId="Web-{116E7606-A595-1477-19F2-8F0834BF83FF}" dt="2019-10-29T09:37:46.410" v="113"/>
          <ac:picMkLst>
            <pc:docMk/>
            <pc:sldMk cId="2907830698" sldId="262"/>
            <ac:picMk id="8" creationId="{7D600A08-3D7D-489E-9E66-FD748315E650}"/>
          </ac:picMkLst>
        </pc:picChg>
        <pc:picChg chg="add mod">
          <ac:chgData name="" userId="" providerId="" clId="Web-{116E7606-A595-1477-19F2-8F0834BF83FF}" dt="2019-10-29T09:39:52.535" v="137" actId="1076"/>
          <ac:picMkLst>
            <pc:docMk/>
            <pc:sldMk cId="2907830698" sldId="262"/>
            <ac:picMk id="10" creationId="{FBFAAA1D-EC81-429F-B84A-B15CD6FB2CE4}"/>
          </ac:picMkLst>
        </pc:picChg>
      </pc:sldChg>
      <pc:sldChg chg="delSp modSp mod modClrScheme delDesignElem chgLayout">
        <pc:chgData name="" userId="" providerId="" clId="Web-{116E7606-A595-1477-19F2-8F0834BF83FF}" dt="2019-10-29T09:58:44.205" v="243" actId="14100"/>
        <pc:sldMkLst>
          <pc:docMk/>
          <pc:sldMk cId="2888270002" sldId="263"/>
        </pc:sldMkLst>
        <pc:spChg chg="mod ord">
          <ac:chgData name="" userId="" providerId="" clId="Web-{116E7606-A595-1477-19F2-8F0834BF83FF}" dt="2019-10-29T08:39:15.493" v="0"/>
          <ac:spMkLst>
            <pc:docMk/>
            <pc:sldMk cId="2888270002" sldId="263"/>
            <ac:spMk id="2" creationId="{D310BD3A-211C-4A66-B30C-9C893514A60E}"/>
          </ac:spMkLst>
        </pc:spChg>
        <pc:spChg chg="mod ord">
          <ac:chgData name="" userId="" providerId="" clId="Web-{116E7606-A595-1477-19F2-8F0834BF83FF}" dt="2019-10-29T08:39:15.493" v="0"/>
          <ac:spMkLst>
            <pc:docMk/>
            <pc:sldMk cId="2888270002" sldId="263"/>
            <ac:spMk id="4" creationId="{6B0EACF3-8C96-42D1-B5DC-AB291F6E56B9}"/>
          </ac:spMkLst>
        </pc:spChg>
        <pc:spChg chg="del">
          <ac:chgData name="" userId="" providerId="" clId="Web-{116E7606-A595-1477-19F2-8F0834BF83FF}" dt="2019-10-29T08:39:15.493" v="0"/>
          <ac:spMkLst>
            <pc:docMk/>
            <pc:sldMk cId="2888270002" sldId="263"/>
            <ac:spMk id="72" creationId="{98F6821F-C46B-4236-BF82-0110C9079A63}"/>
          </ac:spMkLst>
        </pc:spChg>
        <pc:grpChg chg="del">
          <ac:chgData name="" userId="" providerId="" clId="Web-{116E7606-A595-1477-19F2-8F0834BF83FF}" dt="2019-10-29T08:39:15.493" v="0"/>
          <ac:grpSpMkLst>
            <pc:docMk/>
            <pc:sldMk cId="2888270002" sldId="263"/>
            <ac:grpSpMk id="16" creationId="{AFAAC72B-1468-4A61-818C-9D6740A34BFD}"/>
          </ac:grpSpMkLst>
        </pc:grpChg>
        <pc:picChg chg="mod modCrop">
          <ac:chgData name="" userId="" providerId="" clId="Web-{116E7606-A595-1477-19F2-8F0834BF83FF}" dt="2019-10-29T09:58:15.815" v="238"/>
          <ac:picMkLst>
            <pc:docMk/>
            <pc:sldMk cId="2888270002" sldId="263"/>
            <ac:picMk id="5" creationId="{8F084A7B-6370-4838-8851-9F998EAD00FE}"/>
          </ac:picMkLst>
        </pc:picChg>
        <pc:picChg chg="mod modCrop">
          <ac:chgData name="" userId="" providerId="" clId="Web-{116E7606-A595-1477-19F2-8F0834BF83FF}" dt="2019-10-29T09:58:44.205" v="243" actId="14100"/>
          <ac:picMkLst>
            <pc:docMk/>
            <pc:sldMk cId="2888270002" sldId="263"/>
            <ac:picMk id="7" creationId="{0CD70452-15A9-4632-8506-E51066C4F7FD}"/>
          </ac:picMkLst>
        </pc:picChg>
        <pc:picChg chg="mod modCrop">
          <ac:chgData name="" userId="" providerId="" clId="Web-{116E7606-A595-1477-19F2-8F0834BF83FF}" dt="2019-10-29T09:57:59.596" v="236"/>
          <ac:picMkLst>
            <pc:docMk/>
            <pc:sldMk cId="2888270002" sldId="263"/>
            <ac:picMk id="9" creationId="{538992A1-C1F3-4BE0-9062-E71A26CE8B03}"/>
          </ac:picMkLst>
        </pc:picChg>
        <pc:picChg chg="del">
          <ac:chgData name="" userId="" providerId="" clId="Web-{116E7606-A595-1477-19F2-8F0834BF83FF}" dt="2019-10-29T08:39:15.493" v="0"/>
          <ac:picMkLst>
            <pc:docMk/>
            <pc:sldMk cId="2888270002" sldId="263"/>
            <ac:picMk id="14" creationId="{42A62C1E-C074-4B9F-A126-5A6EB809163E}"/>
          </ac:picMkLst>
        </pc:picChg>
      </pc:sldChg>
      <pc:sldChg chg="delSp modSp mod modClrScheme delDesignElem chgLayout">
        <pc:chgData name="" userId="" providerId="" clId="Web-{116E7606-A595-1477-19F2-8F0834BF83FF}" dt="2019-10-29T09:58:55.487" v="245"/>
        <pc:sldMkLst>
          <pc:docMk/>
          <pc:sldMk cId="2745771577" sldId="264"/>
        </pc:sldMkLst>
        <pc:spChg chg="mod ord">
          <ac:chgData name="" userId="" providerId="" clId="Web-{116E7606-A595-1477-19F2-8F0834BF83FF}" dt="2019-10-29T08:39:15.493" v="0"/>
          <ac:spMkLst>
            <pc:docMk/>
            <pc:sldMk cId="2745771577" sldId="264"/>
            <ac:spMk id="2" creationId="{38902B99-9963-4581-87EE-80204C67B5B6}"/>
          </ac:spMkLst>
        </pc:spChg>
        <pc:spChg chg="mod ord">
          <ac:chgData name="" userId="" providerId="" clId="Web-{116E7606-A595-1477-19F2-8F0834BF83FF}" dt="2019-10-29T08:39:15.493" v="0"/>
          <ac:spMkLst>
            <pc:docMk/>
            <pc:sldMk cId="2745771577" sldId="264"/>
            <ac:spMk id="3" creationId="{E7113812-22D7-421B-AE35-0417DBCCF8AF}"/>
          </ac:spMkLst>
        </pc:spChg>
        <pc:spChg chg="del">
          <ac:chgData name="" userId="" providerId="" clId="Web-{116E7606-A595-1477-19F2-8F0834BF83FF}" dt="2019-10-29T08:39:15.493" v="0"/>
          <ac:spMkLst>
            <pc:docMk/>
            <pc:sldMk cId="2745771577" sldId="264"/>
            <ac:spMk id="69" creationId="{BE7A9F7E-BE19-424B-8184-999789F5767B}"/>
          </ac:spMkLst>
        </pc:spChg>
        <pc:grpChg chg="del">
          <ac:chgData name="" userId="" providerId="" clId="Web-{116E7606-A595-1477-19F2-8F0834BF83FF}" dt="2019-10-29T08:39:15.493" v="0"/>
          <ac:grpSpMkLst>
            <pc:docMk/>
            <pc:sldMk cId="2745771577" sldId="264"/>
            <ac:grpSpMk id="13" creationId="{FB9EE4F0-B261-4AB0-BEE3-AA9DD198FC44}"/>
          </ac:grpSpMkLst>
        </pc:grpChg>
        <pc:picChg chg="mod">
          <ac:chgData name="" userId="" providerId="" clId="Web-{116E7606-A595-1477-19F2-8F0834BF83FF}" dt="2019-10-29T09:58:55.487" v="245"/>
          <ac:picMkLst>
            <pc:docMk/>
            <pc:sldMk cId="2745771577" sldId="264"/>
            <ac:picMk id="4" creationId="{2579DF81-926A-48BE-A6F3-933899D5653C}"/>
          </ac:picMkLst>
        </pc:picChg>
        <pc:picChg chg="mod">
          <ac:chgData name="" userId="" providerId="" clId="Web-{116E7606-A595-1477-19F2-8F0834BF83FF}" dt="2019-10-29T09:58:52.065" v="244"/>
          <ac:picMkLst>
            <pc:docMk/>
            <pc:sldMk cId="2745771577" sldId="264"/>
            <ac:picMk id="6" creationId="{A211D809-A495-455B-812A-99368A9F558C}"/>
          </ac:picMkLst>
        </pc:picChg>
        <pc:picChg chg="del">
          <ac:chgData name="" userId="" providerId="" clId="Web-{116E7606-A595-1477-19F2-8F0834BF83FF}" dt="2019-10-29T08:39:15.493" v="0"/>
          <ac:picMkLst>
            <pc:docMk/>
            <pc:sldMk cId="2745771577" sldId="264"/>
            <ac:picMk id="11" creationId="{19AFBE53-1417-406B-8083-DBE0DA72F29D}"/>
          </ac:picMkLst>
        </pc:picChg>
      </pc:sldChg>
      <pc:sldChg chg="delSp modSp mod modClrScheme delDesignElem chgLayout">
        <pc:chgData name="" userId="" providerId="" clId="Web-{116E7606-A595-1477-19F2-8F0834BF83FF}" dt="2019-10-29T10:04:22.424" v="277" actId="1076"/>
        <pc:sldMkLst>
          <pc:docMk/>
          <pc:sldMk cId="710311823" sldId="265"/>
        </pc:sldMkLst>
        <pc:spChg chg="mod ord">
          <ac:chgData name="" userId="" providerId="" clId="Web-{116E7606-A595-1477-19F2-8F0834BF83FF}" dt="2019-10-29T10:04:22.424" v="277" actId="1076"/>
          <ac:spMkLst>
            <pc:docMk/>
            <pc:sldMk cId="710311823" sldId="265"/>
            <ac:spMk id="2" creationId="{88C00D48-46F3-4BD0-A1BE-DF219612D12B}"/>
          </ac:spMkLst>
        </pc:spChg>
        <pc:spChg chg="mod ord">
          <ac:chgData name="" userId="" providerId="" clId="Web-{116E7606-A595-1477-19F2-8F0834BF83FF}" dt="2019-10-29T10:04:12.721" v="276" actId="1076"/>
          <ac:spMkLst>
            <pc:docMk/>
            <pc:sldMk cId="710311823" sldId="265"/>
            <ac:spMk id="3" creationId="{87C5F9CF-892A-4243-BB27-617E0EACDFFC}"/>
          </ac:spMkLst>
        </pc:spChg>
        <pc:grpChg chg="del">
          <ac:chgData name="" userId="" providerId="" clId="Web-{116E7606-A595-1477-19F2-8F0834BF83FF}" dt="2019-10-29T08:39:15.493" v="0"/>
          <ac:grpSpMkLst>
            <pc:docMk/>
            <pc:sldMk cId="710311823" sldId="265"/>
            <ac:grpSpMk id="136" creationId="{BE141425-47F1-446C-A669-DD4B6335868B}"/>
          </ac:grpSpMkLst>
        </pc:grpChg>
        <pc:grpChg chg="del">
          <ac:chgData name="" userId="" providerId="" clId="Web-{116E7606-A595-1477-19F2-8F0834BF83FF}" dt="2019-10-29T08:39:15.493" v="0"/>
          <ac:grpSpMkLst>
            <pc:docMk/>
            <pc:sldMk cId="710311823" sldId="265"/>
            <ac:grpSpMk id="140" creationId="{A044CC69-5FA0-4079-ACF6-E0B2224C8E82}"/>
          </ac:grpSpMkLst>
        </pc:grpChg>
        <pc:picChg chg="mod">
          <ac:chgData name="" userId="" providerId="" clId="Web-{116E7606-A595-1477-19F2-8F0834BF83FF}" dt="2019-10-29T10:03:34.892" v="271" actId="1076"/>
          <ac:picMkLst>
            <pc:docMk/>
            <pc:sldMk cId="710311823" sldId="265"/>
            <ac:picMk id="4" creationId="{39627B95-5C4C-4E9A-B662-FDBD4CF65BC7}"/>
          </ac:picMkLst>
        </pc:picChg>
        <pc:picChg chg="mod modCrop">
          <ac:chgData name="" userId="" providerId="" clId="Web-{116E7606-A595-1477-19F2-8F0834BF83FF}" dt="2019-10-29T10:03:46.127" v="274" actId="1076"/>
          <ac:picMkLst>
            <pc:docMk/>
            <pc:sldMk cId="710311823" sldId="265"/>
            <ac:picMk id="5" creationId="{7639410D-2DE1-4F5B-B106-14DF31DD80C6}"/>
          </ac:picMkLst>
        </pc:picChg>
        <pc:picChg chg="mod modCrop">
          <ac:chgData name="" userId="" providerId="" clId="Web-{116E7606-A595-1477-19F2-8F0834BF83FF}" dt="2019-10-29T10:04:00.721" v="275" actId="14100"/>
          <ac:picMkLst>
            <pc:docMk/>
            <pc:sldMk cId="710311823" sldId="265"/>
            <ac:picMk id="7" creationId="{462301F3-ADB7-4D5E-96FC-37ABD3211C40}"/>
          </ac:picMkLst>
        </pc:picChg>
        <pc:cxnChg chg="del">
          <ac:chgData name="" userId="" providerId="" clId="Web-{116E7606-A595-1477-19F2-8F0834BF83FF}" dt="2019-10-29T08:39:15.493" v="0"/>
          <ac:cxnSpMkLst>
            <pc:docMk/>
            <pc:sldMk cId="710311823" sldId="265"/>
            <ac:cxnSpMk id="196" creationId="{D9DEBE99-FE38-4433-85FE-1012E0588304}"/>
          </ac:cxnSpMkLst>
        </pc:cxnChg>
        <pc:cxnChg chg="del">
          <ac:chgData name="" userId="" providerId="" clId="Web-{116E7606-A595-1477-19F2-8F0834BF83FF}" dt="2019-10-29T08:39:15.493" v="0"/>
          <ac:cxnSpMkLst>
            <pc:docMk/>
            <pc:sldMk cId="710311823" sldId="265"/>
            <ac:cxnSpMk id="198" creationId="{0ED84A1E-BC4C-4D60-8A01-CAC6AA1EFB89}"/>
          </ac:cxnSpMkLst>
        </pc:cxnChg>
        <pc:cxnChg chg="del">
          <ac:chgData name="" userId="" providerId="" clId="Web-{116E7606-A595-1477-19F2-8F0834BF83FF}" dt="2019-10-29T08:39:15.493" v="0"/>
          <ac:cxnSpMkLst>
            <pc:docMk/>
            <pc:sldMk cId="710311823" sldId="265"/>
            <ac:cxnSpMk id="200" creationId="{F572885A-3F48-463E-82AF-D40C46EE7A1E}"/>
          </ac:cxnSpMkLst>
        </pc:cxnChg>
      </pc:sldChg>
      <pc:sldChg chg="delSp modSp mod modClrScheme delDesignElem chgLayout">
        <pc:chgData name="" userId="" providerId="" clId="Web-{116E7606-A595-1477-19F2-8F0834BF83FF}" dt="2019-10-29T10:04:43.689" v="279"/>
        <pc:sldMkLst>
          <pc:docMk/>
          <pc:sldMk cId="875453297" sldId="266"/>
        </pc:sldMkLst>
        <pc:spChg chg="mod ord">
          <ac:chgData name="" userId="" providerId="" clId="Web-{116E7606-A595-1477-19F2-8F0834BF83FF}" dt="2019-10-29T10:04:38.689" v="278" actId="1076"/>
          <ac:spMkLst>
            <pc:docMk/>
            <pc:sldMk cId="875453297" sldId="266"/>
            <ac:spMk id="2" creationId="{1E0D6E47-DB7E-47FD-A71D-747807B6FCFC}"/>
          </ac:spMkLst>
        </pc:spChg>
        <pc:spChg chg="mod ord">
          <ac:chgData name="" userId="" providerId="" clId="Web-{116E7606-A595-1477-19F2-8F0834BF83FF}" dt="2019-10-29T08:39:15.493" v="0"/>
          <ac:spMkLst>
            <pc:docMk/>
            <pc:sldMk cId="875453297" sldId="266"/>
            <ac:spMk id="3" creationId="{9EF6FF2A-F968-4F72-A389-AA23F9EFA271}"/>
          </ac:spMkLst>
        </pc:spChg>
        <pc:spChg chg="del">
          <ac:chgData name="" userId="" providerId="" clId="Web-{116E7606-A595-1477-19F2-8F0834BF83FF}" dt="2019-10-29T08:39:15.493" v="0"/>
          <ac:spMkLst>
            <pc:docMk/>
            <pc:sldMk cId="875453297" sldId="266"/>
            <ac:spMk id="20" creationId="{A3D1FEF8-5149-4AC1-8D77-B256637FB797}"/>
          </ac:spMkLst>
        </pc:spChg>
        <pc:picChg chg="mod">
          <ac:chgData name="" userId="" providerId="" clId="Web-{116E7606-A595-1477-19F2-8F0834BF83FF}" dt="2019-10-29T10:04:43.689" v="279"/>
          <ac:picMkLst>
            <pc:docMk/>
            <pc:sldMk cId="875453297" sldId="266"/>
            <ac:picMk id="8" creationId="{29028A18-015F-473A-AC81-7051FAEFE780}"/>
          </ac:picMkLst>
        </pc:picChg>
      </pc:sldChg>
      <pc:sldChg chg="modSp mod modClrScheme chgLayout">
        <pc:chgData name="" userId="" providerId="" clId="Web-{116E7606-A595-1477-19F2-8F0834BF83FF}" dt="2019-10-29T10:07:08.986" v="297" actId="1076"/>
        <pc:sldMkLst>
          <pc:docMk/>
          <pc:sldMk cId="2756385602" sldId="267"/>
        </pc:sldMkLst>
        <pc:spChg chg="mod ord">
          <ac:chgData name="" userId="" providerId="" clId="Web-{116E7606-A595-1477-19F2-8F0834BF83FF}" dt="2019-10-29T10:06:19.408" v="292" actId="1076"/>
          <ac:spMkLst>
            <pc:docMk/>
            <pc:sldMk cId="2756385602" sldId="267"/>
            <ac:spMk id="2" creationId="{963624FD-9C2A-4BDC-AE8D-7413442053EA}"/>
          </ac:spMkLst>
        </pc:spChg>
        <pc:spChg chg="mod ord">
          <ac:chgData name="" userId="" providerId="" clId="Web-{116E7606-A595-1477-19F2-8F0834BF83FF}" dt="2019-10-29T10:05:55.455" v="289" actId="14100"/>
          <ac:spMkLst>
            <pc:docMk/>
            <pc:sldMk cId="2756385602" sldId="267"/>
            <ac:spMk id="3" creationId="{CBCE6B4B-D38A-4C1E-BE98-59D010DE9C6A}"/>
          </ac:spMkLst>
        </pc:spChg>
        <pc:picChg chg="mod modCrop">
          <ac:chgData name="" userId="" providerId="" clId="Web-{116E7606-A595-1477-19F2-8F0834BF83FF}" dt="2019-10-29T10:05:37.392" v="283" actId="1076"/>
          <ac:picMkLst>
            <pc:docMk/>
            <pc:sldMk cId="2756385602" sldId="267"/>
            <ac:picMk id="4" creationId="{51F64166-9DE2-4BDC-9988-05C7B54899E9}"/>
          </ac:picMkLst>
        </pc:picChg>
        <pc:picChg chg="mod modCrop">
          <ac:chgData name="" userId="" providerId="" clId="Web-{116E7606-A595-1477-19F2-8F0834BF83FF}" dt="2019-10-29T10:07:08.986" v="297" actId="1076"/>
          <ac:picMkLst>
            <pc:docMk/>
            <pc:sldMk cId="2756385602" sldId="267"/>
            <ac:picMk id="6" creationId="{956595EE-C28F-49EB-920B-4A7AAFD956EA}"/>
          </ac:picMkLst>
        </pc:picChg>
      </pc:sldChg>
      <pc:sldChg chg="delSp modSp mod modClrScheme delDesignElem chgLayout">
        <pc:chgData name="" userId="" providerId="" clId="Web-{116E7606-A595-1477-19F2-8F0834BF83FF}" dt="2019-10-29T10:09:05.986" v="314" actId="1076"/>
        <pc:sldMkLst>
          <pc:docMk/>
          <pc:sldMk cId="711180803" sldId="269"/>
        </pc:sldMkLst>
        <pc:spChg chg="del">
          <ac:chgData name="" userId="" providerId="" clId="Web-{116E7606-A595-1477-19F2-8F0834BF83FF}" dt="2019-10-29T08:39:15.493" v="0"/>
          <ac:spMkLst>
            <pc:docMk/>
            <pc:sldMk cId="711180803" sldId="269"/>
            <ac:spMk id="135" creationId="{98F6821F-C46B-4236-BF82-0110C9079A63}"/>
          </ac:spMkLst>
        </pc:spChg>
        <pc:grpChg chg="del">
          <ac:chgData name="" userId="" providerId="" clId="Web-{116E7606-A595-1477-19F2-8F0834BF83FF}" dt="2019-10-29T08:39:15.493" v="0"/>
          <ac:grpSpMkLst>
            <pc:docMk/>
            <pc:sldMk cId="711180803" sldId="269"/>
            <ac:grpSpMk id="79" creationId="{AFAAC72B-1468-4A61-818C-9D6740A34BFD}"/>
          </ac:grpSpMkLst>
        </pc:grpChg>
        <pc:picChg chg="mod modCrop">
          <ac:chgData name="" userId="" providerId="" clId="Web-{116E7606-A595-1477-19F2-8F0834BF83FF}" dt="2019-10-29T10:08:59.189" v="313" actId="1076"/>
          <ac:picMkLst>
            <pc:docMk/>
            <pc:sldMk cId="711180803" sldId="269"/>
            <ac:picMk id="3" creationId="{68B98FEE-C1DC-4539-B333-BD9498459A25}"/>
          </ac:picMkLst>
        </pc:picChg>
        <pc:picChg chg="mod modCrop">
          <ac:chgData name="" userId="" providerId="" clId="Web-{116E7606-A595-1477-19F2-8F0834BF83FF}" dt="2019-10-29T10:09:05.986" v="314" actId="1076"/>
          <ac:picMkLst>
            <pc:docMk/>
            <pc:sldMk cId="711180803" sldId="269"/>
            <ac:picMk id="7" creationId="{0FF935C4-87E6-47C1-B45E-06539B419E12}"/>
          </ac:picMkLst>
        </pc:picChg>
        <pc:picChg chg="mod modCrop">
          <ac:chgData name="" userId="" providerId="" clId="Web-{116E7606-A595-1477-19F2-8F0834BF83FF}" dt="2019-10-29T10:08:53.767" v="310" actId="14100"/>
          <ac:picMkLst>
            <pc:docMk/>
            <pc:sldMk cId="711180803" sldId="269"/>
            <ac:picMk id="9" creationId="{9DB4FE18-2446-4705-9903-9D1879ABE72B}"/>
          </ac:picMkLst>
        </pc:picChg>
        <pc:picChg chg="del">
          <ac:chgData name="" userId="" providerId="" clId="Web-{116E7606-A595-1477-19F2-8F0834BF83FF}" dt="2019-10-29T08:39:15.493" v="0"/>
          <ac:picMkLst>
            <pc:docMk/>
            <pc:sldMk cId="711180803" sldId="269"/>
            <ac:picMk id="77" creationId="{42A62C1E-C074-4B9F-A126-5A6EB809163E}"/>
          </ac:picMkLst>
        </pc:picChg>
      </pc:sldChg>
      <pc:sldChg chg="addSp delSp modSp mod modClrScheme delDesignElem chgLayout">
        <pc:chgData name="" userId="" providerId="" clId="Web-{116E7606-A595-1477-19F2-8F0834BF83FF}" dt="2019-10-29T10:15:39.829" v="359" actId="1076"/>
        <pc:sldMkLst>
          <pc:docMk/>
          <pc:sldMk cId="3069998289" sldId="270"/>
        </pc:sldMkLst>
        <pc:spChg chg="mod ord">
          <ac:chgData name="" userId="" providerId="" clId="Web-{116E7606-A595-1477-19F2-8F0834BF83FF}" dt="2019-10-29T10:15:28.157" v="356" actId="1076"/>
          <ac:spMkLst>
            <pc:docMk/>
            <pc:sldMk cId="3069998289" sldId="270"/>
            <ac:spMk id="2" creationId="{359CE368-6EB3-4223-963D-BB99D8B15329}"/>
          </ac:spMkLst>
        </pc:spChg>
        <pc:spChg chg="mod ord">
          <ac:chgData name="" userId="" providerId="" clId="Web-{116E7606-A595-1477-19F2-8F0834BF83FF}" dt="2019-10-29T10:11:34.736" v="336" actId="20577"/>
          <ac:spMkLst>
            <pc:docMk/>
            <pc:sldMk cId="3069998289" sldId="270"/>
            <ac:spMk id="3" creationId="{6530B410-1BA2-4C6C-B2ED-E0E50DD37D2F}"/>
          </ac:spMkLst>
        </pc:spChg>
        <pc:spChg chg="del">
          <ac:chgData name="" userId="" providerId="" clId="Web-{116E7606-A595-1477-19F2-8F0834BF83FF}" dt="2019-10-29T08:39:15.493" v="0"/>
          <ac:spMkLst>
            <pc:docMk/>
            <pc:sldMk cId="3069998289" sldId="270"/>
            <ac:spMk id="11" creationId="{E704FA00-F5B1-4BF3-BFB2-F832D367024B}"/>
          </ac:spMkLst>
        </pc:spChg>
        <pc:picChg chg="mod modCrop">
          <ac:chgData name="" userId="" providerId="" clId="Web-{116E7606-A595-1477-19F2-8F0834BF83FF}" dt="2019-10-29T10:15:34.376" v="358" actId="1076"/>
          <ac:picMkLst>
            <pc:docMk/>
            <pc:sldMk cId="3069998289" sldId="270"/>
            <ac:picMk id="4" creationId="{741AB9D1-F004-420D-A564-EDD5627373A6}"/>
          </ac:picMkLst>
        </pc:picChg>
        <pc:picChg chg="add mod">
          <ac:chgData name="" userId="" providerId="" clId="Web-{116E7606-A595-1477-19F2-8F0834BF83FF}" dt="2019-10-29T10:15:32.470" v="357" actId="1076"/>
          <ac:picMkLst>
            <pc:docMk/>
            <pc:sldMk cId="3069998289" sldId="270"/>
            <ac:picMk id="5" creationId="{97E43AAA-DF1F-4CBF-8C1C-DE7C88E0960F}"/>
          </ac:picMkLst>
        </pc:picChg>
        <pc:picChg chg="mod modCrop">
          <ac:chgData name="" userId="" providerId="" clId="Web-{116E7606-A595-1477-19F2-8F0834BF83FF}" dt="2019-10-29T10:15:39.829" v="359" actId="1076"/>
          <ac:picMkLst>
            <pc:docMk/>
            <pc:sldMk cId="3069998289" sldId="270"/>
            <ac:picMk id="6" creationId="{43B76235-CBE1-4143-AC61-BEBA755C66A4}"/>
          </ac:picMkLst>
        </pc:picChg>
      </pc:sldChg>
      <pc:sldChg chg="delSp modSp mod modClrScheme delDesignElem chgLayout">
        <pc:chgData name="" userId="" providerId="" clId="Web-{116E7606-A595-1477-19F2-8F0834BF83FF}" dt="2019-10-29T10:19:26.907" v="384" actId="14100"/>
        <pc:sldMkLst>
          <pc:docMk/>
          <pc:sldMk cId="3230721251" sldId="271"/>
        </pc:sldMkLst>
        <pc:spChg chg="mod ord">
          <ac:chgData name="" userId="" providerId="" clId="Web-{116E7606-A595-1477-19F2-8F0834BF83FF}" dt="2019-10-29T10:19:26.907" v="384" actId="14100"/>
          <ac:spMkLst>
            <pc:docMk/>
            <pc:sldMk cId="3230721251" sldId="271"/>
            <ac:spMk id="2" creationId="{B7173AE1-E19A-4164-90A7-0BCEA7299D5D}"/>
          </ac:spMkLst>
        </pc:spChg>
        <pc:grpChg chg="del">
          <ac:chgData name="" userId="" providerId="" clId="Web-{116E7606-A595-1477-19F2-8F0834BF83FF}" dt="2019-10-29T08:39:15.493" v="0"/>
          <ac:grpSpMkLst>
            <pc:docMk/>
            <pc:sldMk cId="3230721251" sldId="271"/>
            <ac:grpSpMk id="14" creationId="{AFAAC72B-1468-4A61-818C-9D6740A34BFD}"/>
          </ac:grpSpMkLst>
        </pc:grpChg>
        <pc:grpChg chg="del">
          <ac:chgData name="" userId="" providerId="" clId="Web-{116E7606-A595-1477-19F2-8F0834BF83FF}" dt="2019-10-29T08:39:15.493" v="0"/>
          <ac:grpSpMkLst>
            <pc:docMk/>
            <pc:sldMk cId="3230721251" sldId="271"/>
            <ac:grpSpMk id="70" creationId="{FB29BF4C-3201-4DCE-BAC6-17079E55CAF5}"/>
          </ac:grpSpMkLst>
        </pc:grpChg>
        <pc:grpChg chg="del">
          <ac:chgData name="" userId="" providerId="" clId="Web-{116E7606-A595-1477-19F2-8F0834BF83FF}" dt="2019-10-29T08:39:15.493" v="0"/>
          <ac:grpSpMkLst>
            <pc:docMk/>
            <pc:sldMk cId="3230721251" sldId="271"/>
            <ac:grpSpMk id="74" creationId="{0AB4BB4A-018B-4381-B851-17527C329700}"/>
          </ac:grpSpMkLst>
        </pc:grpChg>
        <pc:grpChg chg="del">
          <ac:chgData name="" userId="" providerId="" clId="Web-{116E7606-A595-1477-19F2-8F0834BF83FF}" dt="2019-10-29T08:39:15.493" v="0"/>
          <ac:grpSpMkLst>
            <pc:docMk/>
            <pc:sldMk cId="3230721251" sldId="271"/>
            <ac:grpSpMk id="136" creationId="{B32545B8-7ED2-49F4-B5DD-E81355851E46}"/>
          </ac:grpSpMkLst>
        </pc:grpChg>
        <pc:picChg chg="mod modCrop">
          <ac:chgData name="" userId="" providerId="" clId="Web-{116E7606-A595-1477-19F2-8F0834BF83FF}" dt="2019-10-29T10:19:04.142" v="380" actId="1076"/>
          <ac:picMkLst>
            <pc:docMk/>
            <pc:sldMk cId="3230721251" sldId="271"/>
            <ac:picMk id="3" creationId="{A7F83290-0B14-4266-B5F0-8B2AC82F714B}"/>
          </ac:picMkLst>
        </pc:picChg>
        <pc:picChg chg="mod modCrop">
          <ac:chgData name="" userId="" providerId="" clId="Web-{116E7606-A595-1477-19F2-8F0834BF83FF}" dt="2019-10-29T10:19:10.142" v="381" actId="1076"/>
          <ac:picMkLst>
            <pc:docMk/>
            <pc:sldMk cId="3230721251" sldId="271"/>
            <ac:picMk id="5" creationId="{5607B68B-85E7-44B3-B252-9F7124B8C494}"/>
          </ac:picMkLst>
        </pc:picChg>
        <pc:picChg chg="mod modCrop">
          <ac:chgData name="" userId="" providerId="" clId="Web-{116E7606-A595-1477-19F2-8F0834BF83FF}" dt="2019-10-29T10:19:13.517" v="382" actId="1076"/>
          <ac:picMkLst>
            <pc:docMk/>
            <pc:sldMk cId="3230721251" sldId="271"/>
            <ac:picMk id="7" creationId="{7A140741-4D69-46E6-89D3-47817883B59F}"/>
          </ac:picMkLst>
        </pc:picChg>
        <pc:picChg chg="del">
          <ac:chgData name="" userId="" providerId="" clId="Web-{116E7606-A595-1477-19F2-8F0834BF83FF}" dt="2019-10-29T08:39:15.493" v="0"/>
          <ac:picMkLst>
            <pc:docMk/>
            <pc:sldMk cId="3230721251" sldId="271"/>
            <ac:picMk id="12" creationId="{42A62C1E-C074-4B9F-A126-5A6EB809163E}"/>
          </ac:picMkLst>
        </pc:picChg>
        <pc:cxnChg chg="del mod">
          <ac:chgData name="" userId="" providerId="" clId="Web-{116E7606-A595-1477-19F2-8F0834BF83FF}" dt="2019-10-29T08:39:15.493" v="0"/>
          <ac:cxnSpMkLst>
            <pc:docMk/>
            <pc:sldMk cId="3230721251" sldId="271"/>
            <ac:cxnSpMk id="130" creationId="{CCCE9EC3-FB85-49C1-BEEC-DDFBDDC91827}"/>
          </ac:cxnSpMkLst>
        </pc:cxnChg>
        <pc:cxnChg chg="del">
          <ac:chgData name="" userId="" providerId="" clId="Web-{116E7606-A595-1477-19F2-8F0834BF83FF}" dt="2019-10-29T08:39:15.493" v="0"/>
          <ac:cxnSpMkLst>
            <pc:docMk/>
            <pc:sldMk cId="3230721251" sldId="271"/>
            <ac:cxnSpMk id="132" creationId="{DA05D4E0-2EEB-4761-82BF-FEBC6FE5D559}"/>
          </ac:cxnSpMkLst>
        </pc:cxnChg>
        <pc:cxnChg chg="del">
          <ac:chgData name="" userId="" providerId="" clId="Web-{116E7606-A595-1477-19F2-8F0834BF83FF}" dt="2019-10-29T08:39:15.493" v="0"/>
          <ac:cxnSpMkLst>
            <pc:docMk/>
            <pc:sldMk cId="3230721251" sldId="271"/>
            <ac:cxnSpMk id="134" creationId="{59D97DB8-7109-4529-A910-1D6BF4EB1912}"/>
          </ac:cxnSpMkLst>
        </pc:cxnChg>
      </pc:sldChg>
      <pc:sldChg chg="modSp mod modClrScheme chgLayout">
        <pc:chgData name="" userId="" providerId="" clId="Web-{116E7606-A595-1477-19F2-8F0834BF83FF}" dt="2019-10-29T10:21:04.298" v="421" actId="1076"/>
        <pc:sldMkLst>
          <pc:docMk/>
          <pc:sldMk cId="1275750519" sldId="272"/>
        </pc:sldMkLst>
        <pc:spChg chg="mod ord">
          <ac:chgData name="" userId="" providerId="" clId="Web-{116E7606-A595-1477-19F2-8F0834BF83FF}" dt="2019-10-29T10:21:04.298" v="421" actId="1076"/>
          <ac:spMkLst>
            <pc:docMk/>
            <pc:sldMk cId="1275750519" sldId="272"/>
            <ac:spMk id="2" creationId="{F4C06CE4-EAD6-489E-8872-31598C33E1D8}"/>
          </ac:spMkLst>
        </pc:spChg>
        <pc:spChg chg="mod ord">
          <ac:chgData name="" userId="" providerId="" clId="Web-{116E7606-A595-1477-19F2-8F0834BF83FF}" dt="2019-10-29T10:20:59.157" v="420" actId="1076"/>
          <ac:spMkLst>
            <pc:docMk/>
            <pc:sldMk cId="1275750519" sldId="272"/>
            <ac:spMk id="3" creationId="{42DF2B07-20C3-4FE1-AD95-06222401AC26}"/>
          </ac:spMkLst>
        </pc:spChg>
        <pc:picChg chg="mod modCrop">
          <ac:chgData name="" userId="" providerId="" clId="Web-{116E7606-A595-1477-19F2-8F0834BF83FF}" dt="2019-10-29T10:20:06.657" v="387"/>
          <ac:picMkLst>
            <pc:docMk/>
            <pc:sldMk cId="1275750519" sldId="272"/>
            <ac:picMk id="4" creationId="{196D138C-073F-4EFF-A6A1-A86838F57E96}"/>
          </ac:picMkLst>
        </pc:picChg>
        <pc:picChg chg="mod modCrop">
          <ac:chgData name="" userId="" providerId="" clId="Web-{116E7606-A595-1477-19F2-8F0834BF83FF}" dt="2019-10-29T10:20:23.626" v="391" actId="1076"/>
          <ac:picMkLst>
            <pc:docMk/>
            <pc:sldMk cId="1275750519" sldId="272"/>
            <ac:picMk id="6" creationId="{DB97D529-13EA-42C3-B837-9784335FBDAC}"/>
          </ac:picMkLst>
        </pc:picChg>
      </pc:sldChg>
      <pc:sldChg chg="delSp modSp mod modClrScheme delDesignElem chgLayout">
        <pc:chgData name="" userId="" providerId="" clId="Web-{116E7606-A595-1477-19F2-8F0834BF83FF}" dt="2019-10-29T10:22:28.813" v="437" actId="1076"/>
        <pc:sldMkLst>
          <pc:docMk/>
          <pc:sldMk cId="1728852944" sldId="273"/>
        </pc:sldMkLst>
        <pc:spChg chg="del">
          <ac:chgData name="" userId="" providerId="" clId="Web-{116E7606-A595-1477-19F2-8F0834BF83FF}" dt="2019-10-29T08:39:15.493" v="0"/>
          <ac:spMkLst>
            <pc:docMk/>
            <pc:sldMk cId="1728852944" sldId="273"/>
            <ac:spMk id="11" creationId="{799448F2-0E5B-42DA-B2D1-11A14E947BD4}"/>
          </ac:spMkLst>
        </pc:spChg>
        <pc:spChg chg="del">
          <ac:chgData name="" userId="" providerId="" clId="Web-{116E7606-A595-1477-19F2-8F0834BF83FF}" dt="2019-10-29T08:39:15.493" v="0"/>
          <ac:spMkLst>
            <pc:docMk/>
            <pc:sldMk cId="1728852944" sldId="273"/>
            <ac:spMk id="13" creationId="{4E8A7552-20E1-4F34-ADAB-C1DB6634D47E}"/>
          </ac:spMkLst>
        </pc:spChg>
        <pc:picChg chg="mod">
          <ac:chgData name="" userId="" providerId="" clId="Web-{116E7606-A595-1477-19F2-8F0834BF83FF}" dt="2019-10-29T10:22:25.626" v="436" actId="1076"/>
          <ac:picMkLst>
            <pc:docMk/>
            <pc:sldMk cId="1728852944" sldId="273"/>
            <ac:picMk id="2" creationId="{2763FDE9-6DB7-42CE-9ABB-ED640911322E}"/>
          </ac:picMkLst>
        </pc:picChg>
        <pc:picChg chg="mod modCrop">
          <ac:chgData name="" userId="" providerId="" clId="Web-{116E7606-A595-1477-19F2-8F0834BF83FF}" dt="2019-10-29T10:22:28.813" v="437" actId="1076"/>
          <ac:picMkLst>
            <pc:docMk/>
            <pc:sldMk cId="1728852944" sldId="273"/>
            <ac:picMk id="4" creationId="{A500C4BF-B3C2-4C0C-BC8F-27194BF817A4}"/>
          </ac:picMkLst>
        </pc:picChg>
        <pc:picChg chg="mod modCrop">
          <ac:chgData name="" userId="" providerId="" clId="Web-{116E7606-A595-1477-19F2-8F0834BF83FF}" dt="2019-10-29T10:22:23.298" v="435" actId="1076"/>
          <ac:picMkLst>
            <pc:docMk/>
            <pc:sldMk cId="1728852944" sldId="273"/>
            <ac:picMk id="6" creationId="{DE2FAD4D-7D78-42ED-8C41-BD8E3F442744}"/>
          </ac:picMkLst>
        </pc:picChg>
      </pc:sldChg>
      <pc:sldChg chg="delSp modSp mod modClrScheme delDesignElem chgLayout">
        <pc:chgData name="" userId="" providerId="" clId="Web-{116E7606-A595-1477-19F2-8F0834BF83FF}" dt="2019-10-29T10:28:57.844" v="496" actId="1076"/>
        <pc:sldMkLst>
          <pc:docMk/>
          <pc:sldMk cId="1030943700" sldId="274"/>
        </pc:sldMkLst>
        <pc:spChg chg="mod ord">
          <ac:chgData name="" userId="" providerId="" clId="Web-{116E7606-A595-1477-19F2-8F0834BF83FF}" dt="2019-10-29T10:28:40.594" v="492" actId="1076"/>
          <ac:spMkLst>
            <pc:docMk/>
            <pc:sldMk cId="1030943700" sldId="274"/>
            <ac:spMk id="2" creationId="{A5D3062E-8E58-41B1-BA72-602BD0A0586F}"/>
          </ac:spMkLst>
        </pc:spChg>
        <pc:spChg chg="mod ord">
          <ac:chgData name="" userId="" providerId="" clId="Web-{116E7606-A595-1477-19F2-8F0834BF83FF}" dt="2019-10-29T10:28:44.313" v="493" actId="1076"/>
          <ac:spMkLst>
            <pc:docMk/>
            <pc:sldMk cId="1030943700" sldId="274"/>
            <ac:spMk id="3" creationId="{59B6F1BE-803B-4074-869F-C65416A3BE53}"/>
          </ac:spMkLst>
        </pc:spChg>
        <pc:grpChg chg="del">
          <ac:chgData name="" userId="" providerId="" clId="Web-{116E7606-A595-1477-19F2-8F0834BF83FF}" dt="2019-10-29T08:39:15.493" v="0"/>
          <ac:grpSpMkLst>
            <pc:docMk/>
            <pc:sldMk cId="1030943700" sldId="274"/>
            <ac:grpSpMk id="27" creationId="{8C296DD9-4920-4569-A4D3-BFB4C975A8D5}"/>
          </ac:grpSpMkLst>
        </pc:grpChg>
        <pc:picChg chg="del mod">
          <ac:chgData name="" userId="" providerId="" clId="Web-{116E7606-A595-1477-19F2-8F0834BF83FF}" dt="2019-10-29T10:27:33.516" v="476"/>
          <ac:picMkLst>
            <pc:docMk/>
            <pc:sldMk cId="1030943700" sldId="274"/>
            <ac:picMk id="12" creationId="{319BAA0A-9BA1-4281-B4F6-E4B522383794}"/>
          </ac:picMkLst>
        </pc:picChg>
        <pc:picChg chg="mod modCrop">
          <ac:chgData name="" userId="" providerId="" clId="Web-{116E7606-A595-1477-19F2-8F0834BF83FF}" dt="2019-10-29T10:28:57.844" v="496" actId="1076"/>
          <ac:picMkLst>
            <pc:docMk/>
            <pc:sldMk cId="1030943700" sldId="274"/>
            <ac:picMk id="18" creationId="{B3D850BF-496B-4052-B256-9AD0062FB9E9}"/>
          </ac:picMkLst>
        </pc:picChg>
        <pc:picChg chg="del">
          <ac:chgData name="" userId="" providerId="" clId="Web-{116E7606-A595-1477-19F2-8F0834BF83FF}" dt="2019-10-29T09:40:50.379" v="140"/>
          <ac:picMkLst>
            <pc:docMk/>
            <pc:sldMk cId="1030943700" sldId="274"/>
            <ac:picMk id="20" creationId="{37E904AB-5758-4BFD-9D80-E15AFEAFADFE}"/>
          </ac:picMkLst>
        </pc:picChg>
        <pc:picChg chg="mod">
          <ac:chgData name="" userId="" providerId="" clId="Web-{116E7606-A595-1477-19F2-8F0834BF83FF}" dt="2019-10-29T10:28:54.375" v="495" actId="1076"/>
          <ac:picMkLst>
            <pc:docMk/>
            <pc:sldMk cId="1030943700" sldId="274"/>
            <ac:picMk id="24" creationId="{F2CA8E27-B4E7-4C20-8B6C-099ACF54FFEC}"/>
          </ac:picMkLst>
        </pc:picChg>
        <pc:picChg chg="del">
          <ac:chgData name="" userId="" providerId="" clId="Web-{116E7606-A595-1477-19F2-8F0834BF83FF}" dt="2019-10-29T08:39:15.493" v="0"/>
          <ac:picMkLst>
            <pc:docMk/>
            <pc:sldMk cId="1030943700" sldId="274"/>
            <ac:picMk id="25" creationId="{E99A004A-E705-4ADD-99EC-C47A5FE61DD7}"/>
          </ac:picMkLst>
        </pc:picChg>
        <pc:picChg chg="mod modCrop">
          <ac:chgData name="" userId="" providerId="" clId="Web-{116E7606-A595-1477-19F2-8F0834BF83FF}" dt="2019-10-29T10:28:50.875" v="494" actId="1076"/>
          <ac:picMkLst>
            <pc:docMk/>
            <pc:sldMk cId="1030943700" sldId="274"/>
            <ac:picMk id="82" creationId="{DFD7CFA5-82B6-43C4-B00C-3B8F3D48BFE1}"/>
          </ac:picMkLst>
        </pc:picChg>
      </pc:sldChg>
      <pc:sldChg chg="delSp modSp mod modClrScheme delDesignElem chgLayout">
        <pc:chgData name="" userId="" providerId="" clId="Web-{116E7606-A595-1477-19F2-8F0834BF83FF}" dt="2019-10-29T10:30:45.719" v="528" actId="1076"/>
        <pc:sldMkLst>
          <pc:docMk/>
          <pc:sldMk cId="4013798881" sldId="275"/>
        </pc:sldMkLst>
        <pc:picChg chg="mod modCrop">
          <ac:chgData name="" userId="" providerId="" clId="Web-{116E7606-A595-1477-19F2-8F0834BF83FF}" dt="2019-10-29T10:30:25.875" v="522" actId="1076"/>
          <ac:picMkLst>
            <pc:docMk/>
            <pc:sldMk cId="4013798881" sldId="275"/>
            <ac:picMk id="2" creationId="{77CC7774-BCA1-441A-8813-1D63C733EB22}"/>
          </ac:picMkLst>
        </pc:picChg>
        <pc:picChg chg="mod">
          <ac:chgData name="" userId="" providerId="" clId="Web-{116E7606-A595-1477-19F2-8F0834BF83FF}" dt="2019-10-29T10:30:45.719" v="528" actId="1076"/>
          <ac:picMkLst>
            <pc:docMk/>
            <pc:sldMk cId="4013798881" sldId="275"/>
            <ac:picMk id="4" creationId="{12A84ABE-163E-41DB-B7BF-8662EF8B9805}"/>
          </ac:picMkLst>
        </pc:picChg>
        <pc:picChg chg="mod">
          <ac:chgData name="" userId="" providerId="" clId="Web-{116E7606-A595-1477-19F2-8F0834BF83FF}" dt="2019-10-29T10:30:39.110" v="526" actId="1076"/>
          <ac:picMkLst>
            <pc:docMk/>
            <pc:sldMk cId="4013798881" sldId="275"/>
            <ac:picMk id="6" creationId="{B35AA91C-B969-45F4-9F43-CB07B59B8353}"/>
          </ac:picMkLst>
        </pc:picChg>
        <pc:picChg chg="mod">
          <ac:chgData name="" userId="" providerId="" clId="Web-{116E7606-A595-1477-19F2-8F0834BF83FF}" dt="2019-10-29T10:30:42.250" v="527" actId="1076"/>
          <ac:picMkLst>
            <pc:docMk/>
            <pc:sldMk cId="4013798881" sldId="275"/>
            <ac:picMk id="8" creationId="{91876F3E-34EC-4BB4-9AC2-698BE705B48A}"/>
          </ac:picMkLst>
        </pc:picChg>
        <pc:cxnChg chg="del">
          <ac:chgData name="" userId="" providerId="" clId="Web-{116E7606-A595-1477-19F2-8F0834BF83FF}" dt="2019-10-29T08:39:15.493" v="0"/>
          <ac:cxnSpMkLst>
            <pc:docMk/>
            <pc:sldMk cId="4013798881" sldId="275"/>
            <ac:cxnSpMk id="13" creationId="{91B6081D-D3E8-4209-B85B-EB1C655A6272}"/>
          </ac:cxnSpMkLst>
        </pc:cxnChg>
        <pc:cxnChg chg="del">
          <ac:chgData name="" userId="" providerId="" clId="Web-{116E7606-A595-1477-19F2-8F0834BF83FF}" dt="2019-10-29T08:39:15.493" v="0"/>
          <ac:cxnSpMkLst>
            <pc:docMk/>
            <pc:sldMk cId="4013798881" sldId="275"/>
            <ac:cxnSpMk id="15" creationId="{28CA55E4-1295-45C8-BA05-5A9E705B749A}"/>
          </ac:cxnSpMkLst>
        </pc:cxnChg>
        <pc:cxnChg chg="del">
          <ac:chgData name="" userId="" providerId="" clId="Web-{116E7606-A595-1477-19F2-8F0834BF83FF}" dt="2019-10-29T08:39:15.493" v="0"/>
          <ac:cxnSpMkLst>
            <pc:docMk/>
            <pc:sldMk cId="4013798881" sldId="275"/>
            <ac:cxnSpMk id="17" creationId="{08C5794E-A9A1-4A23-AF68-C79A7822334C}"/>
          </ac:cxnSpMkLst>
        </pc:cxnChg>
      </pc:sldChg>
      <pc:sldChg chg="addSp modSp mod modClrScheme chgLayout">
        <pc:chgData name="" userId="" providerId="" clId="Web-{116E7606-A595-1477-19F2-8F0834BF83FF}" dt="2019-10-29T10:46:19.687" v="653"/>
        <pc:sldMkLst>
          <pc:docMk/>
          <pc:sldMk cId="1186468288" sldId="276"/>
        </pc:sldMkLst>
        <pc:spChg chg="mod ord">
          <ac:chgData name="" userId="" providerId="" clId="Web-{116E7606-A595-1477-19F2-8F0834BF83FF}" dt="2019-10-29T10:46:00.656" v="649" actId="20577"/>
          <ac:spMkLst>
            <pc:docMk/>
            <pc:sldMk cId="1186468288" sldId="276"/>
            <ac:spMk id="2" creationId="{0A7D555E-6819-48E6-AF79-668823FFF6A6}"/>
          </ac:spMkLst>
        </pc:spChg>
        <pc:spChg chg="mod ord">
          <ac:chgData name="" userId="" providerId="" clId="Web-{116E7606-A595-1477-19F2-8F0834BF83FF}" dt="2019-10-29T10:43:18.484" v="643" actId="1076"/>
          <ac:spMkLst>
            <pc:docMk/>
            <pc:sldMk cId="1186468288" sldId="276"/>
            <ac:spMk id="3" creationId="{FFBEC346-2ED8-44E8-A976-897FE461C438}"/>
          </ac:spMkLst>
        </pc:spChg>
        <pc:spChg chg="add mod">
          <ac:chgData name="" userId="" providerId="" clId="Web-{116E7606-A595-1477-19F2-8F0834BF83FF}" dt="2019-10-29T10:46:19.687" v="653"/>
          <ac:spMkLst>
            <pc:docMk/>
            <pc:sldMk cId="1186468288" sldId="276"/>
            <ac:spMk id="4" creationId="{DC5D118E-8128-4B38-BBF6-2C9101BAA153}"/>
          </ac:spMkLst>
        </pc:spChg>
        <pc:picChg chg="mod">
          <ac:chgData name="" userId="" providerId="" clId="Web-{116E7606-A595-1477-19F2-8F0834BF83FF}" dt="2019-10-29T10:42:45.219" v="640" actId="1076"/>
          <ac:picMkLst>
            <pc:docMk/>
            <pc:sldMk cId="1186468288" sldId="276"/>
            <ac:picMk id="6" creationId="{2EEDB4E8-810D-4FFE-949C-B5D894B67EA3}"/>
          </ac:picMkLst>
        </pc:picChg>
      </pc:sldChg>
      <pc:sldChg chg="delSp modSp mod modClrScheme delDesignElem chgLayout">
        <pc:chgData name="" userId="" providerId="" clId="Web-{116E7606-A595-1477-19F2-8F0834BF83FF}" dt="2019-10-29T10:50:17.796" v="657"/>
        <pc:sldMkLst>
          <pc:docMk/>
          <pc:sldMk cId="2495460225" sldId="277"/>
        </pc:sldMkLst>
        <pc:spChg chg="del">
          <ac:chgData name="" userId="" providerId="" clId="Web-{116E7606-A595-1477-19F2-8F0834BF83FF}" dt="2019-10-29T08:39:15.493" v="0"/>
          <ac:spMkLst>
            <pc:docMk/>
            <pc:sldMk cId="2495460225" sldId="277"/>
            <ac:spMk id="11" creationId="{9527FCEA-6143-4C5E-8C45-8AC9237ADE89}"/>
          </ac:spMkLst>
        </pc:spChg>
        <pc:spChg chg="del">
          <ac:chgData name="" userId="" providerId="" clId="Web-{116E7606-A595-1477-19F2-8F0834BF83FF}" dt="2019-10-29T08:39:15.493" v="0"/>
          <ac:spMkLst>
            <pc:docMk/>
            <pc:sldMk cId="2495460225" sldId="277"/>
            <ac:spMk id="13" creationId="{1A9F23AD-7A55-49F3-A3EC-743F47F36B0E}"/>
          </ac:spMkLst>
        </pc:spChg>
        <pc:spChg chg="del">
          <ac:chgData name="" userId="" providerId="" clId="Web-{116E7606-A595-1477-19F2-8F0834BF83FF}" dt="2019-10-29T08:39:15.493" v="0"/>
          <ac:spMkLst>
            <pc:docMk/>
            <pc:sldMk cId="2495460225" sldId="277"/>
            <ac:spMk id="15" creationId="{D7D9F91F-72C9-4DB9-ABD0-A8180D8262D5}"/>
          </ac:spMkLst>
        </pc:spChg>
        <pc:spChg chg="del">
          <ac:chgData name="" userId="" providerId="" clId="Web-{116E7606-A595-1477-19F2-8F0834BF83FF}" dt="2019-10-29T08:39:15.493" v="0"/>
          <ac:spMkLst>
            <pc:docMk/>
            <pc:sldMk cId="2495460225" sldId="277"/>
            <ac:spMk id="17" creationId="{BE016956-CE9F-4946-8834-A8BC3529D0F6}"/>
          </ac:spMkLst>
        </pc:spChg>
        <pc:picChg chg="mod modCrop">
          <ac:chgData name="" userId="" providerId="" clId="Web-{116E7606-A595-1477-19F2-8F0834BF83FF}" dt="2019-10-29T10:50:17.796" v="657"/>
          <ac:picMkLst>
            <pc:docMk/>
            <pc:sldMk cId="2495460225" sldId="277"/>
            <ac:picMk id="6" creationId="{29EC2825-155F-415F-8683-74B27724F3FA}"/>
          </ac:picMkLst>
        </pc:picChg>
      </pc:sldChg>
      <pc:sldChg chg="addSp delSp modSp mod modClrScheme delDesignElem chgLayout">
        <pc:chgData name="" userId="" providerId="" clId="Web-{116E7606-A595-1477-19F2-8F0834BF83FF}" dt="2019-10-29T10:41:13.609" v="626" actId="1076"/>
        <pc:sldMkLst>
          <pc:docMk/>
          <pc:sldMk cId="4225583789" sldId="278"/>
        </pc:sldMkLst>
        <pc:spChg chg="mod ord">
          <ac:chgData name="" userId="" providerId="" clId="Web-{116E7606-A595-1477-19F2-8F0834BF83FF}" dt="2019-10-29T09:54:50.721" v="223" actId="14100"/>
          <ac:spMkLst>
            <pc:docMk/>
            <pc:sldMk cId="4225583789" sldId="278"/>
            <ac:spMk id="2" creationId="{6AB3ED14-DA07-4862-BADC-9834D05EEE61}"/>
          </ac:spMkLst>
        </pc:spChg>
        <pc:spChg chg="add del mod">
          <ac:chgData name="" userId="" providerId="" clId="Web-{116E7606-A595-1477-19F2-8F0834BF83FF}" dt="2019-10-29T09:40:28.067" v="139"/>
          <ac:spMkLst>
            <pc:docMk/>
            <pc:sldMk cId="4225583789" sldId="278"/>
            <ac:spMk id="13" creationId="{E46A3F79-21DE-4E1B-9D4D-BD86E59E12FA}"/>
          </ac:spMkLst>
        </pc:spChg>
        <pc:spChg chg="del">
          <ac:chgData name="" userId="" providerId="" clId="Web-{116E7606-A595-1477-19F2-8F0834BF83FF}" dt="2019-10-29T08:39:15.493" v="0"/>
          <ac:spMkLst>
            <pc:docMk/>
            <pc:sldMk cId="4225583789" sldId="278"/>
            <ac:spMk id="54" creationId="{E79AA19A-D2E5-47F2-AF0A-1AF60D42CCBD}"/>
          </ac:spMkLst>
        </pc:spChg>
        <pc:spChg chg="del">
          <ac:chgData name="" userId="" providerId="" clId="Web-{116E7606-A595-1477-19F2-8F0834BF83FF}" dt="2019-10-29T08:39:15.493" v="0"/>
          <ac:spMkLst>
            <pc:docMk/>
            <pc:sldMk cId="4225583789" sldId="278"/>
            <ac:spMk id="57" creationId="{092ADBCF-B973-4C52-B740-4963E95B35C5}"/>
          </ac:spMkLst>
        </pc:spChg>
        <pc:spChg chg="add mod">
          <ac:chgData name="" userId="" providerId="" clId="Web-{116E7606-A595-1477-19F2-8F0834BF83FF}" dt="2019-10-29T10:39:34.625" v="614" actId="1076"/>
          <ac:spMkLst>
            <pc:docMk/>
            <pc:sldMk cId="4225583789" sldId="278"/>
            <ac:spMk id="75" creationId="{DBAD520C-D362-40DF-8B89-46C8388A854C}"/>
          </ac:spMkLst>
        </pc:spChg>
        <pc:grpChg chg="del">
          <ac:chgData name="" userId="" providerId="" clId="Web-{116E7606-A595-1477-19F2-8F0834BF83FF}" dt="2019-10-29T08:39:15.493" v="0"/>
          <ac:grpSpMkLst>
            <pc:docMk/>
            <pc:sldMk cId="4225583789" sldId="278"/>
            <ac:grpSpMk id="59" creationId="{3FDD94EF-2C73-4E4C-8332-A75D8AC6BE3E}"/>
          </ac:grpSpMkLst>
        </pc:grpChg>
        <pc:grpChg chg="del">
          <ac:chgData name="" userId="" providerId="" clId="Web-{116E7606-A595-1477-19F2-8F0834BF83FF}" dt="2019-10-29T08:39:15.493" v="0"/>
          <ac:grpSpMkLst>
            <pc:docMk/>
            <pc:sldMk cId="4225583789" sldId="278"/>
            <ac:grpSpMk id="62" creationId="{81F2BFD0-D896-4BA3-BA8F-0C866BD0246E}"/>
          </ac:grpSpMkLst>
        </pc:grpChg>
        <pc:graphicFrameChg chg="mod ord modGraphic">
          <ac:chgData name="" userId="" providerId="" clId="Web-{116E7606-A595-1477-19F2-8F0834BF83FF}" dt="2019-10-29T10:41:13.609" v="626" actId="1076"/>
          <ac:graphicFrameMkLst>
            <pc:docMk/>
            <pc:sldMk cId="4225583789" sldId="278"/>
            <ac:graphicFrameMk id="61" creationId="{72DA6242-60F7-41AB-B1B3-3F16875B57D0}"/>
          </ac:graphicFrameMkLst>
        </pc:graphicFrameChg>
        <pc:picChg chg="del">
          <ac:chgData name="" userId="" providerId="" clId="Web-{116E7606-A595-1477-19F2-8F0834BF83FF}" dt="2019-10-29T08:39:15.493" v="0"/>
          <ac:picMkLst>
            <pc:docMk/>
            <pc:sldMk cId="4225583789" sldId="278"/>
            <ac:picMk id="55" creationId="{91A1E618-D29E-4367-8C34-500E34D05B1E}"/>
          </ac:picMkLst>
        </pc:picChg>
      </pc:sldChg>
      <pc:sldChg chg="new">
        <pc:chgData name="" userId="" providerId="" clId="Web-{116E7606-A595-1477-19F2-8F0834BF83FF}" dt="2019-10-29T11:11:42.670" v="658"/>
        <pc:sldMkLst>
          <pc:docMk/>
          <pc:sldMk cId="4279127560" sldId="279"/>
        </pc:sldMkLst>
      </pc:sldChg>
      <pc:sldMasterChg chg="del delSldLayout">
        <pc:chgData name="" userId="" providerId="" clId="Web-{116E7606-A595-1477-19F2-8F0834BF83FF}" dt="2019-10-29T08:39:15.493" v="0"/>
        <pc:sldMasterMkLst>
          <pc:docMk/>
          <pc:sldMasterMk cId="0" sldId="2147483648"/>
        </pc:sldMasterMkLst>
        <pc:sldLayoutChg chg="del">
          <pc:chgData name="" userId="" providerId="" clId="Web-{116E7606-A595-1477-19F2-8F0834BF83FF}" dt="2019-10-29T08:39:15.493" v="0"/>
          <pc:sldLayoutMkLst>
            <pc:docMk/>
            <pc:sldMasterMk cId="0" sldId="2147483648"/>
            <pc:sldLayoutMk cId="0" sldId="2147483649"/>
          </pc:sldLayoutMkLst>
        </pc:sldLayoutChg>
        <pc:sldLayoutChg chg="del">
          <pc:chgData name="" userId="" providerId="" clId="Web-{116E7606-A595-1477-19F2-8F0834BF83FF}" dt="2019-10-29T08:39:15.493" v="0"/>
          <pc:sldLayoutMkLst>
            <pc:docMk/>
            <pc:sldMasterMk cId="0" sldId="2147483648"/>
            <pc:sldLayoutMk cId="0" sldId="2147483650"/>
          </pc:sldLayoutMkLst>
        </pc:sldLayoutChg>
        <pc:sldLayoutChg chg="del">
          <pc:chgData name="" userId="" providerId="" clId="Web-{116E7606-A595-1477-19F2-8F0834BF83FF}" dt="2019-10-29T08:39:15.493" v="0"/>
          <pc:sldLayoutMkLst>
            <pc:docMk/>
            <pc:sldMasterMk cId="0" sldId="2147483648"/>
            <pc:sldLayoutMk cId="0" sldId="2147483651"/>
          </pc:sldLayoutMkLst>
        </pc:sldLayoutChg>
        <pc:sldLayoutChg chg="del">
          <pc:chgData name="" userId="" providerId="" clId="Web-{116E7606-A595-1477-19F2-8F0834BF83FF}" dt="2019-10-29T08:39:15.493" v="0"/>
          <pc:sldLayoutMkLst>
            <pc:docMk/>
            <pc:sldMasterMk cId="0" sldId="2147483648"/>
            <pc:sldLayoutMk cId="0" sldId="2147483652"/>
          </pc:sldLayoutMkLst>
        </pc:sldLayoutChg>
        <pc:sldLayoutChg chg="del">
          <pc:chgData name="" userId="" providerId="" clId="Web-{116E7606-A595-1477-19F2-8F0834BF83FF}" dt="2019-10-29T08:39:15.493" v="0"/>
          <pc:sldLayoutMkLst>
            <pc:docMk/>
            <pc:sldMasterMk cId="0" sldId="2147483648"/>
            <pc:sldLayoutMk cId="0" sldId="2147483653"/>
          </pc:sldLayoutMkLst>
        </pc:sldLayoutChg>
        <pc:sldLayoutChg chg="del">
          <pc:chgData name="" userId="" providerId="" clId="Web-{116E7606-A595-1477-19F2-8F0834BF83FF}" dt="2019-10-29T08:39:15.493" v="0"/>
          <pc:sldLayoutMkLst>
            <pc:docMk/>
            <pc:sldMasterMk cId="0" sldId="2147483648"/>
            <pc:sldLayoutMk cId="0" sldId="2147483654"/>
          </pc:sldLayoutMkLst>
        </pc:sldLayoutChg>
        <pc:sldLayoutChg chg="del">
          <pc:chgData name="" userId="" providerId="" clId="Web-{116E7606-A595-1477-19F2-8F0834BF83FF}" dt="2019-10-29T08:39:15.493" v="0"/>
          <pc:sldLayoutMkLst>
            <pc:docMk/>
            <pc:sldMasterMk cId="0" sldId="2147483648"/>
            <pc:sldLayoutMk cId="0" sldId="2147483655"/>
          </pc:sldLayoutMkLst>
        </pc:sldLayoutChg>
        <pc:sldLayoutChg chg="del">
          <pc:chgData name="" userId="" providerId="" clId="Web-{116E7606-A595-1477-19F2-8F0834BF83FF}" dt="2019-10-29T08:39:15.493" v="0"/>
          <pc:sldLayoutMkLst>
            <pc:docMk/>
            <pc:sldMasterMk cId="0" sldId="2147483648"/>
            <pc:sldLayoutMk cId="0" sldId="2147483656"/>
          </pc:sldLayoutMkLst>
        </pc:sldLayoutChg>
        <pc:sldLayoutChg chg="del">
          <pc:chgData name="" userId="" providerId="" clId="Web-{116E7606-A595-1477-19F2-8F0834BF83FF}" dt="2019-10-29T08:39:15.493" v="0"/>
          <pc:sldLayoutMkLst>
            <pc:docMk/>
            <pc:sldMasterMk cId="0" sldId="2147483648"/>
            <pc:sldLayoutMk cId="0" sldId="2147483657"/>
          </pc:sldLayoutMkLst>
        </pc:sldLayoutChg>
        <pc:sldLayoutChg chg="del">
          <pc:chgData name="" userId="" providerId="" clId="Web-{116E7606-A595-1477-19F2-8F0834BF83FF}" dt="2019-10-29T08:39:15.493" v="0"/>
          <pc:sldLayoutMkLst>
            <pc:docMk/>
            <pc:sldMasterMk cId="0" sldId="2147483648"/>
            <pc:sldLayoutMk cId="0" sldId="2147483658"/>
          </pc:sldLayoutMkLst>
        </pc:sldLayoutChg>
        <pc:sldLayoutChg chg="del">
          <pc:chgData name="" userId="" providerId="" clId="Web-{116E7606-A595-1477-19F2-8F0834BF83FF}" dt="2019-10-29T08:39:15.493" v="0"/>
          <pc:sldLayoutMkLst>
            <pc:docMk/>
            <pc:sldMasterMk cId="0" sldId="2147483648"/>
            <pc:sldLayoutMk cId="0" sldId="2147483659"/>
          </pc:sldLayoutMkLst>
        </pc:sldLayoutChg>
        <pc:sldLayoutChg chg="del">
          <pc:chgData name="" userId="" providerId="" clId="Web-{116E7606-A595-1477-19F2-8F0834BF83FF}" dt="2019-10-29T08:39:15.493" v="0"/>
          <pc:sldLayoutMkLst>
            <pc:docMk/>
            <pc:sldMasterMk cId="0" sldId="2147483648"/>
            <pc:sldLayoutMk cId="0" sldId="2147483660"/>
          </pc:sldLayoutMkLst>
        </pc:sldLayoutChg>
        <pc:sldLayoutChg chg="del">
          <pc:chgData name="" userId="" providerId="" clId="Web-{116E7606-A595-1477-19F2-8F0834BF83FF}" dt="2019-10-29T08:39:15.493" v="0"/>
          <pc:sldLayoutMkLst>
            <pc:docMk/>
            <pc:sldMasterMk cId="0" sldId="2147483648"/>
            <pc:sldLayoutMk cId="0" sldId="2147483661"/>
          </pc:sldLayoutMkLst>
        </pc:sldLayoutChg>
        <pc:sldLayoutChg chg="del">
          <pc:chgData name="" userId="" providerId="" clId="Web-{116E7606-A595-1477-19F2-8F0834BF83FF}" dt="2019-10-29T08:39:15.493" v="0"/>
          <pc:sldLayoutMkLst>
            <pc:docMk/>
            <pc:sldMasterMk cId="0" sldId="2147483648"/>
            <pc:sldLayoutMk cId="0" sldId="2147483663"/>
          </pc:sldLayoutMkLst>
        </pc:sldLayoutChg>
        <pc:sldLayoutChg chg="del">
          <pc:chgData name="" userId="" providerId="" clId="Web-{116E7606-A595-1477-19F2-8F0834BF83FF}" dt="2019-10-29T08:39:15.493" v="0"/>
          <pc:sldLayoutMkLst>
            <pc:docMk/>
            <pc:sldMasterMk cId="0" sldId="2147483648"/>
            <pc:sldLayoutMk cId="0" sldId="2147483666"/>
          </pc:sldLayoutMkLst>
        </pc:sldLayoutChg>
        <pc:sldLayoutChg chg="del">
          <pc:chgData name="" userId="" providerId="" clId="Web-{116E7606-A595-1477-19F2-8F0834BF83FF}" dt="2019-10-29T08:39:15.493" v="0"/>
          <pc:sldLayoutMkLst>
            <pc:docMk/>
            <pc:sldMasterMk cId="0" sldId="2147483648"/>
            <pc:sldLayoutMk cId="0" sldId="2147483667"/>
          </pc:sldLayoutMkLst>
        </pc:sldLayoutChg>
        <pc:sldLayoutChg chg="del">
          <pc:chgData name="" userId="" providerId="" clId="Web-{116E7606-A595-1477-19F2-8F0834BF83FF}" dt="2019-10-29T08:39:15.493" v="0"/>
          <pc:sldLayoutMkLst>
            <pc:docMk/>
            <pc:sldMasterMk cId="0" sldId="2147483648"/>
            <pc:sldLayoutMk cId="0" sldId="2147483668"/>
          </pc:sldLayoutMkLst>
        </pc:sldLayoutChg>
      </pc:sldMasterChg>
      <pc:sldMasterChg chg="del delSldLayout">
        <pc:chgData name="" userId="" providerId="" clId="Web-{116E7606-A595-1477-19F2-8F0834BF83FF}" dt="2019-10-29T08:39:15.493" v="0"/>
        <pc:sldMasterMkLst>
          <pc:docMk/>
          <pc:sldMasterMk cId="0" sldId="2147483669"/>
        </pc:sldMasterMkLst>
        <pc:sldLayoutChg chg="del">
          <pc:chgData name="" userId="" providerId="" clId="Web-{116E7606-A595-1477-19F2-8F0834BF83FF}" dt="2019-10-29T08:39:15.493" v="0"/>
          <pc:sldLayoutMkLst>
            <pc:docMk/>
            <pc:sldMasterMk cId="0" sldId="2147483669"/>
            <pc:sldLayoutMk cId="0" sldId="2147483670"/>
          </pc:sldLayoutMkLst>
        </pc:sldLayoutChg>
        <pc:sldLayoutChg chg="del">
          <pc:chgData name="" userId="" providerId="" clId="Web-{116E7606-A595-1477-19F2-8F0834BF83FF}" dt="2019-10-29T08:39:15.493" v="0"/>
          <pc:sldLayoutMkLst>
            <pc:docMk/>
            <pc:sldMasterMk cId="0" sldId="2147483669"/>
            <pc:sldLayoutMk cId="0" sldId="2147483671"/>
          </pc:sldLayoutMkLst>
        </pc:sldLayoutChg>
        <pc:sldLayoutChg chg="del">
          <pc:chgData name="" userId="" providerId="" clId="Web-{116E7606-A595-1477-19F2-8F0834BF83FF}" dt="2019-10-29T08:39:15.493" v="0"/>
          <pc:sldLayoutMkLst>
            <pc:docMk/>
            <pc:sldMasterMk cId="0" sldId="2147483669"/>
            <pc:sldLayoutMk cId="0" sldId="2147483672"/>
          </pc:sldLayoutMkLst>
        </pc:sldLayoutChg>
        <pc:sldLayoutChg chg="del">
          <pc:chgData name="" userId="" providerId="" clId="Web-{116E7606-A595-1477-19F2-8F0834BF83FF}" dt="2019-10-29T08:39:15.493" v="0"/>
          <pc:sldLayoutMkLst>
            <pc:docMk/>
            <pc:sldMasterMk cId="0" sldId="2147483669"/>
            <pc:sldLayoutMk cId="0" sldId="2147483673"/>
          </pc:sldLayoutMkLst>
        </pc:sldLayoutChg>
        <pc:sldLayoutChg chg="del">
          <pc:chgData name="" userId="" providerId="" clId="Web-{116E7606-A595-1477-19F2-8F0834BF83FF}" dt="2019-10-29T08:39:15.493" v="0"/>
          <pc:sldLayoutMkLst>
            <pc:docMk/>
            <pc:sldMasterMk cId="0" sldId="2147483669"/>
            <pc:sldLayoutMk cId="0" sldId="2147483674"/>
          </pc:sldLayoutMkLst>
        </pc:sldLayoutChg>
        <pc:sldLayoutChg chg="del">
          <pc:chgData name="" userId="" providerId="" clId="Web-{116E7606-A595-1477-19F2-8F0834BF83FF}" dt="2019-10-29T08:39:15.493" v="0"/>
          <pc:sldLayoutMkLst>
            <pc:docMk/>
            <pc:sldMasterMk cId="0" sldId="2147483669"/>
            <pc:sldLayoutMk cId="0" sldId="2147483675"/>
          </pc:sldLayoutMkLst>
        </pc:sldLayoutChg>
        <pc:sldLayoutChg chg="del">
          <pc:chgData name="" userId="" providerId="" clId="Web-{116E7606-A595-1477-19F2-8F0834BF83FF}" dt="2019-10-29T08:39:15.493" v="0"/>
          <pc:sldLayoutMkLst>
            <pc:docMk/>
            <pc:sldMasterMk cId="0" sldId="2147483669"/>
            <pc:sldLayoutMk cId="0" sldId="2147483676"/>
          </pc:sldLayoutMkLst>
        </pc:sldLayoutChg>
        <pc:sldLayoutChg chg="del">
          <pc:chgData name="" userId="" providerId="" clId="Web-{116E7606-A595-1477-19F2-8F0834BF83FF}" dt="2019-10-29T08:39:15.493" v="0"/>
          <pc:sldLayoutMkLst>
            <pc:docMk/>
            <pc:sldMasterMk cId="0" sldId="2147483669"/>
            <pc:sldLayoutMk cId="0" sldId="2147483677"/>
          </pc:sldLayoutMkLst>
        </pc:sldLayoutChg>
        <pc:sldLayoutChg chg="del">
          <pc:chgData name="" userId="" providerId="" clId="Web-{116E7606-A595-1477-19F2-8F0834BF83FF}" dt="2019-10-29T08:39:15.493" v="0"/>
          <pc:sldLayoutMkLst>
            <pc:docMk/>
            <pc:sldMasterMk cId="0" sldId="2147483669"/>
            <pc:sldLayoutMk cId="0" sldId="2147483678"/>
          </pc:sldLayoutMkLst>
        </pc:sldLayoutChg>
        <pc:sldLayoutChg chg="del">
          <pc:chgData name="" userId="" providerId="" clId="Web-{116E7606-A595-1477-19F2-8F0834BF83FF}" dt="2019-10-29T08:39:15.493" v="0"/>
          <pc:sldLayoutMkLst>
            <pc:docMk/>
            <pc:sldMasterMk cId="0" sldId="2147483669"/>
            <pc:sldLayoutMk cId="0" sldId="2147483679"/>
          </pc:sldLayoutMkLst>
        </pc:sldLayoutChg>
        <pc:sldLayoutChg chg="del">
          <pc:chgData name="" userId="" providerId="" clId="Web-{116E7606-A595-1477-19F2-8F0834BF83FF}" dt="2019-10-29T08:39:15.493" v="0"/>
          <pc:sldLayoutMkLst>
            <pc:docMk/>
            <pc:sldMasterMk cId="0" sldId="2147483669"/>
            <pc:sldLayoutMk cId="0" sldId="2147483680"/>
          </pc:sldLayoutMkLst>
        </pc:sldLayoutChg>
        <pc:sldLayoutChg chg="del">
          <pc:chgData name="" userId="" providerId="" clId="Web-{116E7606-A595-1477-19F2-8F0834BF83FF}" dt="2019-10-29T08:39:15.493" v="0"/>
          <pc:sldLayoutMkLst>
            <pc:docMk/>
            <pc:sldMasterMk cId="0" sldId="2147483669"/>
            <pc:sldLayoutMk cId="0" sldId="2147483681"/>
          </pc:sldLayoutMkLst>
        </pc:sldLayoutChg>
        <pc:sldLayoutChg chg="del">
          <pc:chgData name="" userId="" providerId="" clId="Web-{116E7606-A595-1477-19F2-8F0834BF83FF}" dt="2019-10-29T08:39:15.493" v="0"/>
          <pc:sldLayoutMkLst>
            <pc:docMk/>
            <pc:sldMasterMk cId="0" sldId="2147483669"/>
            <pc:sldLayoutMk cId="0" sldId="2147483682"/>
          </pc:sldLayoutMkLst>
        </pc:sldLayoutChg>
        <pc:sldLayoutChg chg="del">
          <pc:chgData name="" userId="" providerId="" clId="Web-{116E7606-A595-1477-19F2-8F0834BF83FF}" dt="2019-10-29T08:39:15.493" v="0"/>
          <pc:sldLayoutMkLst>
            <pc:docMk/>
            <pc:sldMasterMk cId="0" sldId="2147483669"/>
            <pc:sldLayoutMk cId="0" sldId="2147483683"/>
          </pc:sldLayoutMkLst>
        </pc:sldLayoutChg>
        <pc:sldLayoutChg chg="del">
          <pc:chgData name="" userId="" providerId="" clId="Web-{116E7606-A595-1477-19F2-8F0834BF83FF}" dt="2019-10-29T08:39:15.493" v="0"/>
          <pc:sldLayoutMkLst>
            <pc:docMk/>
            <pc:sldMasterMk cId="0" sldId="2147483669"/>
            <pc:sldLayoutMk cId="0" sldId="2147483684"/>
          </pc:sldLayoutMkLst>
        </pc:sldLayoutChg>
        <pc:sldLayoutChg chg="del">
          <pc:chgData name="" userId="" providerId="" clId="Web-{116E7606-A595-1477-19F2-8F0834BF83FF}" dt="2019-10-29T08:39:15.493" v="0"/>
          <pc:sldLayoutMkLst>
            <pc:docMk/>
            <pc:sldMasterMk cId="0" sldId="2147483669"/>
            <pc:sldLayoutMk cId="0" sldId="2147483685"/>
          </pc:sldLayoutMkLst>
        </pc:sldLayoutChg>
        <pc:sldLayoutChg chg="del">
          <pc:chgData name="" userId="" providerId="" clId="Web-{116E7606-A595-1477-19F2-8F0834BF83FF}" dt="2019-10-29T08:39:15.493" v="0"/>
          <pc:sldLayoutMkLst>
            <pc:docMk/>
            <pc:sldMasterMk cId="0" sldId="2147483669"/>
            <pc:sldLayoutMk cId="0" sldId="2147483686"/>
          </pc:sldLayoutMkLst>
        </pc:sldLayoutChg>
      </pc:sldMasterChg>
      <pc:sldMasterChg chg="add addSldLayout modSldLayout">
        <pc:chgData name="" userId="" providerId="" clId="Web-{116E7606-A595-1477-19F2-8F0834BF83FF}" dt="2019-10-29T08:39:15.493" v="0"/>
        <pc:sldMasterMkLst>
          <pc:docMk/>
          <pc:sldMasterMk cId="1642026235" sldId="2147483687"/>
        </pc:sldMasterMkLst>
        <pc:sldLayoutChg chg="add mod replId">
          <pc:chgData name="" userId="" providerId="" clId="Web-{116E7606-A595-1477-19F2-8F0834BF83FF}" dt="2019-10-29T08:39:15.493" v="0"/>
          <pc:sldLayoutMkLst>
            <pc:docMk/>
            <pc:sldMasterMk cId="1642026235" sldId="2147483687"/>
            <pc:sldLayoutMk cId="999709872" sldId="2147483688"/>
          </pc:sldLayoutMkLst>
        </pc:sldLayoutChg>
        <pc:sldLayoutChg chg="add mod replId">
          <pc:chgData name="" userId="" providerId="" clId="Web-{116E7606-A595-1477-19F2-8F0834BF83FF}" dt="2019-10-29T08:39:15.493" v="0"/>
          <pc:sldLayoutMkLst>
            <pc:docMk/>
            <pc:sldMasterMk cId="1642026235" sldId="2147483687"/>
            <pc:sldLayoutMk cId="820461110" sldId="2147483689"/>
          </pc:sldLayoutMkLst>
        </pc:sldLayoutChg>
        <pc:sldLayoutChg chg="add mod replId">
          <pc:chgData name="" userId="" providerId="" clId="Web-{116E7606-A595-1477-19F2-8F0834BF83FF}" dt="2019-10-29T08:39:15.493" v="0"/>
          <pc:sldLayoutMkLst>
            <pc:docMk/>
            <pc:sldMasterMk cId="1642026235" sldId="2147483687"/>
            <pc:sldLayoutMk cId="3568675110" sldId="2147483690"/>
          </pc:sldLayoutMkLst>
        </pc:sldLayoutChg>
        <pc:sldLayoutChg chg="add mod replId">
          <pc:chgData name="" userId="" providerId="" clId="Web-{116E7606-A595-1477-19F2-8F0834BF83FF}" dt="2019-10-29T08:39:15.493" v="0"/>
          <pc:sldLayoutMkLst>
            <pc:docMk/>
            <pc:sldMasterMk cId="1642026235" sldId="2147483687"/>
            <pc:sldLayoutMk cId="3288598380" sldId="2147483691"/>
          </pc:sldLayoutMkLst>
        </pc:sldLayoutChg>
        <pc:sldLayoutChg chg="add mod replId">
          <pc:chgData name="" userId="" providerId="" clId="Web-{116E7606-A595-1477-19F2-8F0834BF83FF}" dt="2019-10-29T08:39:15.493" v="0"/>
          <pc:sldLayoutMkLst>
            <pc:docMk/>
            <pc:sldMasterMk cId="1642026235" sldId="2147483687"/>
            <pc:sldLayoutMk cId="503265022" sldId="2147483692"/>
          </pc:sldLayoutMkLst>
        </pc:sldLayoutChg>
        <pc:sldLayoutChg chg="add mod replId">
          <pc:chgData name="" userId="" providerId="" clId="Web-{116E7606-A595-1477-19F2-8F0834BF83FF}" dt="2019-10-29T08:39:15.493" v="0"/>
          <pc:sldLayoutMkLst>
            <pc:docMk/>
            <pc:sldMasterMk cId="1642026235" sldId="2147483687"/>
            <pc:sldLayoutMk cId="3991792548" sldId="2147483693"/>
          </pc:sldLayoutMkLst>
        </pc:sldLayoutChg>
        <pc:sldLayoutChg chg="add mod replId">
          <pc:chgData name="" userId="" providerId="" clId="Web-{116E7606-A595-1477-19F2-8F0834BF83FF}" dt="2019-10-29T08:39:15.493" v="0"/>
          <pc:sldLayoutMkLst>
            <pc:docMk/>
            <pc:sldMasterMk cId="1642026235" sldId="2147483687"/>
            <pc:sldLayoutMk cId="4273540176" sldId="2147483694"/>
          </pc:sldLayoutMkLst>
        </pc:sldLayoutChg>
        <pc:sldLayoutChg chg="add mod replId">
          <pc:chgData name="" userId="" providerId="" clId="Web-{116E7606-A595-1477-19F2-8F0834BF83FF}" dt="2019-10-29T08:39:15.493" v="0"/>
          <pc:sldLayoutMkLst>
            <pc:docMk/>
            <pc:sldMasterMk cId="1642026235" sldId="2147483687"/>
            <pc:sldLayoutMk cId="3963041938" sldId="2147483695"/>
          </pc:sldLayoutMkLst>
        </pc:sldLayoutChg>
        <pc:sldLayoutChg chg="add mod replId">
          <pc:chgData name="" userId="" providerId="" clId="Web-{116E7606-A595-1477-19F2-8F0834BF83FF}" dt="2019-10-29T08:39:15.493" v="0"/>
          <pc:sldLayoutMkLst>
            <pc:docMk/>
            <pc:sldMasterMk cId="1642026235" sldId="2147483687"/>
            <pc:sldLayoutMk cId="2082064970" sldId="2147483696"/>
          </pc:sldLayoutMkLst>
        </pc:sldLayoutChg>
        <pc:sldLayoutChg chg="add mod replId">
          <pc:chgData name="" userId="" providerId="" clId="Web-{116E7606-A595-1477-19F2-8F0834BF83FF}" dt="2019-10-29T08:39:15.493" v="0"/>
          <pc:sldLayoutMkLst>
            <pc:docMk/>
            <pc:sldMasterMk cId="1642026235" sldId="2147483687"/>
            <pc:sldLayoutMk cId="3655711303" sldId="2147483697"/>
          </pc:sldLayoutMkLst>
        </pc:sldLayoutChg>
        <pc:sldLayoutChg chg="add mod replId">
          <pc:chgData name="" userId="" providerId="" clId="Web-{116E7606-A595-1477-19F2-8F0834BF83FF}" dt="2019-10-29T08:39:15.493" v="0"/>
          <pc:sldLayoutMkLst>
            <pc:docMk/>
            <pc:sldMasterMk cId="1642026235" sldId="2147483687"/>
            <pc:sldLayoutMk cId="2950041419" sldId="2147483698"/>
          </pc:sldLayoutMkLst>
        </pc:sldLayoutChg>
        <pc:sldLayoutChg chg="add mod replId">
          <pc:chgData name="" userId="" providerId="" clId="Web-{116E7606-A595-1477-19F2-8F0834BF83FF}" dt="2019-10-29T08:39:15.493" v="0"/>
          <pc:sldLayoutMkLst>
            <pc:docMk/>
            <pc:sldMasterMk cId="1642026235" sldId="2147483687"/>
            <pc:sldLayoutMk cId="4170370859" sldId="2147483699"/>
          </pc:sldLayoutMkLst>
        </pc:sldLayoutChg>
        <pc:sldLayoutChg chg="add mod replId">
          <pc:chgData name="" userId="" providerId="" clId="Web-{116E7606-A595-1477-19F2-8F0834BF83FF}" dt="2019-10-29T08:39:15.493" v="0"/>
          <pc:sldLayoutMkLst>
            <pc:docMk/>
            <pc:sldMasterMk cId="1642026235" sldId="2147483687"/>
            <pc:sldLayoutMk cId="3270785109" sldId="2147483700"/>
          </pc:sldLayoutMkLst>
        </pc:sldLayoutChg>
        <pc:sldLayoutChg chg="add mod replId">
          <pc:chgData name="" userId="" providerId="" clId="Web-{116E7606-A595-1477-19F2-8F0834BF83FF}" dt="2019-10-29T08:39:15.493" v="0"/>
          <pc:sldLayoutMkLst>
            <pc:docMk/>
            <pc:sldMasterMk cId="1642026235" sldId="2147483687"/>
            <pc:sldLayoutMk cId="1647121333" sldId="2147483701"/>
          </pc:sldLayoutMkLst>
        </pc:sldLayoutChg>
        <pc:sldLayoutChg chg="add mod replId">
          <pc:chgData name="" userId="" providerId="" clId="Web-{116E7606-A595-1477-19F2-8F0834BF83FF}" dt="2019-10-29T08:39:15.493" v="0"/>
          <pc:sldLayoutMkLst>
            <pc:docMk/>
            <pc:sldMasterMk cId="1642026235" sldId="2147483687"/>
            <pc:sldLayoutMk cId="589379759" sldId="2147483702"/>
          </pc:sldLayoutMkLst>
        </pc:sldLayoutChg>
        <pc:sldLayoutChg chg="add mod replId">
          <pc:chgData name="" userId="" providerId="" clId="Web-{116E7606-A595-1477-19F2-8F0834BF83FF}" dt="2019-10-29T08:39:15.493" v="0"/>
          <pc:sldLayoutMkLst>
            <pc:docMk/>
            <pc:sldMasterMk cId="1642026235" sldId="2147483687"/>
            <pc:sldLayoutMk cId="2101457664" sldId="2147483703"/>
          </pc:sldLayoutMkLst>
        </pc:sldLayoutChg>
      </pc:sldMasterChg>
    </pc:docChg>
  </pc:docChgLst>
  <pc:docChgLst>
    <pc:chgData name="Martina Bošnjak" userId="S::martina.bosnjak1@skole.hr::9ccdaf74-ebf6-4735-9e32-0d656d5f6a85" providerId="AD" clId="Web-{8758466D-B982-4601-A4F3-C759D7F53796}"/>
    <pc:docChg chg="modSld sldOrd">
      <pc:chgData name="Martina Bošnjak" userId="S::martina.bosnjak1@skole.hr::9ccdaf74-ebf6-4735-9e32-0d656d5f6a85" providerId="AD" clId="Web-{8758466D-B982-4601-A4F3-C759D7F53796}" dt="2019-10-30T12:47:53.261" v="6" actId="20577"/>
      <pc:docMkLst>
        <pc:docMk/>
      </pc:docMkLst>
      <pc:sldChg chg="modSp">
        <pc:chgData name="Martina Bošnjak" userId="S::martina.bosnjak1@skole.hr::9ccdaf74-ebf6-4735-9e32-0d656d5f6a85" providerId="AD" clId="Web-{8758466D-B982-4601-A4F3-C759D7F53796}" dt="2019-10-30T12:33:46.596" v="2" actId="20577"/>
        <pc:sldMkLst>
          <pc:docMk/>
          <pc:sldMk cId="2888270002" sldId="263"/>
        </pc:sldMkLst>
        <pc:spChg chg="mod">
          <ac:chgData name="Martina Bošnjak" userId="S::martina.bosnjak1@skole.hr::9ccdaf74-ebf6-4735-9e32-0d656d5f6a85" providerId="AD" clId="Web-{8758466D-B982-4601-A4F3-C759D7F53796}" dt="2019-10-30T12:33:46.596" v="2" actId="20577"/>
          <ac:spMkLst>
            <pc:docMk/>
            <pc:sldMk cId="2888270002" sldId="263"/>
            <ac:spMk id="2" creationId="{D310BD3A-211C-4A66-B30C-9C893514A60E}"/>
          </ac:spMkLst>
        </pc:spChg>
      </pc:sldChg>
      <pc:sldChg chg="modSp">
        <pc:chgData name="Martina Bošnjak" userId="S::martina.bosnjak1@skole.hr::9ccdaf74-ebf6-4735-9e32-0d656d5f6a85" providerId="AD" clId="Web-{8758466D-B982-4601-A4F3-C759D7F53796}" dt="2019-10-30T12:47:53.261" v="6" actId="20577"/>
        <pc:sldMkLst>
          <pc:docMk/>
          <pc:sldMk cId="3230721251" sldId="271"/>
        </pc:sldMkLst>
        <pc:spChg chg="mod">
          <ac:chgData name="Martina Bošnjak" userId="S::martina.bosnjak1@skole.hr::9ccdaf74-ebf6-4735-9e32-0d656d5f6a85" providerId="AD" clId="Web-{8758466D-B982-4601-A4F3-C759D7F53796}" dt="2019-10-30T12:47:53.261" v="6" actId="20577"/>
          <ac:spMkLst>
            <pc:docMk/>
            <pc:sldMk cId="3230721251" sldId="271"/>
            <ac:spMk id="2" creationId="{B7173AE1-E19A-4164-90A7-0BCEA7299D5D}"/>
          </ac:spMkLst>
        </pc:spChg>
      </pc:sldChg>
      <pc:sldChg chg="ord">
        <pc:chgData name="Martina Bošnjak" userId="S::martina.bosnjak1@skole.hr::9ccdaf74-ebf6-4735-9e32-0d656d5f6a85" providerId="AD" clId="Web-{8758466D-B982-4601-A4F3-C759D7F53796}" dt="2019-10-30T12:47:09.057" v="4"/>
        <pc:sldMkLst>
          <pc:docMk/>
          <pc:sldMk cId="1728852944" sldId="273"/>
        </pc:sldMkLst>
      </pc:sldChg>
    </pc:docChg>
  </pc:docChgLst>
  <pc:docChgLst>
    <pc:chgData name="Martina Bošnjak" userId="S::martina.bosnjak1@skole.hr::9ccdaf74-ebf6-4735-9e32-0d656d5f6a85" providerId="AD" clId="Web-{E8D09E0A-E429-442C-8AAF-440C6C7B3244}"/>
    <pc:docChg chg="modSld">
      <pc:chgData name="Martina Bošnjak" userId="S::martina.bosnjak1@skole.hr::9ccdaf74-ebf6-4735-9e32-0d656d5f6a85" providerId="AD" clId="Web-{E8D09E0A-E429-442C-8AAF-440C6C7B3244}" dt="2019-10-30T09:01:51.445" v="22" actId="20577"/>
      <pc:docMkLst>
        <pc:docMk/>
      </pc:docMkLst>
      <pc:sldChg chg="modSp">
        <pc:chgData name="Martina Bošnjak" userId="S::martina.bosnjak1@skole.hr::9ccdaf74-ebf6-4735-9e32-0d656d5f6a85" providerId="AD" clId="Web-{E8D09E0A-E429-442C-8AAF-440C6C7B3244}" dt="2019-10-30T08:56:14.883" v="2" actId="20577"/>
        <pc:sldMkLst>
          <pc:docMk/>
          <pc:sldMk cId="710311823" sldId="265"/>
        </pc:sldMkLst>
        <pc:spChg chg="mod">
          <ac:chgData name="Martina Bošnjak" userId="S::martina.bosnjak1@skole.hr::9ccdaf74-ebf6-4735-9e32-0d656d5f6a85" providerId="AD" clId="Web-{E8D09E0A-E429-442C-8AAF-440C6C7B3244}" dt="2019-10-30T08:56:14.883" v="2" actId="20577"/>
          <ac:spMkLst>
            <pc:docMk/>
            <pc:sldMk cId="710311823" sldId="265"/>
            <ac:spMk id="3" creationId="{87C5F9CF-892A-4243-BB27-617E0EACDFFC}"/>
          </ac:spMkLst>
        </pc:spChg>
      </pc:sldChg>
      <pc:sldChg chg="modSp">
        <pc:chgData name="Martina Bošnjak" userId="S::martina.bosnjak1@skole.hr::9ccdaf74-ebf6-4735-9e32-0d656d5f6a85" providerId="AD" clId="Web-{E8D09E0A-E429-442C-8AAF-440C6C7B3244}" dt="2019-10-30T09:01:51.445" v="22" actId="20577"/>
        <pc:sldMkLst>
          <pc:docMk/>
          <pc:sldMk cId="3230721251" sldId="271"/>
        </pc:sldMkLst>
        <pc:spChg chg="mod">
          <ac:chgData name="Martina Bošnjak" userId="S::martina.bosnjak1@skole.hr::9ccdaf74-ebf6-4735-9e32-0d656d5f6a85" providerId="AD" clId="Web-{E8D09E0A-E429-442C-8AAF-440C6C7B3244}" dt="2019-10-30T09:01:51.445" v="22" actId="20577"/>
          <ac:spMkLst>
            <pc:docMk/>
            <pc:sldMk cId="3230721251" sldId="271"/>
            <ac:spMk id="2" creationId="{B7173AE1-E19A-4164-90A7-0BCEA7299D5D}"/>
          </ac:spMkLst>
        </pc:spChg>
      </pc:sldChg>
    </pc:docChg>
  </pc:docChgLst>
  <pc:docChgLst>
    <pc:chgData clId="Web-{BC9C5650-B49F-DC3C-AECE-BFF880ECE157}"/>
    <pc:docChg chg="modSld">
      <pc:chgData name="" userId="" providerId="" clId="Web-{BC9C5650-B49F-DC3C-AECE-BFF880ECE157}" dt="2019-10-26T11:09:09.420" v="21" actId="20577"/>
      <pc:docMkLst>
        <pc:docMk/>
      </pc:docMkLst>
      <pc:sldChg chg="modSp">
        <pc:chgData name="" userId="" providerId="" clId="Web-{BC9C5650-B49F-DC3C-AECE-BFF880ECE157}" dt="2019-10-26T11:09:09.420" v="20" actId="20577"/>
        <pc:sldMkLst>
          <pc:docMk/>
          <pc:sldMk cId="3856144342" sldId="256"/>
        </pc:sldMkLst>
        <pc:spChg chg="mod">
          <ac:chgData name="" userId="" providerId="" clId="Web-{BC9C5650-B49F-DC3C-AECE-BFF880ECE157}" dt="2019-10-26T11:09:09.420" v="20" actId="20577"/>
          <ac:spMkLst>
            <pc:docMk/>
            <pc:sldMk cId="3856144342" sldId="256"/>
            <ac:spMk id="2" creationId="{00000000-0000-0000-0000-000000000000}"/>
          </ac:spMkLst>
        </pc:spChg>
      </pc:sldChg>
    </pc:docChg>
  </pc:docChgLst>
  <pc:docChgLst>
    <pc:chgData name="Martina Bošnjak" userId="S::martina.bosnjak1@skole.hr::9ccdaf74-ebf6-4735-9e32-0d656d5f6a85" providerId="AD" clId="Web-{8A6DC901-5A7B-1714-1947-D453F9599798}"/>
    <pc:docChg chg="addSld delSld modSld">
      <pc:chgData name="Martina Bošnjak" userId="S::martina.bosnjak1@skole.hr::9ccdaf74-ebf6-4735-9e32-0d656d5f6a85" providerId="AD" clId="Web-{8A6DC901-5A7B-1714-1947-D453F9599798}" dt="2019-10-26T16:25:02.295" v="1642" actId="20577"/>
      <pc:docMkLst>
        <pc:docMk/>
      </pc:docMkLst>
      <pc:sldChg chg="addSp delSp modSp mod setBg">
        <pc:chgData name="Martina Bošnjak" userId="S::martina.bosnjak1@skole.hr::9ccdaf74-ebf6-4735-9e32-0d656d5f6a85" providerId="AD" clId="Web-{8A6DC901-5A7B-1714-1947-D453F9599798}" dt="2019-10-26T15:23:01.272" v="630" actId="20577"/>
        <pc:sldMkLst>
          <pc:docMk/>
          <pc:sldMk cId="2838289185" sldId="259"/>
        </pc:sldMkLst>
        <pc:spChg chg="mod">
          <ac:chgData name="Martina Bošnjak" userId="S::martina.bosnjak1@skole.hr::9ccdaf74-ebf6-4735-9e32-0d656d5f6a85" providerId="AD" clId="Web-{8A6DC901-5A7B-1714-1947-D453F9599798}" dt="2019-10-26T15:23:01.272" v="630" actId="20577"/>
          <ac:spMkLst>
            <pc:docMk/>
            <pc:sldMk cId="2838289185" sldId="259"/>
            <ac:spMk id="2" creationId="{CFB1807F-8FF3-41A5-84E4-9870A377A86C}"/>
          </ac:spMkLst>
        </pc:spChg>
        <pc:spChg chg="add mod ord">
          <ac:chgData name="Martina Bošnjak" userId="S::martina.bosnjak1@skole.hr::9ccdaf74-ebf6-4735-9e32-0d656d5f6a85" providerId="AD" clId="Web-{8A6DC901-5A7B-1714-1947-D453F9599798}" dt="2019-10-26T15:21:56.193" v="629"/>
          <ac:spMkLst>
            <pc:docMk/>
            <pc:sldMk cId="2838289185" sldId="259"/>
            <ac:spMk id="4" creationId="{6DF78F47-8145-4FD5-B499-D4CC162D911D}"/>
          </ac:spMkLst>
        </pc:spChg>
        <pc:grpChg chg="add del">
          <ac:chgData name="Martina Bošnjak" userId="S::martina.bosnjak1@skole.hr::9ccdaf74-ebf6-4735-9e32-0d656d5f6a85" providerId="AD" clId="Web-{8A6DC901-5A7B-1714-1947-D453F9599798}" dt="2019-10-26T15:02:14.155" v="118"/>
          <ac:grpSpMkLst>
            <pc:docMk/>
            <pc:sldMk cId="2838289185" sldId="259"/>
            <ac:grpSpMk id="14" creationId="{4CB5CC6F-11C1-4C07-87C0-F043993E89EC}"/>
          </ac:grpSpMkLst>
        </pc:grpChg>
        <pc:grpChg chg="add del">
          <ac:chgData name="Martina Bošnjak" userId="S::martina.bosnjak1@skole.hr::9ccdaf74-ebf6-4735-9e32-0d656d5f6a85" providerId="AD" clId="Web-{8A6DC901-5A7B-1714-1947-D453F9599798}" dt="2019-10-26T15:02:14.155" v="118"/>
          <ac:grpSpMkLst>
            <pc:docMk/>
            <pc:sldMk cId="2838289185" sldId="259"/>
            <ac:grpSpMk id="15" creationId="{C6C16BE5-8A9A-432D-8A61-230FA03816DB}"/>
          </ac:grpSpMkLst>
        </pc:grpChg>
        <pc:grpChg chg="add del">
          <ac:chgData name="Martina Bošnjak" userId="S::martina.bosnjak1@skole.hr::9ccdaf74-ebf6-4735-9e32-0d656d5f6a85" providerId="AD" clId="Web-{8A6DC901-5A7B-1714-1947-D453F9599798}" dt="2019-10-26T15:01:38.545" v="116"/>
          <ac:grpSpMkLst>
            <pc:docMk/>
            <pc:sldMk cId="2838289185" sldId="259"/>
            <ac:grpSpMk id="17" creationId="{2C113195-43EA-4B6A-B281-C0458D92634C}"/>
          </ac:grpSpMkLst>
        </pc:grpChg>
        <pc:grpChg chg="add del">
          <ac:chgData name="Martina Bošnjak" userId="S::martina.bosnjak1@skole.hr::9ccdaf74-ebf6-4735-9e32-0d656d5f6a85" providerId="AD" clId="Web-{8A6DC901-5A7B-1714-1947-D453F9599798}" dt="2019-10-26T15:01:38.545" v="116"/>
          <ac:grpSpMkLst>
            <pc:docMk/>
            <pc:sldMk cId="2838289185" sldId="259"/>
            <ac:grpSpMk id="21" creationId="{98D36904-1712-4C81-B063-66E1D4777FBC}"/>
          </ac:grpSpMkLst>
        </pc:grpChg>
        <pc:grpChg chg="add del">
          <ac:chgData name="Martina Bošnjak" userId="S::martina.bosnjak1@skole.hr::9ccdaf74-ebf6-4735-9e32-0d656d5f6a85" providerId="AD" clId="Web-{8A6DC901-5A7B-1714-1947-D453F9599798}" dt="2019-10-26T15:21:16.099" v="626"/>
          <ac:grpSpMkLst>
            <pc:docMk/>
            <pc:sldMk cId="2838289185" sldId="259"/>
            <ac:grpSpMk id="76" creationId="{4CB5CC6F-11C1-4C07-87C0-F043993E89EC}"/>
          </ac:grpSpMkLst>
        </pc:grpChg>
        <pc:grpChg chg="add del">
          <ac:chgData name="Martina Bošnjak" userId="S::martina.bosnjak1@skole.hr::9ccdaf74-ebf6-4735-9e32-0d656d5f6a85" providerId="AD" clId="Web-{8A6DC901-5A7B-1714-1947-D453F9599798}" dt="2019-10-26T15:21:16.099" v="626"/>
          <ac:grpSpMkLst>
            <pc:docMk/>
            <pc:sldMk cId="2838289185" sldId="259"/>
            <ac:grpSpMk id="78" creationId="{C6C16BE5-8A9A-432D-8A61-230FA03816DB}"/>
          </ac:grpSpMkLst>
        </pc:grpChg>
        <pc:grpChg chg="add del">
          <ac:chgData name="Martina Bošnjak" userId="S::martina.bosnjak1@skole.hr::9ccdaf74-ebf6-4735-9e32-0d656d5f6a85" providerId="AD" clId="Web-{8A6DC901-5A7B-1714-1947-D453F9599798}" dt="2019-10-26T15:21:56.193" v="629"/>
          <ac:grpSpMkLst>
            <pc:docMk/>
            <pc:sldMk cId="2838289185" sldId="259"/>
            <ac:grpSpMk id="86" creationId="{FB1C6FC3-0FE6-4434-9E4B-EAFBA0A70C1D}"/>
          </ac:grpSpMkLst>
        </pc:grpChg>
        <pc:grpChg chg="add del">
          <ac:chgData name="Martina Bošnjak" userId="S::martina.bosnjak1@skole.hr::9ccdaf74-ebf6-4735-9e32-0d656d5f6a85" providerId="AD" clId="Web-{8A6DC901-5A7B-1714-1947-D453F9599798}" dt="2019-10-26T15:21:56.193" v="629"/>
          <ac:grpSpMkLst>
            <pc:docMk/>
            <pc:sldMk cId="2838289185" sldId="259"/>
            <ac:grpSpMk id="90" creationId="{ACF91339-3F26-4B01-8848-0F6E5575A6E0}"/>
          </ac:grpSpMkLst>
        </pc:grpChg>
        <pc:grpChg chg="add">
          <ac:chgData name="Martina Bošnjak" userId="S::martina.bosnjak1@skole.hr::9ccdaf74-ebf6-4735-9e32-0d656d5f6a85" providerId="AD" clId="Web-{8A6DC901-5A7B-1714-1947-D453F9599798}" dt="2019-10-26T15:21:56.193" v="629"/>
          <ac:grpSpMkLst>
            <pc:docMk/>
            <pc:sldMk cId="2838289185" sldId="259"/>
            <ac:grpSpMk id="153" creationId="{2C113195-43EA-4B6A-B281-C0458D92634C}"/>
          </ac:grpSpMkLst>
        </pc:grpChg>
        <pc:grpChg chg="add">
          <ac:chgData name="Martina Bošnjak" userId="S::martina.bosnjak1@skole.hr::9ccdaf74-ebf6-4735-9e32-0d656d5f6a85" providerId="AD" clId="Web-{8A6DC901-5A7B-1714-1947-D453F9599798}" dt="2019-10-26T15:21:56.193" v="629"/>
          <ac:grpSpMkLst>
            <pc:docMk/>
            <pc:sldMk cId="2838289185" sldId="259"/>
            <ac:grpSpMk id="157" creationId="{98D36904-1712-4C81-B063-66E1D4777FBC}"/>
          </ac:grpSpMkLst>
        </pc:grpChg>
        <pc:picChg chg="del">
          <ac:chgData name="Martina Bošnjak" userId="S::martina.bosnjak1@skole.hr::9ccdaf74-ebf6-4735-9e32-0d656d5f6a85" providerId="AD" clId="Web-{8A6DC901-5A7B-1714-1947-D453F9599798}" dt="2019-10-26T14:12:13.837" v="74"/>
          <ac:picMkLst>
            <pc:docMk/>
            <pc:sldMk cId="2838289185" sldId="259"/>
            <ac:picMk id="6" creationId="{F07B7880-EDF5-4FF7-A68C-9BD2AD8C54FA}"/>
          </ac:picMkLst>
        </pc:picChg>
        <pc:picChg chg="del">
          <ac:chgData name="Martina Bošnjak" userId="S::martina.bosnjak1@skole.hr::9ccdaf74-ebf6-4735-9e32-0d656d5f6a85" providerId="AD" clId="Web-{8A6DC901-5A7B-1714-1947-D453F9599798}" dt="2019-10-26T14:12:17.931" v="75"/>
          <ac:picMkLst>
            <pc:docMk/>
            <pc:sldMk cId="2838289185" sldId="259"/>
            <ac:picMk id="8" creationId="{16BCCE10-9705-4155-AD58-680640C5AB5A}"/>
          </ac:picMkLst>
        </pc:picChg>
        <pc:picChg chg="mod ord">
          <ac:chgData name="Martina Bošnjak" userId="S::martina.bosnjak1@skole.hr::9ccdaf74-ebf6-4735-9e32-0d656d5f6a85" providerId="AD" clId="Web-{8A6DC901-5A7B-1714-1947-D453F9599798}" dt="2019-10-26T15:21:56.193" v="629"/>
          <ac:picMkLst>
            <pc:docMk/>
            <pc:sldMk cId="2838289185" sldId="259"/>
            <ac:picMk id="10" creationId="{267CE04D-B3E4-4B75-83A5-77077AFE9203}"/>
          </ac:picMkLst>
        </pc:picChg>
        <pc:picChg chg="mod">
          <ac:chgData name="Martina Bošnjak" userId="S::martina.bosnjak1@skole.hr::9ccdaf74-ebf6-4735-9e32-0d656d5f6a85" providerId="AD" clId="Web-{8A6DC901-5A7B-1714-1947-D453F9599798}" dt="2019-10-26T15:21:56.193" v="629"/>
          <ac:picMkLst>
            <pc:docMk/>
            <pc:sldMk cId="2838289185" sldId="259"/>
            <ac:picMk id="12" creationId="{8F1BA515-2B92-4D3B-B967-5F79348E664C}"/>
          </ac:picMkLst>
        </pc:picChg>
        <pc:cxnChg chg="add del">
          <ac:chgData name="Martina Bošnjak" userId="S::martina.bosnjak1@skole.hr::9ccdaf74-ebf6-4735-9e32-0d656d5f6a85" providerId="AD" clId="Web-{8A6DC901-5A7B-1714-1947-D453F9599798}" dt="2019-10-26T15:02:14.155" v="118"/>
          <ac:cxnSpMkLst>
            <pc:docMk/>
            <pc:sldMk cId="2838289185" sldId="259"/>
            <ac:cxnSpMk id="16" creationId="{E104AA93-67FD-43AC-92F9-5840A89E43A1}"/>
          </ac:cxnSpMkLst>
        </pc:cxnChg>
        <pc:cxnChg chg="add del mod">
          <ac:chgData name="Martina Bošnjak" userId="S::martina.bosnjak1@skole.hr::9ccdaf74-ebf6-4735-9e32-0d656d5f6a85" providerId="AD" clId="Web-{8A6DC901-5A7B-1714-1947-D453F9599798}" dt="2019-10-26T15:02:14.155" v="118"/>
          <ac:cxnSpMkLst>
            <pc:docMk/>
            <pc:sldMk cId="2838289185" sldId="259"/>
            <ac:cxnSpMk id="20" creationId="{95AE1CAD-A877-4C0B-91F7-CA9C684C9455}"/>
          </ac:cxnSpMkLst>
        </pc:cxnChg>
        <pc:cxnChg chg="add del">
          <ac:chgData name="Martina Bošnjak" userId="S::martina.bosnjak1@skole.hr::9ccdaf74-ebf6-4735-9e32-0d656d5f6a85" providerId="AD" clId="Web-{8A6DC901-5A7B-1714-1947-D453F9599798}" dt="2019-10-26T15:01:38.545" v="116"/>
          <ac:cxnSpMkLst>
            <pc:docMk/>
            <pc:sldMk cId="2838289185" sldId="259"/>
            <ac:cxnSpMk id="77" creationId="{2B1ACDB1-A7EB-4159-B316-A230683B7115}"/>
          </ac:cxnSpMkLst>
        </pc:cxnChg>
        <pc:cxnChg chg="add del">
          <ac:chgData name="Martina Bošnjak" userId="S::martina.bosnjak1@skole.hr::9ccdaf74-ebf6-4735-9e32-0d656d5f6a85" providerId="AD" clId="Web-{8A6DC901-5A7B-1714-1947-D453F9599798}" dt="2019-10-26T15:01:38.545" v="116"/>
          <ac:cxnSpMkLst>
            <pc:docMk/>
            <pc:sldMk cId="2838289185" sldId="259"/>
            <ac:cxnSpMk id="79" creationId="{AA825E81-DC4F-4A95-86BA-8FD9D6388162}"/>
          </ac:cxnSpMkLst>
        </pc:cxnChg>
        <pc:cxnChg chg="add del">
          <ac:chgData name="Martina Bošnjak" userId="S::martina.bosnjak1@skole.hr::9ccdaf74-ebf6-4735-9e32-0d656d5f6a85" providerId="AD" clId="Web-{8A6DC901-5A7B-1714-1947-D453F9599798}" dt="2019-10-26T15:21:16.099" v="626"/>
          <ac:cxnSpMkLst>
            <pc:docMk/>
            <pc:sldMk cId="2838289185" sldId="259"/>
            <ac:cxnSpMk id="80" creationId="{E104AA93-67FD-43AC-92F9-5840A89E43A1}"/>
          </ac:cxnSpMkLst>
        </pc:cxnChg>
        <pc:cxnChg chg="add del mod">
          <ac:chgData name="Martina Bošnjak" userId="S::martina.bosnjak1@skole.hr::9ccdaf74-ebf6-4735-9e32-0d656d5f6a85" providerId="AD" clId="Web-{8A6DC901-5A7B-1714-1947-D453F9599798}" dt="2019-10-26T15:21:16.099" v="626"/>
          <ac:cxnSpMkLst>
            <pc:docMk/>
            <pc:sldMk cId="2838289185" sldId="259"/>
            <ac:cxnSpMk id="81" creationId="{95AE1CAD-A877-4C0B-91F7-CA9C684C9455}"/>
          </ac:cxnSpMkLst>
        </pc:cxnChg>
        <pc:cxnChg chg="add del">
          <ac:chgData name="Martina Bošnjak" userId="S::martina.bosnjak1@skole.hr::9ccdaf74-ebf6-4735-9e32-0d656d5f6a85" providerId="AD" clId="Web-{8A6DC901-5A7B-1714-1947-D453F9599798}" dt="2019-10-26T15:21:56.193" v="629"/>
          <ac:cxnSpMkLst>
            <pc:docMk/>
            <pc:sldMk cId="2838289185" sldId="259"/>
            <ac:cxnSpMk id="146" creationId="{79CECD47-BAAC-4DB7-9799-B92EA5BDB5C4}"/>
          </ac:cxnSpMkLst>
        </pc:cxnChg>
        <pc:cxnChg chg="add del mod">
          <ac:chgData name="Martina Bošnjak" userId="S::martina.bosnjak1@skole.hr::9ccdaf74-ebf6-4735-9e32-0d656d5f6a85" providerId="AD" clId="Web-{8A6DC901-5A7B-1714-1947-D453F9599798}" dt="2019-10-26T15:21:56.193" v="629"/>
          <ac:cxnSpMkLst>
            <pc:docMk/>
            <pc:sldMk cId="2838289185" sldId="259"/>
            <ac:cxnSpMk id="148" creationId="{42B5FFEC-000D-4A6E-A8E7-0549AD40B59A}"/>
          </ac:cxnSpMkLst>
        </pc:cxnChg>
        <pc:cxnChg chg="add">
          <ac:chgData name="Martina Bošnjak" userId="S::martina.bosnjak1@skole.hr::9ccdaf74-ebf6-4735-9e32-0d656d5f6a85" providerId="AD" clId="Web-{8A6DC901-5A7B-1714-1947-D453F9599798}" dt="2019-10-26T15:21:56.193" v="629"/>
          <ac:cxnSpMkLst>
            <pc:docMk/>
            <pc:sldMk cId="2838289185" sldId="259"/>
            <ac:cxnSpMk id="213" creationId="{2B1ACDB1-A7EB-4159-B316-A230683B7115}"/>
          </ac:cxnSpMkLst>
        </pc:cxnChg>
        <pc:cxnChg chg="add">
          <ac:chgData name="Martina Bošnjak" userId="S::martina.bosnjak1@skole.hr::9ccdaf74-ebf6-4735-9e32-0d656d5f6a85" providerId="AD" clId="Web-{8A6DC901-5A7B-1714-1947-D453F9599798}" dt="2019-10-26T15:21:56.193" v="629"/>
          <ac:cxnSpMkLst>
            <pc:docMk/>
            <pc:sldMk cId="2838289185" sldId="259"/>
            <ac:cxnSpMk id="215" creationId="{AA825E81-DC4F-4A95-86BA-8FD9D6388162}"/>
          </ac:cxnSpMkLst>
        </pc:cxnChg>
      </pc:sldChg>
      <pc:sldChg chg="delSp modSp del">
        <pc:chgData name="Martina Bošnjak" userId="S::martina.bosnjak1@skole.hr::9ccdaf74-ebf6-4735-9e32-0d656d5f6a85" providerId="AD" clId="Web-{8A6DC901-5A7B-1714-1947-D453F9599798}" dt="2019-10-26T15:20:04.255" v="615"/>
        <pc:sldMkLst>
          <pc:docMk/>
          <pc:sldMk cId="3533713443" sldId="260"/>
        </pc:sldMkLst>
        <pc:spChg chg="mod">
          <ac:chgData name="Martina Bošnjak" userId="S::martina.bosnjak1@skole.hr::9ccdaf74-ebf6-4735-9e32-0d656d5f6a85" providerId="AD" clId="Web-{8A6DC901-5A7B-1714-1947-D453F9599798}" dt="2019-10-26T14:09:31.742" v="72" actId="20577"/>
          <ac:spMkLst>
            <pc:docMk/>
            <pc:sldMk cId="3533713443" sldId="260"/>
            <ac:spMk id="3" creationId="{28D960EF-48A9-4A00-870F-AEF69C907661}"/>
          </ac:spMkLst>
        </pc:spChg>
        <pc:picChg chg="del">
          <ac:chgData name="Martina Bošnjak" userId="S::martina.bosnjak1@skole.hr::9ccdaf74-ebf6-4735-9e32-0d656d5f6a85" providerId="AD" clId="Web-{8A6DC901-5A7B-1714-1947-D453F9599798}" dt="2019-10-26T14:05:11.772" v="7"/>
          <ac:picMkLst>
            <pc:docMk/>
            <pc:sldMk cId="3533713443" sldId="260"/>
            <ac:picMk id="4" creationId="{9AA89B1C-4785-459D-9429-9E99A7DBBCC1}"/>
          </ac:picMkLst>
        </pc:picChg>
      </pc:sldChg>
      <pc:sldChg chg="modSp">
        <pc:chgData name="Martina Bošnjak" userId="S::martina.bosnjak1@skole.hr::9ccdaf74-ebf6-4735-9e32-0d656d5f6a85" providerId="AD" clId="Web-{8A6DC901-5A7B-1714-1947-D453F9599798}" dt="2019-10-26T14:04:27.225" v="4" actId="20577"/>
        <pc:sldMkLst>
          <pc:docMk/>
          <pc:sldMk cId="3449815216" sldId="261"/>
        </pc:sldMkLst>
        <pc:spChg chg="mod">
          <ac:chgData name="Martina Bošnjak" userId="S::martina.bosnjak1@skole.hr::9ccdaf74-ebf6-4735-9e32-0d656d5f6a85" providerId="AD" clId="Web-{8A6DC901-5A7B-1714-1947-D453F9599798}" dt="2019-10-26T14:04:27.225" v="4" actId="20577"/>
          <ac:spMkLst>
            <pc:docMk/>
            <pc:sldMk cId="3449815216" sldId="261"/>
            <ac:spMk id="2" creationId="{707AD42F-3103-4739-A42D-071A7258D195}"/>
          </ac:spMkLst>
        </pc:spChg>
      </pc:sldChg>
      <pc:sldChg chg="modSp new del">
        <pc:chgData name="Martina Bošnjak" userId="S::martina.bosnjak1@skole.hr::9ccdaf74-ebf6-4735-9e32-0d656d5f6a85" providerId="AD" clId="Web-{8A6DC901-5A7B-1714-1947-D453F9599798}" dt="2019-10-26T15:35:15.386" v="647"/>
        <pc:sldMkLst>
          <pc:docMk/>
          <pc:sldMk cId="1260879799" sldId="262"/>
        </pc:sldMkLst>
        <pc:spChg chg="mod">
          <ac:chgData name="Martina Bošnjak" userId="S::martina.bosnjak1@skole.hr::9ccdaf74-ebf6-4735-9e32-0d656d5f6a85" providerId="AD" clId="Web-{8A6DC901-5A7B-1714-1947-D453F9599798}" dt="2019-10-26T15:34:31.167" v="646" actId="14100"/>
          <ac:spMkLst>
            <pc:docMk/>
            <pc:sldMk cId="1260879799" sldId="262"/>
            <ac:spMk id="2" creationId="{3DC8E1D3-1FEE-4849-9789-71724592E9A9}"/>
          </ac:spMkLst>
        </pc:spChg>
      </pc:sldChg>
      <pc:sldChg chg="addSp delSp modSp new mod setBg">
        <pc:chgData name="Martina Bošnjak" userId="S::martina.bosnjak1@skole.hr::9ccdaf74-ebf6-4735-9e32-0d656d5f6a85" providerId="AD" clId="Web-{8A6DC901-5A7B-1714-1947-D453F9599798}" dt="2019-10-26T16:06:56.866" v="1148" actId="20577"/>
        <pc:sldMkLst>
          <pc:docMk/>
          <pc:sldMk cId="2907830698" sldId="262"/>
        </pc:sldMkLst>
        <pc:spChg chg="mod">
          <ac:chgData name="Martina Bošnjak" userId="S::martina.bosnjak1@skole.hr::9ccdaf74-ebf6-4735-9e32-0d656d5f6a85" providerId="AD" clId="Web-{8A6DC901-5A7B-1714-1947-D453F9599798}" dt="2019-10-26T16:06:56.866" v="1148" actId="20577"/>
          <ac:spMkLst>
            <pc:docMk/>
            <pc:sldMk cId="2907830698" sldId="262"/>
            <ac:spMk id="2" creationId="{8ADAABEC-79A6-42A0-8FAE-E3E4EA7492F1}"/>
          </ac:spMkLst>
        </pc:spChg>
        <pc:spChg chg="del mod">
          <ac:chgData name="Martina Bošnjak" userId="S::martina.bosnjak1@skole.hr::9ccdaf74-ebf6-4735-9e32-0d656d5f6a85" providerId="AD" clId="Web-{8A6DC901-5A7B-1714-1947-D453F9599798}" dt="2019-10-26T15:37:16.090" v="713"/>
          <ac:spMkLst>
            <pc:docMk/>
            <pc:sldMk cId="2907830698" sldId="262"/>
            <ac:spMk id="3" creationId="{65107797-CEF7-4051-A777-F570F2E4EFA1}"/>
          </ac:spMkLst>
        </pc:spChg>
        <pc:spChg chg="add del mod ord">
          <ac:chgData name="Martina Bošnjak" userId="S::martina.bosnjak1@skole.hr::9ccdaf74-ebf6-4735-9e32-0d656d5f6a85" providerId="AD" clId="Web-{8A6DC901-5A7B-1714-1947-D453F9599798}" dt="2019-10-26T16:06:40.913" v="1147"/>
          <ac:spMkLst>
            <pc:docMk/>
            <pc:sldMk cId="2907830698" sldId="262"/>
            <ac:spMk id="12" creationId="{C5D924E5-5239-412E-941A-D11A1797A9F5}"/>
          </ac:spMkLst>
        </pc:spChg>
        <pc:spChg chg="add">
          <ac:chgData name="Martina Bošnjak" userId="S::martina.bosnjak1@skole.hr::9ccdaf74-ebf6-4735-9e32-0d656d5f6a85" providerId="AD" clId="Web-{8A6DC901-5A7B-1714-1947-D453F9599798}" dt="2019-10-26T16:06:40.913" v="1147"/>
          <ac:spMkLst>
            <pc:docMk/>
            <pc:sldMk cId="2907830698" sldId="262"/>
            <ac:spMk id="14" creationId="{5742C426-FCE7-4673-BC1D-7E7D3A5FD099}"/>
          </ac:spMkLst>
        </pc:spChg>
        <pc:spChg chg="add">
          <ac:chgData name="Martina Bošnjak" userId="S::martina.bosnjak1@skole.hr::9ccdaf74-ebf6-4735-9e32-0d656d5f6a85" providerId="AD" clId="Web-{8A6DC901-5A7B-1714-1947-D453F9599798}" dt="2019-10-26T16:06:40.913" v="1147"/>
          <ac:spMkLst>
            <pc:docMk/>
            <pc:sldMk cId="2907830698" sldId="262"/>
            <ac:spMk id="16" creationId="{10C239E5-48CB-4DB3-A778-3A01C488E965}"/>
          </ac:spMkLst>
        </pc:spChg>
        <pc:spChg chg="add">
          <ac:chgData name="Martina Bošnjak" userId="S::martina.bosnjak1@skole.hr::9ccdaf74-ebf6-4735-9e32-0d656d5f6a85" providerId="AD" clId="Web-{8A6DC901-5A7B-1714-1947-D453F9599798}" dt="2019-10-26T16:06:40.913" v="1147"/>
          <ac:spMkLst>
            <pc:docMk/>
            <pc:sldMk cId="2907830698" sldId="262"/>
            <ac:spMk id="18" creationId="{8D450192-3830-4F04-A1C0-F684D80AB9AE}"/>
          </ac:spMkLst>
        </pc:spChg>
        <pc:grpChg chg="add del">
          <ac:chgData name="Martina Bošnjak" userId="S::martina.bosnjak1@skole.hr::9ccdaf74-ebf6-4735-9e32-0d656d5f6a85" providerId="AD" clId="Web-{8A6DC901-5A7B-1714-1947-D453F9599798}" dt="2019-10-26T15:39:10.059" v="730"/>
          <ac:grpSpMkLst>
            <pc:docMk/>
            <pc:sldMk cId="2907830698" sldId="262"/>
            <ac:grpSpMk id="15" creationId="{21F7EDB7-1437-4689-AD93-051AAE63FB12}"/>
          </ac:grpSpMkLst>
        </pc:grpChg>
        <pc:grpChg chg="add del">
          <ac:chgData name="Martina Bošnjak" userId="S::martina.bosnjak1@skole.hr::9ccdaf74-ebf6-4735-9e32-0d656d5f6a85" providerId="AD" clId="Web-{8A6DC901-5A7B-1714-1947-D453F9599798}" dt="2019-10-26T16:06:40.897" v="1146"/>
          <ac:grpSpMkLst>
            <pc:docMk/>
            <pc:sldMk cId="2907830698" sldId="262"/>
            <ac:grpSpMk id="17" creationId="{21F7EDB7-1437-4689-AD93-051AAE63FB12}"/>
          </ac:grpSpMkLst>
        </pc:grpChg>
        <pc:grpChg chg="add del">
          <ac:chgData name="Martina Bošnjak" userId="S::martina.bosnjak1@skole.hr::9ccdaf74-ebf6-4735-9e32-0d656d5f6a85" providerId="AD" clId="Web-{8A6DC901-5A7B-1714-1947-D453F9599798}" dt="2019-10-26T15:39:10.059" v="730"/>
          <ac:grpSpMkLst>
            <pc:docMk/>
            <pc:sldMk cId="2907830698" sldId="262"/>
            <ac:grpSpMk id="19" creationId="{CF4A3706-CD49-4455-81DC-365A2D51C385}"/>
          </ac:grpSpMkLst>
        </pc:grpChg>
        <pc:grpChg chg="add del">
          <ac:chgData name="Martina Bošnjak" userId="S::martina.bosnjak1@skole.hr::9ccdaf74-ebf6-4735-9e32-0d656d5f6a85" providerId="AD" clId="Web-{8A6DC901-5A7B-1714-1947-D453F9599798}" dt="2019-10-26T16:06:40.897" v="1146"/>
          <ac:grpSpMkLst>
            <pc:docMk/>
            <pc:sldMk cId="2907830698" sldId="262"/>
            <ac:grpSpMk id="21" creationId="{CF4A3706-CD49-4455-81DC-365A2D51C385}"/>
          </ac:grpSpMkLst>
        </pc:grpChg>
        <pc:grpChg chg="add del">
          <ac:chgData name="Martina Bošnjak" userId="S::martina.bosnjak1@skole.hr::9ccdaf74-ebf6-4735-9e32-0d656d5f6a85" providerId="AD" clId="Web-{8A6DC901-5A7B-1714-1947-D453F9599798}" dt="2019-10-26T16:06:04.428" v="1142"/>
          <ac:grpSpMkLst>
            <pc:docMk/>
            <pc:sldMk cId="2907830698" sldId="262"/>
            <ac:grpSpMk id="84" creationId="{BE141425-47F1-446C-A669-DD4B6335868B}"/>
          </ac:grpSpMkLst>
        </pc:grpChg>
        <pc:grpChg chg="add del">
          <ac:chgData name="Martina Bošnjak" userId="S::martina.bosnjak1@skole.hr::9ccdaf74-ebf6-4735-9e32-0d656d5f6a85" providerId="AD" clId="Web-{8A6DC901-5A7B-1714-1947-D453F9599798}" dt="2019-10-26T16:06:04.428" v="1142"/>
          <ac:grpSpMkLst>
            <pc:docMk/>
            <pc:sldMk cId="2907830698" sldId="262"/>
            <ac:grpSpMk id="88" creationId="{A044CC69-5FA0-4079-ACF6-E0B2224C8E82}"/>
          </ac:grpSpMkLst>
        </pc:grpChg>
        <pc:graphicFrameChg chg="add del mod ord modGraphic">
          <ac:chgData name="Martina Bošnjak" userId="S::martina.bosnjak1@skole.hr::9ccdaf74-ebf6-4735-9e32-0d656d5f6a85" providerId="AD" clId="Web-{8A6DC901-5A7B-1714-1947-D453F9599798}" dt="2019-10-26T15:38:41.309" v="725"/>
          <ac:graphicFrameMkLst>
            <pc:docMk/>
            <pc:sldMk cId="2907830698" sldId="262"/>
            <ac:graphicFrameMk id="10" creationId="{00639A28-4CFC-460F-B33C-CE67E8CB17C6}"/>
          </ac:graphicFrameMkLst>
        </pc:graphicFrameChg>
        <pc:picChg chg="add mod ord">
          <ac:chgData name="Martina Bošnjak" userId="S::martina.bosnjak1@skole.hr::9ccdaf74-ebf6-4735-9e32-0d656d5f6a85" providerId="AD" clId="Web-{8A6DC901-5A7B-1714-1947-D453F9599798}" dt="2019-10-26T16:06:40.913" v="1147"/>
          <ac:picMkLst>
            <pc:docMk/>
            <pc:sldMk cId="2907830698" sldId="262"/>
            <ac:picMk id="4" creationId="{9575FE64-31D4-4D2C-B8B0-19A93E398EC3}"/>
          </ac:picMkLst>
        </pc:picChg>
        <pc:picChg chg="add mod ord">
          <ac:chgData name="Martina Bošnjak" userId="S::martina.bosnjak1@skole.hr::9ccdaf74-ebf6-4735-9e32-0d656d5f6a85" providerId="AD" clId="Web-{8A6DC901-5A7B-1714-1947-D453F9599798}" dt="2019-10-26T16:06:40.913" v="1147"/>
          <ac:picMkLst>
            <pc:docMk/>
            <pc:sldMk cId="2907830698" sldId="262"/>
            <ac:picMk id="6" creationId="{956E9496-5CB5-4CA9-A784-B22974F99758}"/>
          </ac:picMkLst>
        </pc:picChg>
        <pc:picChg chg="add mod ord">
          <ac:chgData name="Martina Bošnjak" userId="S::martina.bosnjak1@skole.hr::9ccdaf74-ebf6-4735-9e32-0d656d5f6a85" providerId="AD" clId="Web-{8A6DC901-5A7B-1714-1947-D453F9599798}" dt="2019-10-26T16:06:40.913" v="1147"/>
          <ac:picMkLst>
            <pc:docMk/>
            <pc:sldMk cId="2907830698" sldId="262"/>
            <ac:picMk id="8" creationId="{7D600A08-3D7D-489E-9E66-FD748315E650}"/>
          </ac:picMkLst>
        </pc:picChg>
        <pc:cxnChg chg="add del">
          <ac:chgData name="Martina Bošnjak" userId="S::martina.bosnjak1@skole.hr::9ccdaf74-ebf6-4735-9e32-0d656d5f6a85" providerId="AD" clId="Web-{8A6DC901-5A7B-1714-1947-D453F9599798}" dt="2019-10-26T16:06:40.897" v="1146"/>
          <ac:cxnSpMkLst>
            <pc:docMk/>
            <pc:sldMk cId="2907830698" sldId="262"/>
            <ac:cxnSpMk id="20" creationId="{C74412C7-7BA6-412B-93CA-2C8CE9E642E4}"/>
          </ac:cxnSpMkLst>
        </pc:cxnChg>
        <pc:cxnChg chg="add del">
          <ac:chgData name="Martina Bošnjak" userId="S::martina.bosnjak1@skole.hr::9ccdaf74-ebf6-4735-9e32-0d656d5f6a85" providerId="AD" clId="Web-{8A6DC901-5A7B-1714-1947-D453F9599798}" dt="2019-10-26T15:39:10.059" v="730"/>
          <ac:cxnSpMkLst>
            <pc:docMk/>
            <pc:sldMk cId="2907830698" sldId="262"/>
            <ac:cxnSpMk id="75" creationId="{C74412C7-7BA6-412B-93CA-2C8CE9E642E4}"/>
          </ac:cxnSpMkLst>
        </pc:cxnChg>
        <pc:cxnChg chg="add del">
          <ac:chgData name="Martina Bošnjak" userId="S::martina.bosnjak1@skole.hr::9ccdaf74-ebf6-4735-9e32-0d656d5f6a85" providerId="AD" clId="Web-{8A6DC901-5A7B-1714-1947-D453F9599798}" dt="2019-10-26T16:06:40.897" v="1146"/>
          <ac:cxnSpMkLst>
            <pc:docMk/>
            <pc:sldMk cId="2907830698" sldId="262"/>
            <ac:cxnSpMk id="76" creationId="{F5459D2F-D834-4D12-A2D5-D08685B26182}"/>
          </ac:cxnSpMkLst>
        </pc:cxnChg>
        <pc:cxnChg chg="add del">
          <ac:chgData name="Martina Bošnjak" userId="S::martina.bosnjak1@skole.hr::9ccdaf74-ebf6-4735-9e32-0d656d5f6a85" providerId="AD" clId="Web-{8A6DC901-5A7B-1714-1947-D453F9599798}" dt="2019-10-26T15:39:10.059" v="730"/>
          <ac:cxnSpMkLst>
            <pc:docMk/>
            <pc:sldMk cId="2907830698" sldId="262"/>
            <ac:cxnSpMk id="77" creationId="{F5459D2F-D834-4D12-A2D5-D08685B26182}"/>
          </ac:cxnSpMkLst>
        </pc:cxnChg>
        <pc:cxnChg chg="add del mod">
          <ac:chgData name="Martina Bošnjak" userId="S::martina.bosnjak1@skole.hr::9ccdaf74-ebf6-4735-9e32-0d656d5f6a85" providerId="AD" clId="Web-{8A6DC901-5A7B-1714-1947-D453F9599798}" dt="2019-10-26T15:39:10.059" v="730"/>
          <ac:cxnSpMkLst>
            <pc:docMk/>
            <pc:sldMk cId="2907830698" sldId="262"/>
            <ac:cxnSpMk id="79" creationId="{6D5510ED-8B38-4431-85A0-01F45D6C03DC}"/>
          </ac:cxnSpMkLst>
        </pc:cxnChg>
        <pc:cxnChg chg="add del mod">
          <ac:chgData name="Martina Bošnjak" userId="S::martina.bosnjak1@skole.hr::9ccdaf74-ebf6-4735-9e32-0d656d5f6a85" providerId="AD" clId="Web-{8A6DC901-5A7B-1714-1947-D453F9599798}" dt="2019-10-26T16:06:40.897" v="1146"/>
          <ac:cxnSpMkLst>
            <pc:docMk/>
            <pc:sldMk cId="2907830698" sldId="262"/>
            <ac:cxnSpMk id="81" creationId="{6D5510ED-8B38-4431-85A0-01F45D6C03DC}"/>
          </ac:cxnSpMkLst>
        </pc:cxnChg>
        <pc:cxnChg chg="add del">
          <ac:chgData name="Martina Bošnjak" userId="S::martina.bosnjak1@skole.hr::9ccdaf74-ebf6-4735-9e32-0d656d5f6a85" providerId="AD" clId="Web-{8A6DC901-5A7B-1714-1947-D453F9599798}" dt="2019-10-26T16:06:04.428" v="1142"/>
          <ac:cxnSpMkLst>
            <pc:docMk/>
            <pc:sldMk cId="2907830698" sldId="262"/>
            <ac:cxnSpMk id="144" creationId="{D9DEBE99-FE38-4433-85FE-1012E0588304}"/>
          </ac:cxnSpMkLst>
        </pc:cxnChg>
        <pc:cxnChg chg="add del">
          <ac:chgData name="Martina Bošnjak" userId="S::martina.bosnjak1@skole.hr::9ccdaf74-ebf6-4735-9e32-0d656d5f6a85" providerId="AD" clId="Web-{8A6DC901-5A7B-1714-1947-D453F9599798}" dt="2019-10-26T16:06:04.428" v="1142"/>
          <ac:cxnSpMkLst>
            <pc:docMk/>
            <pc:sldMk cId="2907830698" sldId="262"/>
            <ac:cxnSpMk id="146" creationId="{0ED84A1E-BC4C-4D60-8A01-CAC6AA1EFB89}"/>
          </ac:cxnSpMkLst>
        </pc:cxnChg>
        <pc:cxnChg chg="add del">
          <ac:chgData name="Martina Bošnjak" userId="S::martina.bosnjak1@skole.hr::9ccdaf74-ebf6-4735-9e32-0d656d5f6a85" providerId="AD" clId="Web-{8A6DC901-5A7B-1714-1947-D453F9599798}" dt="2019-10-26T16:06:04.428" v="1142"/>
          <ac:cxnSpMkLst>
            <pc:docMk/>
            <pc:sldMk cId="2907830698" sldId="262"/>
            <ac:cxnSpMk id="148" creationId="{F572885A-3F48-463E-82AF-D40C46EE7A1E}"/>
          </ac:cxnSpMkLst>
        </pc:cxnChg>
      </pc:sldChg>
      <pc:sldChg chg="addSp delSp modSp new mod setBg">
        <pc:chgData name="Martina Bošnjak" userId="S::martina.bosnjak1@skole.hr::9ccdaf74-ebf6-4735-9e32-0d656d5f6a85" providerId="AD" clId="Web-{8A6DC901-5A7B-1714-1947-D453F9599798}" dt="2019-10-26T16:04:23.256" v="1138" actId="20577"/>
        <pc:sldMkLst>
          <pc:docMk/>
          <pc:sldMk cId="2888270002" sldId="263"/>
        </pc:sldMkLst>
        <pc:spChg chg="mod">
          <ac:chgData name="Martina Bošnjak" userId="S::martina.bosnjak1@skole.hr::9ccdaf74-ebf6-4735-9e32-0d656d5f6a85" providerId="AD" clId="Web-{8A6DC901-5A7B-1714-1947-D453F9599798}" dt="2019-10-26T16:04:23.256" v="1138" actId="20577"/>
          <ac:spMkLst>
            <pc:docMk/>
            <pc:sldMk cId="2888270002" sldId="263"/>
            <ac:spMk id="2" creationId="{D310BD3A-211C-4A66-B30C-9C893514A60E}"/>
          </ac:spMkLst>
        </pc:spChg>
        <pc:spChg chg="del">
          <ac:chgData name="Martina Bošnjak" userId="S::martina.bosnjak1@skole.hr::9ccdaf74-ebf6-4735-9e32-0d656d5f6a85" providerId="AD" clId="Web-{8A6DC901-5A7B-1714-1947-D453F9599798}" dt="2019-10-26T15:58:46.551" v="924"/>
          <ac:spMkLst>
            <pc:docMk/>
            <pc:sldMk cId="2888270002" sldId="263"/>
            <ac:spMk id="3" creationId="{FD1C725B-9482-4661-9469-EB114041A1B2}"/>
          </ac:spMkLst>
        </pc:spChg>
        <pc:spChg chg="mod">
          <ac:chgData name="Martina Bošnjak" userId="S::martina.bosnjak1@skole.hr::9ccdaf74-ebf6-4735-9e32-0d656d5f6a85" providerId="AD" clId="Web-{8A6DC901-5A7B-1714-1947-D453F9599798}" dt="2019-10-26T16:04:08.115" v="1137"/>
          <ac:spMkLst>
            <pc:docMk/>
            <pc:sldMk cId="2888270002" sldId="263"/>
            <ac:spMk id="4" creationId="{6B0EACF3-8C96-42D1-B5DC-AB291F6E56B9}"/>
          </ac:spMkLst>
        </pc:spChg>
        <pc:spChg chg="add">
          <ac:chgData name="Martina Bošnjak" userId="S::martina.bosnjak1@skole.hr::9ccdaf74-ebf6-4735-9e32-0d656d5f6a85" providerId="AD" clId="Web-{8A6DC901-5A7B-1714-1947-D453F9599798}" dt="2019-10-26T16:04:08.115" v="1137"/>
          <ac:spMkLst>
            <pc:docMk/>
            <pc:sldMk cId="2888270002" sldId="263"/>
            <ac:spMk id="72" creationId="{98F6821F-C46B-4236-BF82-0110C9079A63}"/>
          </ac:spMkLst>
        </pc:spChg>
        <pc:grpChg chg="add">
          <ac:chgData name="Martina Bošnjak" userId="S::martina.bosnjak1@skole.hr::9ccdaf74-ebf6-4735-9e32-0d656d5f6a85" providerId="AD" clId="Web-{8A6DC901-5A7B-1714-1947-D453F9599798}" dt="2019-10-26T16:04:08.115" v="1137"/>
          <ac:grpSpMkLst>
            <pc:docMk/>
            <pc:sldMk cId="2888270002" sldId="263"/>
            <ac:grpSpMk id="16" creationId="{AFAAC72B-1468-4A61-818C-9D6740A34BFD}"/>
          </ac:grpSpMkLst>
        </pc:grpChg>
        <pc:picChg chg="add mod">
          <ac:chgData name="Martina Bošnjak" userId="S::martina.bosnjak1@skole.hr::9ccdaf74-ebf6-4735-9e32-0d656d5f6a85" providerId="AD" clId="Web-{8A6DC901-5A7B-1714-1947-D453F9599798}" dt="2019-10-26T16:04:08.115" v="1137"/>
          <ac:picMkLst>
            <pc:docMk/>
            <pc:sldMk cId="2888270002" sldId="263"/>
            <ac:picMk id="5" creationId="{8F084A7B-6370-4838-8851-9F998EAD00FE}"/>
          </ac:picMkLst>
        </pc:picChg>
        <pc:picChg chg="add mod">
          <ac:chgData name="Martina Bošnjak" userId="S::martina.bosnjak1@skole.hr::9ccdaf74-ebf6-4735-9e32-0d656d5f6a85" providerId="AD" clId="Web-{8A6DC901-5A7B-1714-1947-D453F9599798}" dt="2019-10-26T16:04:08.115" v="1137"/>
          <ac:picMkLst>
            <pc:docMk/>
            <pc:sldMk cId="2888270002" sldId="263"/>
            <ac:picMk id="7" creationId="{0CD70452-15A9-4632-8506-E51066C4F7FD}"/>
          </ac:picMkLst>
        </pc:picChg>
        <pc:picChg chg="add mod ord">
          <ac:chgData name="Martina Bošnjak" userId="S::martina.bosnjak1@skole.hr::9ccdaf74-ebf6-4735-9e32-0d656d5f6a85" providerId="AD" clId="Web-{8A6DC901-5A7B-1714-1947-D453F9599798}" dt="2019-10-26T16:04:08.115" v="1137"/>
          <ac:picMkLst>
            <pc:docMk/>
            <pc:sldMk cId="2888270002" sldId="263"/>
            <ac:picMk id="9" creationId="{538992A1-C1F3-4BE0-9062-E71A26CE8B03}"/>
          </ac:picMkLst>
        </pc:picChg>
        <pc:picChg chg="add">
          <ac:chgData name="Martina Bošnjak" userId="S::martina.bosnjak1@skole.hr::9ccdaf74-ebf6-4735-9e32-0d656d5f6a85" providerId="AD" clId="Web-{8A6DC901-5A7B-1714-1947-D453F9599798}" dt="2019-10-26T16:04:08.115" v="1137"/>
          <ac:picMkLst>
            <pc:docMk/>
            <pc:sldMk cId="2888270002" sldId="263"/>
            <ac:picMk id="14" creationId="{42A62C1E-C074-4B9F-A126-5A6EB809163E}"/>
          </ac:picMkLst>
        </pc:picChg>
      </pc:sldChg>
      <pc:sldChg chg="addSp modSp new mod setBg">
        <pc:chgData name="Martina Bošnjak" userId="S::martina.bosnjak1@skole.hr::9ccdaf74-ebf6-4735-9e32-0d656d5f6a85" providerId="AD" clId="Web-{8A6DC901-5A7B-1714-1947-D453F9599798}" dt="2019-10-26T16:13:21.587" v="1284"/>
        <pc:sldMkLst>
          <pc:docMk/>
          <pc:sldMk cId="2745771577" sldId="264"/>
        </pc:sldMkLst>
        <pc:spChg chg="mod">
          <ac:chgData name="Martina Bošnjak" userId="S::martina.bosnjak1@skole.hr::9ccdaf74-ebf6-4735-9e32-0d656d5f6a85" providerId="AD" clId="Web-{8A6DC901-5A7B-1714-1947-D453F9599798}" dt="2019-10-26T16:13:21.587" v="1284"/>
          <ac:spMkLst>
            <pc:docMk/>
            <pc:sldMk cId="2745771577" sldId="264"/>
            <ac:spMk id="2" creationId="{38902B99-9963-4581-87EE-80204C67B5B6}"/>
          </ac:spMkLst>
        </pc:spChg>
        <pc:spChg chg="mod">
          <ac:chgData name="Martina Bošnjak" userId="S::martina.bosnjak1@skole.hr::9ccdaf74-ebf6-4735-9e32-0d656d5f6a85" providerId="AD" clId="Web-{8A6DC901-5A7B-1714-1947-D453F9599798}" dt="2019-10-26T16:13:21.587" v="1284"/>
          <ac:spMkLst>
            <pc:docMk/>
            <pc:sldMk cId="2745771577" sldId="264"/>
            <ac:spMk id="3" creationId="{E7113812-22D7-421B-AE35-0417DBCCF8AF}"/>
          </ac:spMkLst>
        </pc:spChg>
        <pc:spChg chg="add">
          <ac:chgData name="Martina Bošnjak" userId="S::martina.bosnjak1@skole.hr::9ccdaf74-ebf6-4735-9e32-0d656d5f6a85" providerId="AD" clId="Web-{8A6DC901-5A7B-1714-1947-D453F9599798}" dt="2019-10-26T16:13:21.587" v="1284"/>
          <ac:spMkLst>
            <pc:docMk/>
            <pc:sldMk cId="2745771577" sldId="264"/>
            <ac:spMk id="69" creationId="{BE7A9F7E-BE19-424B-8184-999789F5767B}"/>
          </ac:spMkLst>
        </pc:spChg>
        <pc:grpChg chg="add">
          <ac:chgData name="Martina Bošnjak" userId="S::martina.bosnjak1@skole.hr::9ccdaf74-ebf6-4735-9e32-0d656d5f6a85" providerId="AD" clId="Web-{8A6DC901-5A7B-1714-1947-D453F9599798}" dt="2019-10-26T16:13:21.587" v="1284"/>
          <ac:grpSpMkLst>
            <pc:docMk/>
            <pc:sldMk cId="2745771577" sldId="264"/>
            <ac:grpSpMk id="13" creationId="{FB9EE4F0-B261-4AB0-BEE3-AA9DD198FC44}"/>
          </ac:grpSpMkLst>
        </pc:grpChg>
        <pc:picChg chg="add mod ord">
          <ac:chgData name="Martina Bošnjak" userId="S::martina.bosnjak1@skole.hr::9ccdaf74-ebf6-4735-9e32-0d656d5f6a85" providerId="AD" clId="Web-{8A6DC901-5A7B-1714-1947-D453F9599798}" dt="2019-10-26T16:13:21.587" v="1284"/>
          <ac:picMkLst>
            <pc:docMk/>
            <pc:sldMk cId="2745771577" sldId="264"/>
            <ac:picMk id="4" creationId="{2579DF81-926A-48BE-A6F3-933899D5653C}"/>
          </ac:picMkLst>
        </pc:picChg>
        <pc:picChg chg="add mod">
          <ac:chgData name="Martina Bošnjak" userId="S::martina.bosnjak1@skole.hr::9ccdaf74-ebf6-4735-9e32-0d656d5f6a85" providerId="AD" clId="Web-{8A6DC901-5A7B-1714-1947-D453F9599798}" dt="2019-10-26T16:13:21.587" v="1284"/>
          <ac:picMkLst>
            <pc:docMk/>
            <pc:sldMk cId="2745771577" sldId="264"/>
            <ac:picMk id="6" creationId="{A211D809-A495-455B-812A-99368A9F558C}"/>
          </ac:picMkLst>
        </pc:picChg>
        <pc:picChg chg="add">
          <ac:chgData name="Martina Bošnjak" userId="S::martina.bosnjak1@skole.hr::9ccdaf74-ebf6-4735-9e32-0d656d5f6a85" providerId="AD" clId="Web-{8A6DC901-5A7B-1714-1947-D453F9599798}" dt="2019-10-26T16:13:21.587" v="1284"/>
          <ac:picMkLst>
            <pc:docMk/>
            <pc:sldMk cId="2745771577" sldId="264"/>
            <ac:picMk id="11" creationId="{19AFBE53-1417-406B-8083-DBE0DA72F29D}"/>
          </ac:picMkLst>
        </pc:picChg>
      </pc:sldChg>
      <pc:sldChg chg="addSp modSp new mod setBg">
        <pc:chgData name="Martina Bošnjak" userId="S::martina.bosnjak1@skole.hr::9ccdaf74-ebf6-4735-9e32-0d656d5f6a85" providerId="AD" clId="Web-{8A6DC901-5A7B-1714-1947-D453F9599798}" dt="2019-10-26T16:25:01.342" v="1640" actId="20577"/>
        <pc:sldMkLst>
          <pc:docMk/>
          <pc:sldMk cId="710311823" sldId="265"/>
        </pc:sldMkLst>
        <pc:spChg chg="mod">
          <ac:chgData name="Martina Bošnjak" userId="S::martina.bosnjak1@skole.hr::9ccdaf74-ebf6-4735-9e32-0d656d5f6a85" providerId="AD" clId="Web-{8A6DC901-5A7B-1714-1947-D453F9599798}" dt="2019-10-26T16:25:01.342" v="1640" actId="20577"/>
          <ac:spMkLst>
            <pc:docMk/>
            <pc:sldMk cId="710311823" sldId="265"/>
            <ac:spMk id="2" creationId="{88C00D48-46F3-4BD0-A1BE-DF219612D12B}"/>
          </ac:spMkLst>
        </pc:spChg>
        <pc:spChg chg="mod ord">
          <ac:chgData name="Martina Bošnjak" userId="S::martina.bosnjak1@skole.hr::9ccdaf74-ebf6-4735-9e32-0d656d5f6a85" providerId="AD" clId="Web-{8A6DC901-5A7B-1714-1947-D453F9599798}" dt="2019-10-26T16:24:50.560" v="1639"/>
          <ac:spMkLst>
            <pc:docMk/>
            <pc:sldMk cId="710311823" sldId="265"/>
            <ac:spMk id="3" creationId="{87C5F9CF-892A-4243-BB27-617E0EACDFFC}"/>
          </ac:spMkLst>
        </pc:spChg>
        <pc:grpChg chg="add">
          <ac:chgData name="Martina Bošnjak" userId="S::martina.bosnjak1@skole.hr::9ccdaf74-ebf6-4735-9e32-0d656d5f6a85" providerId="AD" clId="Web-{8A6DC901-5A7B-1714-1947-D453F9599798}" dt="2019-10-26T16:24:50.560" v="1639"/>
          <ac:grpSpMkLst>
            <pc:docMk/>
            <pc:sldMk cId="710311823" sldId="265"/>
            <ac:grpSpMk id="9" creationId="{9AE4726C-1831-4FE3-9A11-227F0DC2F0BC}"/>
          </ac:grpSpMkLst>
        </pc:grpChg>
        <pc:grpChg chg="add">
          <ac:chgData name="Martina Bošnjak" userId="S::martina.bosnjak1@skole.hr::9ccdaf74-ebf6-4735-9e32-0d656d5f6a85" providerId="AD" clId="Web-{8A6DC901-5A7B-1714-1947-D453F9599798}" dt="2019-10-26T16:24:50.560" v="1639"/>
          <ac:grpSpMkLst>
            <pc:docMk/>
            <pc:sldMk cId="710311823" sldId="265"/>
            <ac:grpSpMk id="13" creationId="{E916825F-759B-4F1A-BA80-AF7137691EC5}"/>
          </ac:grpSpMkLst>
        </pc:grpChg>
        <pc:picChg chg="add mod">
          <ac:chgData name="Martina Bošnjak" userId="S::martina.bosnjak1@skole.hr::9ccdaf74-ebf6-4735-9e32-0d656d5f6a85" providerId="AD" clId="Web-{8A6DC901-5A7B-1714-1947-D453F9599798}" dt="2019-10-26T16:24:50.560" v="1639"/>
          <ac:picMkLst>
            <pc:docMk/>
            <pc:sldMk cId="710311823" sldId="265"/>
            <ac:picMk id="4" creationId="{39627B95-5C4C-4E9A-B662-FDBD4CF65BC7}"/>
          </ac:picMkLst>
        </pc:picChg>
      </pc:sldChg>
      <pc:sldChg chg="addSp delSp modSp new">
        <pc:chgData name="Martina Bošnjak" userId="S::martina.bosnjak1@skole.hr::9ccdaf74-ebf6-4735-9e32-0d656d5f6a85" providerId="AD" clId="Web-{8A6DC901-5A7B-1714-1947-D453F9599798}" dt="2019-10-26T16:23:15.872" v="1628" actId="14100"/>
        <pc:sldMkLst>
          <pc:docMk/>
          <pc:sldMk cId="3157445507" sldId="266"/>
        </pc:sldMkLst>
        <pc:spChg chg="mod">
          <ac:chgData name="Martina Bošnjak" userId="S::martina.bosnjak1@skole.hr::9ccdaf74-ebf6-4735-9e32-0d656d5f6a85" providerId="AD" clId="Web-{8A6DC901-5A7B-1714-1947-D453F9599798}" dt="2019-10-26T16:18:22.917" v="1386" actId="20577"/>
          <ac:spMkLst>
            <pc:docMk/>
            <pc:sldMk cId="3157445507" sldId="266"/>
            <ac:spMk id="2" creationId="{775851EA-A046-4F13-BC8E-0AB724F648BB}"/>
          </ac:spMkLst>
        </pc:spChg>
        <pc:spChg chg="mod">
          <ac:chgData name="Martina Bošnjak" userId="S::martina.bosnjak1@skole.hr::9ccdaf74-ebf6-4735-9e32-0d656d5f6a85" providerId="AD" clId="Web-{8A6DC901-5A7B-1714-1947-D453F9599798}" dt="2019-10-26T16:18:31.386" v="1417" actId="20577"/>
          <ac:spMkLst>
            <pc:docMk/>
            <pc:sldMk cId="3157445507" sldId="266"/>
            <ac:spMk id="3" creationId="{786268C7-1691-48F0-8C83-6C1E5E6BE393}"/>
          </ac:spMkLst>
        </pc:spChg>
        <pc:spChg chg="mod">
          <ac:chgData name="Martina Bošnjak" userId="S::martina.bosnjak1@skole.hr::9ccdaf74-ebf6-4735-9e32-0d656d5f6a85" providerId="AD" clId="Web-{8A6DC901-5A7B-1714-1947-D453F9599798}" dt="2019-10-26T16:20:43.496" v="1613" actId="20577"/>
          <ac:spMkLst>
            <pc:docMk/>
            <pc:sldMk cId="3157445507" sldId="266"/>
            <ac:spMk id="4" creationId="{F7A1973D-1645-4F65-B355-0769FEC9C23E}"/>
          </ac:spMkLst>
        </pc:spChg>
        <pc:spChg chg="del">
          <ac:chgData name="Martina Bošnjak" userId="S::martina.bosnjak1@skole.hr::9ccdaf74-ebf6-4735-9e32-0d656d5f6a85" providerId="AD" clId="Web-{8A6DC901-5A7B-1714-1947-D453F9599798}" dt="2019-10-26T16:21:56.622" v="1617"/>
          <ac:spMkLst>
            <pc:docMk/>
            <pc:sldMk cId="3157445507" sldId="266"/>
            <ac:spMk id="5" creationId="{69DF777B-6036-4AFE-9318-06D2A7083B88}"/>
          </ac:spMkLst>
        </pc:spChg>
        <pc:spChg chg="del">
          <ac:chgData name="Martina Bošnjak" userId="S::martina.bosnjak1@skole.hr::9ccdaf74-ebf6-4735-9e32-0d656d5f6a85" providerId="AD" clId="Web-{8A6DC901-5A7B-1714-1947-D453F9599798}" dt="2019-10-26T16:21:29.559" v="1616"/>
          <ac:spMkLst>
            <pc:docMk/>
            <pc:sldMk cId="3157445507" sldId="266"/>
            <ac:spMk id="6" creationId="{8C9F935C-100B-43BF-A337-5CACC0078623}"/>
          </ac:spMkLst>
        </pc:spChg>
        <pc:spChg chg="add del mod">
          <ac:chgData name="Martina Bošnjak" userId="S::martina.bosnjak1@skole.hr::9ccdaf74-ebf6-4735-9e32-0d656d5f6a85" providerId="AD" clId="Web-{8A6DC901-5A7B-1714-1947-D453F9599798}" dt="2019-10-26T16:22:29.216" v="1620"/>
          <ac:spMkLst>
            <pc:docMk/>
            <pc:sldMk cId="3157445507" sldId="266"/>
            <ac:spMk id="10" creationId="{0DC33EC1-D0A2-4A6B-ADDD-9FFC061BF5A0}"/>
          </ac:spMkLst>
        </pc:spChg>
        <pc:spChg chg="add mod">
          <ac:chgData name="Martina Bošnjak" userId="S::martina.bosnjak1@skole.hr::9ccdaf74-ebf6-4735-9e32-0d656d5f6a85" providerId="AD" clId="Web-{8A6DC901-5A7B-1714-1947-D453F9599798}" dt="2019-10-26T16:23:06.028" v="1625"/>
          <ac:spMkLst>
            <pc:docMk/>
            <pc:sldMk cId="3157445507" sldId="266"/>
            <ac:spMk id="16" creationId="{FB5E35D6-B223-402C-BEA6-5B1BC3E71107}"/>
          </ac:spMkLst>
        </pc:spChg>
        <pc:picChg chg="add del mod ord">
          <ac:chgData name="Martina Bošnjak" userId="S::martina.bosnjak1@skole.hr::9ccdaf74-ebf6-4735-9e32-0d656d5f6a85" providerId="AD" clId="Web-{8A6DC901-5A7B-1714-1947-D453F9599798}" dt="2019-10-26T16:22:16.497" v="1619"/>
          <ac:picMkLst>
            <pc:docMk/>
            <pc:sldMk cId="3157445507" sldId="266"/>
            <ac:picMk id="7" creationId="{71388C75-788B-4FD8-A343-9D2264D7A69C}"/>
          </ac:picMkLst>
        </pc:picChg>
        <pc:picChg chg="add del mod ord">
          <ac:chgData name="Martina Bošnjak" userId="S::martina.bosnjak1@skole.hr::9ccdaf74-ebf6-4735-9e32-0d656d5f6a85" providerId="AD" clId="Web-{8A6DC901-5A7B-1714-1947-D453F9599798}" dt="2019-10-26T16:23:06.028" v="1625"/>
          <ac:picMkLst>
            <pc:docMk/>
            <pc:sldMk cId="3157445507" sldId="266"/>
            <ac:picMk id="11" creationId="{90DDC506-722B-4C69-AE3A-BFD3592C7593}"/>
          </ac:picMkLst>
        </pc:picChg>
        <pc:picChg chg="add mod">
          <ac:chgData name="Martina Bošnjak" userId="S::martina.bosnjak1@skole.hr::9ccdaf74-ebf6-4735-9e32-0d656d5f6a85" providerId="AD" clId="Web-{8A6DC901-5A7B-1714-1947-D453F9599798}" dt="2019-10-26T16:23:15.872" v="1628" actId="14100"/>
          <ac:picMkLst>
            <pc:docMk/>
            <pc:sldMk cId="3157445507" sldId="266"/>
            <ac:picMk id="13" creationId="{07BA291F-30B6-4B60-B7E2-F6C606D9DFB4}"/>
          </ac:picMkLst>
        </pc:picChg>
      </pc:sldChg>
    </pc:docChg>
  </pc:docChgLst>
  <pc:docChgLst>
    <pc:chgData name="Guest User" userId="S::urn:spo:anon#7d1c56d8bca6122fbe31fdc1aa2028eb590780b2adbd7a86aec823bf342092d0::" providerId="AD" clId="Web-{A4043906-1294-85BD-06D4-179E4CF15632}"/>
    <pc:docChg chg="modSld">
      <pc:chgData name="Guest User" userId="S::urn:spo:anon#7d1c56d8bca6122fbe31fdc1aa2028eb590780b2adbd7a86aec823bf342092d0::" providerId="AD" clId="Web-{A4043906-1294-85BD-06D4-179E4CF15632}" dt="2019-10-29T11:14:50.012" v="6" actId="20577"/>
      <pc:docMkLst>
        <pc:docMk/>
      </pc:docMkLst>
      <pc:sldChg chg="modSp">
        <pc:chgData name="Guest User" userId="S::urn:spo:anon#7d1c56d8bca6122fbe31fdc1aa2028eb590780b2adbd7a86aec823bf342092d0::" providerId="AD" clId="Web-{A4043906-1294-85BD-06D4-179E4CF15632}" dt="2019-10-29T11:14:50.012" v="6" actId="20577"/>
        <pc:sldMkLst>
          <pc:docMk/>
          <pc:sldMk cId="4279127560" sldId="279"/>
        </pc:sldMkLst>
        <pc:spChg chg="mod">
          <ac:chgData name="Guest User" userId="S::urn:spo:anon#7d1c56d8bca6122fbe31fdc1aa2028eb590780b2adbd7a86aec823bf342092d0::" providerId="AD" clId="Web-{A4043906-1294-85BD-06D4-179E4CF15632}" dt="2019-10-29T11:14:50.012" v="6" actId="20577"/>
          <ac:spMkLst>
            <pc:docMk/>
            <pc:sldMk cId="4279127560" sldId="279"/>
            <ac:spMk id="2" creationId="{2B153F94-64F1-4F3E-8322-CDC1CBB90659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E1FEB1-05FB-4211-8598-6B2B79F79443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9B3A3EC6-2799-4386-BC06-6674DC363279}">
      <dgm:prSet/>
      <dgm:spPr/>
      <dgm:t>
        <a:bodyPr/>
        <a:lstStyle/>
        <a:p>
          <a:r>
            <a:rPr lang="en-US"/>
            <a:t>POVEZIVANJE I </a:t>
          </a:r>
          <a:r>
            <a:rPr lang="en-US">
              <a:latin typeface="Trebuchet MS" panose="020B0603020202020204"/>
            </a:rPr>
            <a:t>KOMUNIKACIJU</a:t>
          </a:r>
          <a:r>
            <a:rPr lang="en-US"/>
            <a:t> HOSPITALIZIRANIH UČENIKA S NJIHOVIM MATIČNIM ŠKOLAMA I PRIJATELJSKIM ŠKOLAMA  U STVARNOM VREMENU</a:t>
          </a:r>
        </a:p>
      </dgm:t>
    </dgm:pt>
    <dgm:pt modelId="{8D9E5425-48F4-4C2B-8273-13336C53FD10}" type="parTrans" cxnId="{61D74F9C-8BC0-4B4D-A403-73FDA7196C3B}">
      <dgm:prSet/>
      <dgm:spPr/>
      <dgm:t>
        <a:bodyPr/>
        <a:lstStyle/>
        <a:p>
          <a:endParaRPr lang="en-US"/>
        </a:p>
      </dgm:t>
    </dgm:pt>
    <dgm:pt modelId="{53703B36-6F21-4150-8D0A-26F7D0BE3E28}" type="sibTrans" cxnId="{61D74F9C-8BC0-4B4D-A403-73FDA7196C3B}">
      <dgm:prSet/>
      <dgm:spPr/>
      <dgm:t>
        <a:bodyPr/>
        <a:lstStyle/>
        <a:p>
          <a:endParaRPr lang="en-US"/>
        </a:p>
      </dgm:t>
    </dgm:pt>
    <dgm:pt modelId="{0FA27D19-832C-417B-9799-EE627B56DFEC}">
      <dgm:prSet/>
      <dgm:spPr/>
      <dgm:t>
        <a:bodyPr/>
        <a:lstStyle/>
        <a:p>
          <a:r>
            <a:rPr lang="en-US">
              <a:latin typeface="Trebuchet MS"/>
            </a:rPr>
            <a:t>PODRŠKU</a:t>
          </a:r>
          <a:r>
            <a:rPr lang="en-US"/>
            <a:t> UČENIKU NA LIJEČENJU U INOZEMSTVU</a:t>
          </a:r>
        </a:p>
      </dgm:t>
    </dgm:pt>
    <dgm:pt modelId="{C1668D68-4837-4AF3-846A-4CFD77F7EEFA}" type="parTrans" cxnId="{D50EF2FB-2FA3-4DAE-B5CB-A7DEAE16612F}">
      <dgm:prSet/>
      <dgm:spPr/>
      <dgm:t>
        <a:bodyPr/>
        <a:lstStyle/>
        <a:p>
          <a:endParaRPr lang="en-US"/>
        </a:p>
      </dgm:t>
    </dgm:pt>
    <dgm:pt modelId="{9AE500BD-CB95-48B8-813B-DAB897AAD79F}" type="sibTrans" cxnId="{D50EF2FB-2FA3-4DAE-B5CB-A7DEAE16612F}">
      <dgm:prSet/>
      <dgm:spPr/>
      <dgm:t>
        <a:bodyPr/>
        <a:lstStyle/>
        <a:p>
          <a:endParaRPr lang="en-US"/>
        </a:p>
      </dgm:t>
    </dgm:pt>
    <dgm:pt modelId="{647ECBA7-1575-4CE7-8220-F014C577613A}">
      <dgm:prSet/>
      <dgm:spPr/>
      <dgm:t>
        <a:bodyPr/>
        <a:lstStyle/>
        <a:p>
          <a:r>
            <a:rPr lang="en-US">
              <a:latin typeface="Trebuchet MS"/>
            </a:rPr>
            <a:t>RAZMJENU</a:t>
          </a:r>
          <a:r>
            <a:rPr lang="en-US"/>
            <a:t> ISKUSTAVA I AKTIVNO SUDJELOVANJE U PRETHODNO DOGOVORENIM AKTIVNOSTIMA</a:t>
          </a:r>
        </a:p>
      </dgm:t>
    </dgm:pt>
    <dgm:pt modelId="{50F6A067-C571-48EB-9677-E98A0E7D196B}" type="parTrans" cxnId="{ECFB29F2-6A80-468D-B28C-561BA142AC9C}">
      <dgm:prSet/>
      <dgm:spPr/>
      <dgm:t>
        <a:bodyPr/>
        <a:lstStyle/>
        <a:p>
          <a:endParaRPr lang="en-US"/>
        </a:p>
      </dgm:t>
    </dgm:pt>
    <dgm:pt modelId="{627B6D57-E7A1-4267-AEE7-7711DD7E4410}" type="sibTrans" cxnId="{ECFB29F2-6A80-468D-B28C-561BA142AC9C}">
      <dgm:prSet/>
      <dgm:spPr/>
      <dgm:t>
        <a:bodyPr/>
        <a:lstStyle/>
        <a:p>
          <a:endParaRPr lang="en-US"/>
        </a:p>
      </dgm:t>
    </dgm:pt>
    <dgm:pt modelId="{E2604194-192B-4C3B-8BA4-A46BDB95557D}">
      <dgm:prSet/>
      <dgm:spPr/>
      <dgm:t>
        <a:bodyPr/>
        <a:lstStyle/>
        <a:p>
          <a:pPr rtl="0"/>
          <a:r>
            <a:rPr lang="en-US"/>
            <a:t>SUDJELOVANJE VEĆEG BROJA UČENIKA U PROGRAMIMA </a:t>
          </a:r>
          <a:r>
            <a:rPr lang="en-US">
              <a:latin typeface="Trebuchet MS" panose="020B0603020202020204"/>
            </a:rPr>
            <a:t>ŠKOLE U BOLNICI</a:t>
          </a:r>
          <a:endParaRPr lang="en-US"/>
        </a:p>
      </dgm:t>
    </dgm:pt>
    <dgm:pt modelId="{6674870E-02EE-4FD6-9B8B-81228952F875}" type="parTrans" cxnId="{906BC6ED-F3CD-449A-B5B8-3F0A82666D32}">
      <dgm:prSet/>
      <dgm:spPr/>
      <dgm:t>
        <a:bodyPr/>
        <a:lstStyle/>
        <a:p>
          <a:endParaRPr lang="en-US"/>
        </a:p>
      </dgm:t>
    </dgm:pt>
    <dgm:pt modelId="{0D1BFD72-F6ED-40E9-A76D-DA16039731F4}" type="sibTrans" cxnId="{906BC6ED-F3CD-449A-B5B8-3F0A82666D32}">
      <dgm:prSet/>
      <dgm:spPr/>
      <dgm:t>
        <a:bodyPr/>
        <a:lstStyle/>
        <a:p>
          <a:endParaRPr lang="en-US"/>
        </a:p>
      </dgm:t>
    </dgm:pt>
    <dgm:pt modelId="{461C76BF-4871-451F-A59D-099380D420C9}">
      <dgm:prSet/>
      <dgm:spPr/>
      <dgm:t>
        <a:bodyPr/>
        <a:lstStyle/>
        <a:p>
          <a:r>
            <a:rPr lang="en-US"/>
            <a:t>VIRTUALNI IZLAZAK IZ BOLNIČKOG PROSTORA I POSJET RAZLIČITIM USTANOVAMA</a:t>
          </a:r>
        </a:p>
      </dgm:t>
    </dgm:pt>
    <dgm:pt modelId="{55F4DE99-34EC-4EF2-B340-CA0A7BD62E84}" type="parTrans" cxnId="{0C45D4AB-46FB-4F76-8CD2-DC70735D8BF2}">
      <dgm:prSet/>
      <dgm:spPr/>
      <dgm:t>
        <a:bodyPr/>
        <a:lstStyle/>
        <a:p>
          <a:endParaRPr lang="en-US"/>
        </a:p>
      </dgm:t>
    </dgm:pt>
    <dgm:pt modelId="{020249E4-9172-47D6-96CA-B828AB9638B3}" type="sibTrans" cxnId="{0C45D4AB-46FB-4F76-8CD2-DC70735D8BF2}">
      <dgm:prSet/>
      <dgm:spPr/>
      <dgm:t>
        <a:bodyPr/>
        <a:lstStyle/>
        <a:p>
          <a:endParaRPr lang="en-US"/>
        </a:p>
      </dgm:t>
    </dgm:pt>
    <dgm:pt modelId="{DEF03CDC-9AC4-4E86-8056-50CAA98445D6}" type="pres">
      <dgm:prSet presAssocID="{D0E1FEB1-05FB-4211-8598-6B2B79F79443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CA8B514E-322B-45B8-93AC-FBB347941467}" type="pres">
      <dgm:prSet presAssocID="{D0E1FEB1-05FB-4211-8598-6B2B79F79443}" presName="dummyMaxCanvas" presStyleCnt="0">
        <dgm:presLayoutVars/>
      </dgm:prSet>
      <dgm:spPr/>
    </dgm:pt>
    <dgm:pt modelId="{F1CF1E3C-3574-4D69-84F1-2FBFABBE3BD4}" type="pres">
      <dgm:prSet presAssocID="{D0E1FEB1-05FB-4211-8598-6B2B79F79443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B5C3058-6926-4BBA-8194-9E6AC80948E5}" type="pres">
      <dgm:prSet presAssocID="{D0E1FEB1-05FB-4211-8598-6B2B79F79443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04B6503-EEF4-4A12-BE5B-066277135322}" type="pres">
      <dgm:prSet presAssocID="{D0E1FEB1-05FB-4211-8598-6B2B79F79443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A03A41E-C7AD-4F45-8167-759493048798}" type="pres">
      <dgm:prSet presAssocID="{D0E1FEB1-05FB-4211-8598-6B2B79F79443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B5FDC7C-5170-4005-95F4-1C058B8D66DC}" type="pres">
      <dgm:prSet presAssocID="{D0E1FEB1-05FB-4211-8598-6B2B79F79443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EACB4E0-9A63-4241-BEB3-CEA7CE4A8F13}" type="pres">
      <dgm:prSet presAssocID="{D0E1FEB1-05FB-4211-8598-6B2B79F79443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06745DB-04A2-48C1-905E-838F56F2A424}" type="pres">
      <dgm:prSet presAssocID="{D0E1FEB1-05FB-4211-8598-6B2B79F79443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DB15277-A438-45B0-A482-94E819603EB1}" type="pres">
      <dgm:prSet presAssocID="{D0E1FEB1-05FB-4211-8598-6B2B79F79443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B94B642-A73D-4118-A44F-1A95E8E6260E}" type="pres">
      <dgm:prSet presAssocID="{D0E1FEB1-05FB-4211-8598-6B2B79F79443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60549E8-8A83-45A6-89A8-E285BFB02474}" type="pres">
      <dgm:prSet presAssocID="{D0E1FEB1-05FB-4211-8598-6B2B79F79443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2170552-6BAD-43E2-AC2C-FCDF1DB55AC9}" type="pres">
      <dgm:prSet presAssocID="{D0E1FEB1-05FB-4211-8598-6B2B79F79443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55CC2D6-A79B-416D-B488-82157DF805CA}" type="pres">
      <dgm:prSet presAssocID="{D0E1FEB1-05FB-4211-8598-6B2B79F79443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DF5EF78-FB6C-44A8-9AAF-A34DC40DC452}" type="pres">
      <dgm:prSet presAssocID="{D0E1FEB1-05FB-4211-8598-6B2B79F79443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86D8C7E-29EE-437C-B4BE-7E5A22A471AB}" type="pres">
      <dgm:prSet presAssocID="{D0E1FEB1-05FB-4211-8598-6B2B79F79443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ECFB29F2-6A80-468D-B28C-561BA142AC9C}" srcId="{D0E1FEB1-05FB-4211-8598-6B2B79F79443}" destId="{647ECBA7-1575-4CE7-8220-F014C577613A}" srcOrd="2" destOrd="0" parTransId="{50F6A067-C571-48EB-9677-E98A0E7D196B}" sibTransId="{627B6D57-E7A1-4267-AEE7-7711DD7E4410}"/>
    <dgm:cxn modelId="{1D6BB01B-FB62-472E-8D95-B48FAD0F174D}" type="presOf" srcId="{9B3A3EC6-2799-4386-BC06-6674DC363279}" destId="{F1CF1E3C-3574-4D69-84F1-2FBFABBE3BD4}" srcOrd="0" destOrd="0" presId="urn:microsoft.com/office/officeart/2005/8/layout/vProcess5"/>
    <dgm:cxn modelId="{D50EF2FB-2FA3-4DAE-B5CB-A7DEAE16612F}" srcId="{D0E1FEB1-05FB-4211-8598-6B2B79F79443}" destId="{0FA27D19-832C-417B-9799-EE627B56DFEC}" srcOrd="1" destOrd="0" parTransId="{C1668D68-4837-4AF3-846A-4CFD77F7EEFA}" sibTransId="{9AE500BD-CB95-48B8-813B-DAB897AAD79F}"/>
    <dgm:cxn modelId="{F047B661-9443-4E67-A0FA-9CD83CCCB4A6}" type="presOf" srcId="{9B3A3EC6-2799-4386-BC06-6674DC363279}" destId="{760549E8-8A83-45A6-89A8-E285BFB02474}" srcOrd="1" destOrd="0" presId="urn:microsoft.com/office/officeart/2005/8/layout/vProcess5"/>
    <dgm:cxn modelId="{ED6642F2-B3A7-477B-9EC1-CFD4511F4A50}" type="presOf" srcId="{647ECBA7-1575-4CE7-8220-F014C577613A}" destId="{004B6503-EEF4-4A12-BE5B-066277135322}" srcOrd="0" destOrd="0" presId="urn:microsoft.com/office/officeart/2005/8/layout/vProcess5"/>
    <dgm:cxn modelId="{D7222711-DC3F-44A5-8702-A4CA3756AB72}" type="presOf" srcId="{461C76BF-4871-451F-A59D-099380D420C9}" destId="{686D8C7E-29EE-437C-B4BE-7E5A22A471AB}" srcOrd="1" destOrd="0" presId="urn:microsoft.com/office/officeart/2005/8/layout/vProcess5"/>
    <dgm:cxn modelId="{9E661B4B-E302-477B-BCFC-4B85AF44F0AB}" type="presOf" srcId="{461C76BF-4871-451F-A59D-099380D420C9}" destId="{7B5FDC7C-5170-4005-95F4-1C058B8D66DC}" srcOrd="0" destOrd="0" presId="urn:microsoft.com/office/officeart/2005/8/layout/vProcess5"/>
    <dgm:cxn modelId="{5F686ED0-A622-4C9A-91B4-1EDC4F4668A4}" type="presOf" srcId="{627B6D57-E7A1-4267-AEE7-7711DD7E4410}" destId="{FDB15277-A438-45B0-A482-94E819603EB1}" srcOrd="0" destOrd="0" presId="urn:microsoft.com/office/officeart/2005/8/layout/vProcess5"/>
    <dgm:cxn modelId="{7CE562FC-464E-4CCB-9E8D-08CAE4596317}" type="presOf" srcId="{E2604194-192B-4C3B-8BA4-A46BDB95557D}" destId="{8A03A41E-C7AD-4F45-8167-759493048798}" srcOrd="0" destOrd="0" presId="urn:microsoft.com/office/officeart/2005/8/layout/vProcess5"/>
    <dgm:cxn modelId="{AD9E6210-4854-46EA-8DD7-BAD083B8CA03}" type="presOf" srcId="{D0E1FEB1-05FB-4211-8598-6B2B79F79443}" destId="{DEF03CDC-9AC4-4E86-8056-50CAA98445D6}" srcOrd="0" destOrd="0" presId="urn:microsoft.com/office/officeart/2005/8/layout/vProcess5"/>
    <dgm:cxn modelId="{C065E926-7661-42FE-BA50-982D4F8E5EAC}" type="presOf" srcId="{9AE500BD-CB95-48B8-813B-DAB897AAD79F}" destId="{106745DB-04A2-48C1-905E-838F56F2A424}" srcOrd="0" destOrd="0" presId="urn:microsoft.com/office/officeart/2005/8/layout/vProcess5"/>
    <dgm:cxn modelId="{0C45D4AB-46FB-4F76-8CD2-DC70735D8BF2}" srcId="{D0E1FEB1-05FB-4211-8598-6B2B79F79443}" destId="{461C76BF-4871-451F-A59D-099380D420C9}" srcOrd="4" destOrd="0" parTransId="{55F4DE99-34EC-4EF2-B340-CA0A7BD62E84}" sibTransId="{020249E4-9172-47D6-96CA-B828AB9638B3}"/>
    <dgm:cxn modelId="{906BC6ED-F3CD-449A-B5B8-3F0A82666D32}" srcId="{D0E1FEB1-05FB-4211-8598-6B2B79F79443}" destId="{E2604194-192B-4C3B-8BA4-A46BDB95557D}" srcOrd="3" destOrd="0" parTransId="{6674870E-02EE-4FD6-9B8B-81228952F875}" sibTransId="{0D1BFD72-F6ED-40E9-A76D-DA16039731F4}"/>
    <dgm:cxn modelId="{A737B0F2-2822-4E98-9017-0F77C0D3C5F1}" type="presOf" srcId="{0FA27D19-832C-417B-9799-EE627B56DFEC}" destId="{02170552-6BAD-43E2-AC2C-FCDF1DB55AC9}" srcOrd="1" destOrd="0" presId="urn:microsoft.com/office/officeart/2005/8/layout/vProcess5"/>
    <dgm:cxn modelId="{DBA5C25E-1D52-491F-8F58-FA32964F43B3}" type="presOf" srcId="{0FA27D19-832C-417B-9799-EE627B56DFEC}" destId="{8B5C3058-6926-4BBA-8194-9E6AC80948E5}" srcOrd="0" destOrd="0" presId="urn:microsoft.com/office/officeart/2005/8/layout/vProcess5"/>
    <dgm:cxn modelId="{5943CFC9-F427-4F67-962B-BEA090282F83}" type="presOf" srcId="{53703B36-6F21-4150-8D0A-26F7D0BE3E28}" destId="{CEACB4E0-9A63-4241-BEB3-CEA7CE4A8F13}" srcOrd="0" destOrd="0" presId="urn:microsoft.com/office/officeart/2005/8/layout/vProcess5"/>
    <dgm:cxn modelId="{6BD0B796-1C47-45DE-9AD0-B6AF666F1497}" type="presOf" srcId="{0D1BFD72-F6ED-40E9-A76D-DA16039731F4}" destId="{9B94B642-A73D-4118-A44F-1A95E8E6260E}" srcOrd="0" destOrd="0" presId="urn:microsoft.com/office/officeart/2005/8/layout/vProcess5"/>
    <dgm:cxn modelId="{61D74F9C-8BC0-4B4D-A403-73FDA7196C3B}" srcId="{D0E1FEB1-05FB-4211-8598-6B2B79F79443}" destId="{9B3A3EC6-2799-4386-BC06-6674DC363279}" srcOrd="0" destOrd="0" parTransId="{8D9E5425-48F4-4C2B-8273-13336C53FD10}" sibTransId="{53703B36-6F21-4150-8D0A-26F7D0BE3E28}"/>
    <dgm:cxn modelId="{7461DC53-2C63-4C98-A9D1-82B72D052924}" type="presOf" srcId="{E2604194-192B-4C3B-8BA4-A46BDB95557D}" destId="{DDF5EF78-FB6C-44A8-9AAF-A34DC40DC452}" srcOrd="1" destOrd="0" presId="urn:microsoft.com/office/officeart/2005/8/layout/vProcess5"/>
    <dgm:cxn modelId="{21785B64-6EAB-4022-BFDC-6C7C86D82E60}" type="presOf" srcId="{647ECBA7-1575-4CE7-8220-F014C577613A}" destId="{E55CC2D6-A79B-416D-B488-82157DF805CA}" srcOrd="1" destOrd="0" presId="urn:microsoft.com/office/officeart/2005/8/layout/vProcess5"/>
    <dgm:cxn modelId="{505BC69F-5D27-4405-9171-A1396FEB1057}" type="presParOf" srcId="{DEF03CDC-9AC4-4E86-8056-50CAA98445D6}" destId="{CA8B514E-322B-45B8-93AC-FBB347941467}" srcOrd="0" destOrd="0" presId="urn:microsoft.com/office/officeart/2005/8/layout/vProcess5"/>
    <dgm:cxn modelId="{EC6B7478-E736-4B60-8C1A-0FBE7E13F884}" type="presParOf" srcId="{DEF03CDC-9AC4-4E86-8056-50CAA98445D6}" destId="{F1CF1E3C-3574-4D69-84F1-2FBFABBE3BD4}" srcOrd="1" destOrd="0" presId="urn:microsoft.com/office/officeart/2005/8/layout/vProcess5"/>
    <dgm:cxn modelId="{F4867C3D-7D84-4348-9445-5FE889D9C5FF}" type="presParOf" srcId="{DEF03CDC-9AC4-4E86-8056-50CAA98445D6}" destId="{8B5C3058-6926-4BBA-8194-9E6AC80948E5}" srcOrd="2" destOrd="0" presId="urn:microsoft.com/office/officeart/2005/8/layout/vProcess5"/>
    <dgm:cxn modelId="{D5C60910-C682-4E45-AD57-EA8F68E1A614}" type="presParOf" srcId="{DEF03CDC-9AC4-4E86-8056-50CAA98445D6}" destId="{004B6503-EEF4-4A12-BE5B-066277135322}" srcOrd="3" destOrd="0" presId="urn:microsoft.com/office/officeart/2005/8/layout/vProcess5"/>
    <dgm:cxn modelId="{59F0A1D6-B457-4934-A030-6368FCFB9069}" type="presParOf" srcId="{DEF03CDC-9AC4-4E86-8056-50CAA98445D6}" destId="{8A03A41E-C7AD-4F45-8167-759493048798}" srcOrd="4" destOrd="0" presId="urn:microsoft.com/office/officeart/2005/8/layout/vProcess5"/>
    <dgm:cxn modelId="{18142CF4-6728-45CB-AA57-7D2F39CA5C03}" type="presParOf" srcId="{DEF03CDC-9AC4-4E86-8056-50CAA98445D6}" destId="{7B5FDC7C-5170-4005-95F4-1C058B8D66DC}" srcOrd="5" destOrd="0" presId="urn:microsoft.com/office/officeart/2005/8/layout/vProcess5"/>
    <dgm:cxn modelId="{902D6776-705E-4CA6-82CC-7564683F7181}" type="presParOf" srcId="{DEF03CDC-9AC4-4E86-8056-50CAA98445D6}" destId="{CEACB4E0-9A63-4241-BEB3-CEA7CE4A8F13}" srcOrd="6" destOrd="0" presId="urn:microsoft.com/office/officeart/2005/8/layout/vProcess5"/>
    <dgm:cxn modelId="{A9E3E209-F6AA-47AB-9439-2A860821A818}" type="presParOf" srcId="{DEF03CDC-9AC4-4E86-8056-50CAA98445D6}" destId="{106745DB-04A2-48C1-905E-838F56F2A424}" srcOrd="7" destOrd="0" presId="urn:microsoft.com/office/officeart/2005/8/layout/vProcess5"/>
    <dgm:cxn modelId="{00D69256-DA9F-4EE8-992C-5F963DD5B5A3}" type="presParOf" srcId="{DEF03CDC-9AC4-4E86-8056-50CAA98445D6}" destId="{FDB15277-A438-45B0-A482-94E819603EB1}" srcOrd="8" destOrd="0" presId="urn:microsoft.com/office/officeart/2005/8/layout/vProcess5"/>
    <dgm:cxn modelId="{4B964F02-5B1D-46F7-BD68-FE8D89F3D70D}" type="presParOf" srcId="{DEF03CDC-9AC4-4E86-8056-50CAA98445D6}" destId="{9B94B642-A73D-4118-A44F-1A95E8E6260E}" srcOrd="9" destOrd="0" presId="urn:microsoft.com/office/officeart/2005/8/layout/vProcess5"/>
    <dgm:cxn modelId="{739E8418-2A1F-4115-95F6-8D8A01A02BAC}" type="presParOf" srcId="{DEF03CDC-9AC4-4E86-8056-50CAA98445D6}" destId="{760549E8-8A83-45A6-89A8-E285BFB02474}" srcOrd="10" destOrd="0" presId="urn:microsoft.com/office/officeart/2005/8/layout/vProcess5"/>
    <dgm:cxn modelId="{35BBDB27-4410-4C3A-9A8C-5B2D4FE692E0}" type="presParOf" srcId="{DEF03CDC-9AC4-4E86-8056-50CAA98445D6}" destId="{02170552-6BAD-43E2-AC2C-FCDF1DB55AC9}" srcOrd="11" destOrd="0" presId="urn:microsoft.com/office/officeart/2005/8/layout/vProcess5"/>
    <dgm:cxn modelId="{0A08CA4A-08E9-4D90-8367-07E34FAC8769}" type="presParOf" srcId="{DEF03CDC-9AC4-4E86-8056-50CAA98445D6}" destId="{E55CC2D6-A79B-416D-B488-82157DF805CA}" srcOrd="12" destOrd="0" presId="urn:microsoft.com/office/officeart/2005/8/layout/vProcess5"/>
    <dgm:cxn modelId="{0BCE3508-343E-4CC6-A9FA-BD880314C928}" type="presParOf" srcId="{DEF03CDC-9AC4-4E86-8056-50CAA98445D6}" destId="{DDF5EF78-FB6C-44A8-9AAF-A34DC40DC452}" srcOrd="13" destOrd="0" presId="urn:microsoft.com/office/officeart/2005/8/layout/vProcess5"/>
    <dgm:cxn modelId="{909052C6-A2D2-4384-9EEC-67204B76AD99}" type="presParOf" srcId="{DEF03CDC-9AC4-4E86-8056-50CAA98445D6}" destId="{686D8C7E-29EE-437C-B4BE-7E5A22A471AB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11480F-5E8C-4A22-B286-96278A2A19F4}" type="doc">
      <dgm:prSet loTypeId="urn:microsoft.com/office/officeart/2005/8/layout/matrix3" loCatId="matrix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D79A0D26-F2AD-4288-863F-222BA72D28A4}">
      <dgm:prSet/>
      <dgm:spPr/>
      <dgm:t>
        <a:bodyPr/>
        <a:lstStyle/>
        <a:p>
          <a:pPr rtl="0"/>
          <a:r>
            <a:rPr lang="en-US">
              <a:latin typeface="Trebuchet MS" panose="020B0603020202020204"/>
            </a:rPr>
            <a:t>SMANJUJU OSJEĆAJ IZOLIRANOSTI</a:t>
          </a:r>
          <a:r>
            <a:rPr lang="en-US"/>
            <a:t> HOSPITALIZIRANOG UČENIKA</a:t>
          </a:r>
        </a:p>
      </dgm:t>
    </dgm:pt>
    <dgm:pt modelId="{19E155EE-7C9E-4595-9041-17E061DA1141}" type="parTrans" cxnId="{B2C418D7-9970-418E-B4F7-F6A8A40F0A5B}">
      <dgm:prSet/>
      <dgm:spPr/>
      <dgm:t>
        <a:bodyPr/>
        <a:lstStyle/>
        <a:p>
          <a:endParaRPr lang="en-US"/>
        </a:p>
      </dgm:t>
    </dgm:pt>
    <dgm:pt modelId="{2C83D296-070D-4CC5-BE99-04D5CAC8DA98}" type="sibTrans" cxnId="{B2C418D7-9970-418E-B4F7-F6A8A40F0A5B}">
      <dgm:prSet/>
      <dgm:spPr/>
      <dgm:t>
        <a:bodyPr/>
        <a:lstStyle/>
        <a:p>
          <a:endParaRPr lang="en-US"/>
        </a:p>
      </dgm:t>
    </dgm:pt>
    <dgm:pt modelId="{6CD26100-0006-4DA7-9A17-E4107046E525}">
      <dgm:prSet/>
      <dgm:spPr/>
      <dgm:t>
        <a:bodyPr/>
        <a:lstStyle/>
        <a:p>
          <a:r>
            <a:rPr lang="en-US"/>
            <a:t>POBOLJŠAVAJU KVALITETU ŽIVOTA ZA VRIJEME BORAVKA U BOLNICI</a:t>
          </a:r>
        </a:p>
      </dgm:t>
    </dgm:pt>
    <dgm:pt modelId="{CA0A9281-928F-4F7A-A4DC-BFF4DDB5D0FE}" type="parTrans" cxnId="{DAAFCDD2-031D-499E-9081-860335D3274F}">
      <dgm:prSet/>
      <dgm:spPr/>
      <dgm:t>
        <a:bodyPr/>
        <a:lstStyle/>
        <a:p>
          <a:endParaRPr lang="en-US"/>
        </a:p>
      </dgm:t>
    </dgm:pt>
    <dgm:pt modelId="{91626EB2-2086-49F2-91E8-BC056A4D1623}" type="sibTrans" cxnId="{DAAFCDD2-031D-499E-9081-860335D3274F}">
      <dgm:prSet/>
      <dgm:spPr/>
      <dgm:t>
        <a:bodyPr/>
        <a:lstStyle/>
        <a:p>
          <a:endParaRPr lang="en-US"/>
        </a:p>
      </dgm:t>
    </dgm:pt>
    <dgm:pt modelId="{0EF17184-BFF8-4E13-A4A7-99BDB349B939}">
      <dgm:prSet/>
      <dgm:spPr/>
      <dgm:t>
        <a:bodyPr/>
        <a:lstStyle/>
        <a:p>
          <a:pPr rtl="0"/>
          <a:r>
            <a:rPr lang="en-US" dirty="0"/>
            <a:t>OBOGAĆUJU I UNAPRJEĐUJU NASTAVNI PROCES</a:t>
          </a:r>
          <a:r>
            <a:rPr lang="en-US" dirty="0">
              <a:latin typeface="Trebuchet MS" panose="020B0603020202020204"/>
            </a:rPr>
            <a:t> I UPOZNAJU UČENIKE S NOVIM OBLICIMA KOMUNIKACIJE</a:t>
          </a:r>
          <a:endParaRPr lang="en-US" dirty="0"/>
        </a:p>
      </dgm:t>
    </dgm:pt>
    <dgm:pt modelId="{F6441D01-3523-4121-BED5-55A21E914C06}" type="parTrans" cxnId="{169AB769-A657-4223-89DA-B316F92A369C}">
      <dgm:prSet/>
      <dgm:spPr/>
      <dgm:t>
        <a:bodyPr/>
        <a:lstStyle/>
        <a:p>
          <a:endParaRPr lang="en-US"/>
        </a:p>
      </dgm:t>
    </dgm:pt>
    <dgm:pt modelId="{1A67C4A6-5AAF-4ECE-AAF1-BED5E5E0EF6D}" type="sibTrans" cxnId="{169AB769-A657-4223-89DA-B316F92A369C}">
      <dgm:prSet/>
      <dgm:spPr/>
      <dgm:t>
        <a:bodyPr/>
        <a:lstStyle/>
        <a:p>
          <a:endParaRPr lang="en-US"/>
        </a:p>
      </dgm:t>
    </dgm:pt>
    <dgm:pt modelId="{40691F5F-D944-4EA6-89B9-9B2DEE8840BB}">
      <dgm:prSet/>
      <dgm:spPr/>
      <dgm:t>
        <a:bodyPr/>
        <a:lstStyle/>
        <a:p>
          <a:pPr rtl="0"/>
          <a:r>
            <a:rPr lang="en-US" dirty="0"/>
            <a:t>POTIČU SAMOSTALNOST, KOMUNIKACIJU, KREATIVNOST I PODIŽU UČENIKOVO SAMOPOUZDANJE</a:t>
          </a:r>
          <a:r>
            <a:rPr lang="en-US" dirty="0">
              <a:latin typeface="Trebuchet MS" panose="020B0603020202020204"/>
            </a:rPr>
            <a:t> </a:t>
          </a:r>
          <a:endParaRPr lang="en-US" dirty="0"/>
        </a:p>
      </dgm:t>
    </dgm:pt>
    <dgm:pt modelId="{A30DB44D-04DA-4A6F-A162-8BCE5BF34F47}" type="parTrans" cxnId="{DD74735F-AA7C-49EC-A0B4-7ED8849AD6FA}">
      <dgm:prSet/>
      <dgm:spPr/>
      <dgm:t>
        <a:bodyPr/>
        <a:lstStyle/>
        <a:p>
          <a:endParaRPr lang="en-US"/>
        </a:p>
      </dgm:t>
    </dgm:pt>
    <dgm:pt modelId="{98ED9FCF-1EE8-4307-BB2E-9E6DA25C0DEA}" type="sibTrans" cxnId="{DD74735F-AA7C-49EC-A0B4-7ED8849AD6FA}">
      <dgm:prSet/>
      <dgm:spPr/>
      <dgm:t>
        <a:bodyPr/>
        <a:lstStyle/>
        <a:p>
          <a:endParaRPr lang="en-US"/>
        </a:p>
      </dgm:t>
    </dgm:pt>
    <dgm:pt modelId="{4E1830D5-3937-4D32-815D-84A4C9C1354D}" type="pres">
      <dgm:prSet presAssocID="{E811480F-5E8C-4A22-B286-96278A2A19F4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B992AF54-55B7-4821-8557-17AE8CC9B389}" type="pres">
      <dgm:prSet presAssocID="{E811480F-5E8C-4A22-B286-96278A2A19F4}" presName="diamond" presStyleLbl="bgShp" presStyleIdx="0" presStyleCnt="1"/>
      <dgm:spPr/>
    </dgm:pt>
    <dgm:pt modelId="{54111756-E12A-4F0C-9F08-AF6CE5C74F91}" type="pres">
      <dgm:prSet presAssocID="{E811480F-5E8C-4A22-B286-96278A2A19F4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5681F17-66EA-4142-AB26-75BBF868E2AF}" type="pres">
      <dgm:prSet presAssocID="{E811480F-5E8C-4A22-B286-96278A2A19F4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8F124AA-4C11-492C-B608-B7C34DCC5174}" type="pres">
      <dgm:prSet presAssocID="{E811480F-5E8C-4A22-B286-96278A2A19F4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8756192-1931-45E7-9CC0-382837F752F0}" type="pres">
      <dgm:prSet presAssocID="{E811480F-5E8C-4A22-B286-96278A2A19F4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B2C418D7-9970-418E-B4F7-F6A8A40F0A5B}" srcId="{E811480F-5E8C-4A22-B286-96278A2A19F4}" destId="{D79A0D26-F2AD-4288-863F-222BA72D28A4}" srcOrd="0" destOrd="0" parTransId="{19E155EE-7C9E-4595-9041-17E061DA1141}" sibTransId="{2C83D296-070D-4CC5-BE99-04D5CAC8DA98}"/>
    <dgm:cxn modelId="{DAAFCDD2-031D-499E-9081-860335D3274F}" srcId="{E811480F-5E8C-4A22-B286-96278A2A19F4}" destId="{6CD26100-0006-4DA7-9A17-E4107046E525}" srcOrd="1" destOrd="0" parTransId="{CA0A9281-928F-4F7A-A4DC-BFF4DDB5D0FE}" sibTransId="{91626EB2-2086-49F2-91E8-BC056A4D1623}"/>
    <dgm:cxn modelId="{76C18867-658D-4D20-AECA-5F55B0ACA013}" type="presOf" srcId="{D79A0D26-F2AD-4288-863F-222BA72D28A4}" destId="{54111756-E12A-4F0C-9F08-AF6CE5C74F91}" srcOrd="0" destOrd="0" presId="urn:microsoft.com/office/officeart/2005/8/layout/matrix3"/>
    <dgm:cxn modelId="{B0557EF8-7B2B-4F08-AA04-C84D3CC276F6}" type="presOf" srcId="{E811480F-5E8C-4A22-B286-96278A2A19F4}" destId="{4E1830D5-3937-4D32-815D-84A4C9C1354D}" srcOrd="0" destOrd="0" presId="urn:microsoft.com/office/officeart/2005/8/layout/matrix3"/>
    <dgm:cxn modelId="{169AB769-A657-4223-89DA-B316F92A369C}" srcId="{E811480F-5E8C-4A22-B286-96278A2A19F4}" destId="{0EF17184-BFF8-4E13-A4A7-99BDB349B939}" srcOrd="2" destOrd="0" parTransId="{F6441D01-3523-4121-BED5-55A21E914C06}" sibTransId="{1A67C4A6-5AAF-4ECE-AAF1-BED5E5E0EF6D}"/>
    <dgm:cxn modelId="{71C24315-AD7C-4B27-8B98-FAE561C4D408}" type="presOf" srcId="{0EF17184-BFF8-4E13-A4A7-99BDB349B939}" destId="{D8F124AA-4C11-492C-B608-B7C34DCC5174}" srcOrd="0" destOrd="0" presId="urn:microsoft.com/office/officeart/2005/8/layout/matrix3"/>
    <dgm:cxn modelId="{EAD08CDD-8D2F-4149-BCC6-F68D8DA55181}" type="presOf" srcId="{6CD26100-0006-4DA7-9A17-E4107046E525}" destId="{D5681F17-66EA-4142-AB26-75BBF868E2AF}" srcOrd="0" destOrd="0" presId="urn:microsoft.com/office/officeart/2005/8/layout/matrix3"/>
    <dgm:cxn modelId="{DD74735F-AA7C-49EC-A0B4-7ED8849AD6FA}" srcId="{E811480F-5E8C-4A22-B286-96278A2A19F4}" destId="{40691F5F-D944-4EA6-89B9-9B2DEE8840BB}" srcOrd="3" destOrd="0" parTransId="{A30DB44D-04DA-4A6F-A162-8BCE5BF34F47}" sibTransId="{98ED9FCF-1EE8-4307-BB2E-9E6DA25C0DEA}"/>
    <dgm:cxn modelId="{218ED4C9-C3F9-4932-B99A-0787911652AE}" type="presOf" srcId="{40691F5F-D944-4EA6-89B9-9B2DEE8840BB}" destId="{18756192-1931-45E7-9CC0-382837F752F0}" srcOrd="0" destOrd="0" presId="urn:microsoft.com/office/officeart/2005/8/layout/matrix3"/>
    <dgm:cxn modelId="{26B0DE67-8398-47F4-A133-40A5D9DF096F}" type="presParOf" srcId="{4E1830D5-3937-4D32-815D-84A4C9C1354D}" destId="{B992AF54-55B7-4821-8557-17AE8CC9B389}" srcOrd="0" destOrd="0" presId="urn:microsoft.com/office/officeart/2005/8/layout/matrix3"/>
    <dgm:cxn modelId="{63C6D762-AF05-4A6D-9820-12B8A5549C27}" type="presParOf" srcId="{4E1830D5-3937-4D32-815D-84A4C9C1354D}" destId="{54111756-E12A-4F0C-9F08-AF6CE5C74F91}" srcOrd="1" destOrd="0" presId="urn:microsoft.com/office/officeart/2005/8/layout/matrix3"/>
    <dgm:cxn modelId="{977FC61E-12E9-4792-B0CA-21A92BCBDAC7}" type="presParOf" srcId="{4E1830D5-3937-4D32-815D-84A4C9C1354D}" destId="{D5681F17-66EA-4142-AB26-75BBF868E2AF}" srcOrd="2" destOrd="0" presId="urn:microsoft.com/office/officeart/2005/8/layout/matrix3"/>
    <dgm:cxn modelId="{908F0E1D-E3E3-4DC1-90F5-2D149D7D6A4C}" type="presParOf" srcId="{4E1830D5-3937-4D32-815D-84A4C9C1354D}" destId="{D8F124AA-4C11-492C-B608-B7C34DCC5174}" srcOrd="3" destOrd="0" presId="urn:microsoft.com/office/officeart/2005/8/layout/matrix3"/>
    <dgm:cxn modelId="{99DE0C9B-591B-4C7E-B9AF-B5375CE5BA8D}" type="presParOf" srcId="{4E1830D5-3937-4D32-815D-84A4C9C1354D}" destId="{18756192-1931-45E7-9CC0-382837F752F0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CF1E3C-3574-4D69-84F1-2FBFABBE3BD4}">
      <dsp:nvSpPr>
        <dsp:cNvPr id="0" name=""/>
        <dsp:cNvSpPr/>
      </dsp:nvSpPr>
      <dsp:spPr>
        <a:xfrm>
          <a:off x="0" y="0"/>
          <a:ext cx="6940485" cy="105424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/>
            <a:t>POVEZIVANJE I </a:t>
          </a:r>
          <a:r>
            <a:rPr lang="en-US" sz="1900" kern="1200">
              <a:latin typeface="Trebuchet MS" panose="020B0603020202020204"/>
            </a:rPr>
            <a:t>KOMUNIKACIJU</a:t>
          </a:r>
          <a:r>
            <a:rPr lang="en-US" sz="1900" kern="1200"/>
            <a:t> HOSPITALIZIRANIH UČENIKA S NJIHOVIM MATIČNIM ŠKOLAMA I PRIJATELJSKIM ŠKOLAMA  U STVARNOM VREMENU</a:t>
          </a:r>
        </a:p>
      </dsp:txBody>
      <dsp:txXfrm>
        <a:off x="30878" y="30878"/>
        <a:ext cx="5679529" cy="992486"/>
      </dsp:txXfrm>
    </dsp:sp>
    <dsp:sp modelId="{8B5C3058-6926-4BBA-8194-9E6AC80948E5}">
      <dsp:nvSpPr>
        <dsp:cNvPr id="0" name=""/>
        <dsp:cNvSpPr/>
      </dsp:nvSpPr>
      <dsp:spPr>
        <a:xfrm>
          <a:off x="518283" y="1200664"/>
          <a:ext cx="6940485" cy="105424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>
              <a:latin typeface="Trebuchet MS"/>
            </a:rPr>
            <a:t>PODRŠKU</a:t>
          </a:r>
          <a:r>
            <a:rPr lang="en-US" sz="1900" kern="1200"/>
            <a:t> UČENIKU NA LIJEČENJU U INOZEMSTVU</a:t>
          </a:r>
        </a:p>
      </dsp:txBody>
      <dsp:txXfrm>
        <a:off x="549161" y="1231542"/>
        <a:ext cx="5675189" cy="992486"/>
      </dsp:txXfrm>
    </dsp:sp>
    <dsp:sp modelId="{004B6503-EEF4-4A12-BE5B-066277135322}">
      <dsp:nvSpPr>
        <dsp:cNvPr id="0" name=""/>
        <dsp:cNvSpPr/>
      </dsp:nvSpPr>
      <dsp:spPr>
        <a:xfrm>
          <a:off x="1036566" y="2401328"/>
          <a:ext cx="6940485" cy="105424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>
              <a:latin typeface="Trebuchet MS"/>
            </a:rPr>
            <a:t>RAZMJENU</a:t>
          </a:r>
          <a:r>
            <a:rPr lang="en-US" sz="1900" kern="1200"/>
            <a:t> ISKUSTAVA I AKTIVNO SUDJELOVANJE U PRETHODNO DOGOVORENIM AKTIVNOSTIMA</a:t>
          </a:r>
        </a:p>
      </dsp:txBody>
      <dsp:txXfrm>
        <a:off x="1067444" y="2432206"/>
        <a:ext cx="5675189" cy="992486"/>
      </dsp:txXfrm>
    </dsp:sp>
    <dsp:sp modelId="{8A03A41E-C7AD-4F45-8167-759493048798}">
      <dsp:nvSpPr>
        <dsp:cNvPr id="0" name=""/>
        <dsp:cNvSpPr/>
      </dsp:nvSpPr>
      <dsp:spPr>
        <a:xfrm>
          <a:off x="1554849" y="3601993"/>
          <a:ext cx="6940485" cy="105424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/>
            <a:t>SUDJELOVANJE VEĆEG BROJA UČENIKA U PROGRAMIMA </a:t>
          </a:r>
          <a:r>
            <a:rPr lang="en-US" sz="1900" kern="1200">
              <a:latin typeface="Trebuchet MS" panose="020B0603020202020204"/>
            </a:rPr>
            <a:t>ŠKOLE U BOLNICI</a:t>
          </a:r>
          <a:endParaRPr lang="en-US" sz="1900" kern="1200"/>
        </a:p>
      </dsp:txBody>
      <dsp:txXfrm>
        <a:off x="1585727" y="3632871"/>
        <a:ext cx="5675189" cy="992486"/>
      </dsp:txXfrm>
    </dsp:sp>
    <dsp:sp modelId="{7B5FDC7C-5170-4005-95F4-1C058B8D66DC}">
      <dsp:nvSpPr>
        <dsp:cNvPr id="0" name=""/>
        <dsp:cNvSpPr/>
      </dsp:nvSpPr>
      <dsp:spPr>
        <a:xfrm>
          <a:off x="2073132" y="4802657"/>
          <a:ext cx="6940485" cy="105424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/>
            <a:t>VIRTUALNI IZLAZAK IZ BOLNIČKOG PROSTORA I POSJET RAZLIČITIM USTANOVAMA</a:t>
          </a:r>
        </a:p>
      </dsp:txBody>
      <dsp:txXfrm>
        <a:off x="2104010" y="4833535"/>
        <a:ext cx="5675189" cy="992486"/>
      </dsp:txXfrm>
    </dsp:sp>
    <dsp:sp modelId="{CEACB4E0-9A63-4241-BEB3-CEA7CE4A8F13}">
      <dsp:nvSpPr>
        <dsp:cNvPr id="0" name=""/>
        <dsp:cNvSpPr/>
      </dsp:nvSpPr>
      <dsp:spPr>
        <a:xfrm>
          <a:off x="6255228" y="770182"/>
          <a:ext cx="685257" cy="68525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/>
        </a:p>
      </dsp:txBody>
      <dsp:txXfrm>
        <a:off x="6409411" y="770182"/>
        <a:ext cx="376891" cy="515656"/>
      </dsp:txXfrm>
    </dsp:sp>
    <dsp:sp modelId="{106745DB-04A2-48C1-905E-838F56F2A424}">
      <dsp:nvSpPr>
        <dsp:cNvPr id="0" name=""/>
        <dsp:cNvSpPr/>
      </dsp:nvSpPr>
      <dsp:spPr>
        <a:xfrm>
          <a:off x="6773511" y="1970846"/>
          <a:ext cx="685257" cy="685257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/>
        </a:p>
      </dsp:txBody>
      <dsp:txXfrm>
        <a:off x="6927694" y="1970846"/>
        <a:ext cx="376891" cy="515656"/>
      </dsp:txXfrm>
    </dsp:sp>
    <dsp:sp modelId="{FDB15277-A438-45B0-A482-94E819603EB1}">
      <dsp:nvSpPr>
        <dsp:cNvPr id="0" name=""/>
        <dsp:cNvSpPr/>
      </dsp:nvSpPr>
      <dsp:spPr>
        <a:xfrm>
          <a:off x="7291794" y="3153940"/>
          <a:ext cx="685257" cy="685257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/>
        </a:p>
      </dsp:txBody>
      <dsp:txXfrm>
        <a:off x="7445977" y="3153940"/>
        <a:ext cx="376891" cy="515656"/>
      </dsp:txXfrm>
    </dsp:sp>
    <dsp:sp modelId="{9B94B642-A73D-4118-A44F-1A95E8E6260E}">
      <dsp:nvSpPr>
        <dsp:cNvPr id="0" name=""/>
        <dsp:cNvSpPr/>
      </dsp:nvSpPr>
      <dsp:spPr>
        <a:xfrm>
          <a:off x="7810077" y="4366318"/>
          <a:ext cx="685257" cy="685257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/>
        </a:p>
      </dsp:txBody>
      <dsp:txXfrm>
        <a:off x="7964260" y="4366318"/>
        <a:ext cx="376891" cy="5156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92AF54-55B7-4821-8557-17AE8CC9B389}">
      <dsp:nvSpPr>
        <dsp:cNvPr id="0" name=""/>
        <dsp:cNvSpPr/>
      </dsp:nvSpPr>
      <dsp:spPr>
        <a:xfrm>
          <a:off x="1103905" y="0"/>
          <a:ext cx="5008636" cy="5008636"/>
        </a:xfrm>
        <a:prstGeom prst="diamond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111756-E12A-4F0C-9F08-AF6CE5C74F91}">
      <dsp:nvSpPr>
        <dsp:cNvPr id="0" name=""/>
        <dsp:cNvSpPr/>
      </dsp:nvSpPr>
      <dsp:spPr>
        <a:xfrm>
          <a:off x="1579725" y="475820"/>
          <a:ext cx="1953368" cy="195336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>
              <a:latin typeface="Trebuchet MS" panose="020B0603020202020204"/>
            </a:rPr>
            <a:t>SMANJUJU OSJEĆAJ IZOLIRANOSTI</a:t>
          </a:r>
          <a:r>
            <a:rPr lang="en-US" sz="1500" kern="1200"/>
            <a:t> HOSPITALIZIRANOG UČENIKA</a:t>
          </a:r>
        </a:p>
      </dsp:txBody>
      <dsp:txXfrm>
        <a:off x="1675081" y="571176"/>
        <a:ext cx="1762656" cy="1762656"/>
      </dsp:txXfrm>
    </dsp:sp>
    <dsp:sp modelId="{D5681F17-66EA-4142-AB26-75BBF868E2AF}">
      <dsp:nvSpPr>
        <dsp:cNvPr id="0" name=""/>
        <dsp:cNvSpPr/>
      </dsp:nvSpPr>
      <dsp:spPr>
        <a:xfrm>
          <a:off x="3683353" y="475820"/>
          <a:ext cx="1953368" cy="1953368"/>
        </a:xfrm>
        <a:prstGeom prst="roundRect">
          <a:avLst/>
        </a:prstGeom>
        <a:solidFill>
          <a:schemeClr val="accent5">
            <a:hueOff val="831752"/>
            <a:satOff val="-16830"/>
            <a:lumOff val="523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/>
            <a:t>POBOLJŠAVAJU KVALITETU ŽIVOTA ZA VRIJEME BORAVKA U BOLNICI</a:t>
          </a:r>
        </a:p>
      </dsp:txBody>
      <dsp:txXfrm>
        <a:off x="3778709" y="571176"/>
        <a:ext cx="1762656" cy="1762656"/>
      </dsp:txXfrm>
    </dsp:sp>
    <dsp:sp modelId="{D8F124AA-4C11-492C-B608-B7C34DCC5174}">
      <dsp:nvSpPr>
        <dsp:cNvPr id="0" name=""/>
        <dsp:cNvSpPr/>
      </dsp:nvSpPr>
      <dsp:spPr>
        <a:xfrm>
          <a:off x="1579725" y="2579448"/>
          <a:ext cx="1953368" cy="1953368"/>
        </a:xfrm>
        <a:prstGeom prst="roundRect">
          <a:avLst/>
        </a:prstGeom>
        <a:solidFill>
          <a:schemeClr val="accent5">
            <a:hueOff val="1663504"/>
            <a:satOff val="-33659"/>
            <a:lumOff val="1046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OBOGAĆUJU I UNAPRJEĐUJU NASTAVNI PROCES</a:t>
          </a:r>
          <a:r>
            <a:rPr lang="en-US" sz="1500" kern="1200" dirty="0">
              <a:latin typeface="Trebuchet MS" panose="020B0603020202020204"/>
            </a:rPr>
            <a:t> I UPOZNAJU UČENIKE S NOVIM OBLICIMA KOMUNIKACIJE</a:t>
          </a:r>
          <a:endParaRPr lang="en-US" sz="1500" kern="1200" dirty="0"/>
        </a:p>
      </dsp:txBody>
      <dsp:txXfrm>
        <a:off x="1675081" y="2674804"/>
        <a:ext cx="1762656" cy="1762656"/>
      </dsp:txXfrm>
    </dsp:sp>
    <dsp:sp modelId="{18756192-1931-45E7-9CC0-382837F752F0}">
      <dsp:nvSpPr>
        <dsp:cNvPr id="0" name=""/>
        <dsp:cNvSpPr/>
      </dsp:nvSpPr>
      <dsp:spPr>
        <a:xfrm>
          <a:off x="3683353" y="2579448"/>
          <a:ext cx="1953368" cy="1953368"/>
        </a:xfrm>
        <a:prstGeom prst="roundRect">
          <a:avLst/>
        </a:prstGeom>
        <a:solidFill>
          <a:schemeClr val="accent5">
            <a:hueOff val="2495256"/>
            <a:satOff val="-50489"/>
            <a:lumOff val="156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POTIČU SAMOSTALNOST, KOMUNIKACIJU, KREATIVNOST I PODIŽU UČENIKOVO SAMOPOUZDANJE</a:t>
          </a:r>
          <a:r>
            <a:rPr lang="en-US" sz="1500" kern="1200" dirty="0">
              <a:latin typeface="Trebuchet MS" panose="020B0603020202020204"/>
            </a:rPr>
            <a:t> </a:t>
          </a:r>
          <a:endParaRPr lang="en-US" sz="1500" kern="1200" dirty="0"/>
        </a:p>
      </dsp:txBody>
      <dsp:txXfrm>
        <a:off x="3778709" y="2674804"/>
        <a:ext cx="1762656" cy="17626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709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711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500414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3708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707851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213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3797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457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461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675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10/31/2019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598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265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792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540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041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064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026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kahoot.it/" TargetMode="External"/><Relationship Id="rId2" Type="http://schemas.openxmlformats.org/officeDocument/2006/relationships/hyperlink" Target="https://create.kahoot.it/details/f2f24215-a90f-4113-ae47-0495e0b615ec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0650" y="1769345"/>
            <a:ext cx="9007236" cy="1654354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VIDEOKONFERENCIJE U </a:t>
            </a:r>
            <a:r>
              <a:rPr lang="en-US" sz="4800" dirty="0" smtClean="0"/>
              <a:t>NASTAVI</a:t>
            </a:r>
            <a:r>
              <a:rPr lang="en-US" sz="4400" dirty="0"/>
              <a:t/>
            </a:r>
            <a:br>
              <a:rPr lang="en-US" sz="4400" dirty="0"/>
            </a:br>
            <a:r>
              <a:rPr lang="en-US" sz="4000" dirty="0"/>
              <a:t>ŠKOLA U BOLNICI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34311" y="5169168"/>
            <a:ext cx="6376178" cy="92251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 DANIJELA BEJUK, PROF. ENGLESKOG I NJEMAČKOG JEZIKA</a:t>
            </a:r>
          </a:p>
          <a:p>
            <a:pPr algn="l"/>
            <a:r>
              <a:rPr lang="en-US">
                <a:solidFill>
                  <a:schemeClr val="tx1"/>
                </a:solidFill>
              </a:rPr>
              <a:t> MARTINA BOŠNJAK, UČITELJICA RN</a:t>
            </a:r>
          </a:p>
        </p:txBody>
      </p:sp>
    </p:spTree>
    <p:extLst>
      <p:ext uri="{BB962C8B-B14F-4D97-AF65-F5344CB8AC3E}">
        <p14:creationId xmlns:p14="http://schemas.microsoft.com/office/powerpoint/2010/main" val="385614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624FD-9C2A-4BDC-AE8D-741344205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166" y="517876"/>
            <a:ext cx="4701066" cy="874722"/>
          </a:xfrm>
        </p:spPr>
        <p:txBody>
          <a:bodyPr anchor="b">
            <a:normAutofit/>
          </a:bodyPr>
          <a:lstStyle/>
          <a:p>
            <a:pPr algn="ctr"/>
            <a:r>
              <a:rPr lang="en-US"/>
              <a:t>ŠKOLE PRIJATELJI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CE6B4B-D38A-4C1E-BE98-59D010DE9C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167" y="1717525"/>
            <a:ext cx="4844841" cy="298099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200">
                <a:solidFill>
                  <a:schemeClr val="accent1"/>
                </a:solidFill>
              </a:rPr>
              <a:t>OŠ DRAGUTINA TADIJANOVIĆA, VUKOVAR</a:t>
            </a:r>
          </a:p>
          <a:p>
            <a:pPr marL="0" indent="0">
              <a:buNone/>
            </a:pPr>
            <a:r>
              <a:rPr lang="en-US" sz="2400"/>
              <a:t>• KULTURNO - UMJETNIČKI PROGRAM </a:t>
            </a:r>
            <a:r>
              <a:rPr lang="en-US" sz="2400">
                <a:ea typeface="+mn-lt"/>
                <a:cs typeface="+mn-lt"/>
              </a:rPr>
              <a:t> „</a:t>
            </a:r>
            <a:r>
              <a:rPr lang="en-US" sz="2400"/>
              <a:t>BOŽIĆNA ZAHVALA</a:t>
            </a:r>
            <a:r>
              <a:rPr lang="en-US" sz="2400">
                <a:ea typeface="+mn-lt"/>
                <a:cs typeface="+mn-lt"/>
              </a:rPr>
              <a:t>”</a:t>
            </a:r>
          </a:p>
        </p:txBody>
      </p:sp>
      <p:pic>
        <p:nvPicPr>
          <p:cNvPr id="4" name="Picture 4" descr="A group of people in a room&#10;&#10;Description generated with very high confidence">
            <a:extLst>
              <a:ext uri="{FF2B5EF4-FFF2-40B4-BE49-F238E27FC236}">
                <a16:creationId xmlns:a16="http://schemas.microsoft.com/office/drawing/2014/main" id="{51F64166-9DE2-4BDC-9988-05C7B54899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33" t="3509" r="3333" b="3509"/>
          <a:stretch/>
        </p:blipFill>
        <p:spPr>
          <a:xfrm>
            <a:off x="7188678" y="118877"/>
            <a:ext cx="4058591" cy="30447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6" descr="A group of people in front of a monitor&#10;&#10;Description generated with very high confidence">
            <a:extLst>
              <a:ext uri="{FF2B5EF4-FFF2-40B4-BE49-F238E27FC236}">
                <a16:creationId xmlns:a16="http://schemas.microsoft.com/office/drawing/2014/main" id="{956595EE-C28F-49EB-920B-4A7AAFD956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25" t="4602" r="1934" b="3766"/>
          <a:stretch/>
        </p:blipFill>
        <p:spPr>
          <a:xfrm>
            <a:off x="5032074" y="3430438"/>
            <a:ext cx="4812078" cy="31531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5638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0C2C798-E0A9-4753-B6A9-2DEF23312BBC}"/>
              </a:ext>
            </a:extLst>
          </p:cNvPr>
          <p:cNvSpPr txBox="1"/>
          <p:nvPr/>
        </p:nvSpPr>
        <p:spPr>
          <a:xfrm>
            <a:off x="1415950" y="4827120"/>
            <a:ext cx="8957534" cy="1182838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cap="all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 „</a:t>
            </a:r>
            <a:r>
              <a:rPr lang="en-US" sz="24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TRIBINA U GOSTIMA</a:t>
            </a:r>
            <a:r>
              <a:rPr lang="en-US" sz="2400" cap="all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”</a:t>
            </a:r>
            <a:r>
              <a:rPr lang="en-US" sz="24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 </a:t>
            </a:r>
            <a:r>
              <a:rPr lang="en-US" sz="24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HRVOJA KOVAČEVIĆA - ŽELJKA HORVAT VUKELJA</a:t>
            </a:r>
            <a:endParaRPr lang="en-US">
              <a:solidFill>
                <a:schemeClr val="tx1">
                  <a:lumMod val="75000"/>
                  <a:lumOff val="25000"/>
                </a:schemeClr>
              </a:solidFill>
              <a:ea typeface="+mj-ea"/>
              <a:cs typeface="+mj-cs"/>
            </a:endParaRPr>
          </a:p>
        </p:txBody>
      </p:sp>
      <p:pic>
        <p:nvPicPr>
          <p:cNvPr id="9" name="Picture 9" descr="A group of people around each other&#10;&#10;Description generated with very high confidence">
            <a:extLst>
              <a:ext uri="{FF2B5EF4-FFF2-40B4-BE49-F238E27FC236}">
                <a16:creationId xmlns:a16="http://schemas.microsoft.com/office/drawing/2014/main" id="{9DB4FE18-2446-4705-9903-9D1879ABE7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09" t="16151" r="4348" b="12715"/>
          <a:stretch/>
        </p:blipFill>
        <p:spPr>
          <a:xfrm>
            <a:off x="541316" y="1627228"/>
            <a:ext cx="2907359" cy="28025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3" descr="A group of people in front of a television&#10;&#10;Description generated with very high confidence">
            <a:extLst>
              <a:ext uri="{FF2B5EF4-FFF2-40B4-BE49-F238E27FC236}">
                <a16:creationId xmlns:a16="http://schemas.microsoft.com/office/drawing/2014/main" id="{68B98FEE-C1DC-4539-B333-BD9498459A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92" t="3382" r="7692" b="2944"/>
          <a:stretch/>
        </p:blipFill>
        <p:spPr>
          <a:xfrm>
            <a:off x="3816421" y="376400"/>
            <a:ext cx="4178011" cy="35061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7" descr="A group of people sitting at a table using a computer&#10;&#10;Description generated with very high confidence">
            <a:extLst>
              <a:ext uri="{FF2B5EF4-FFF2-40B4-BE49-F238E27FC236}">
                <a16:creationId xmlns:a16="http://schemas.microsoft.com/office/drawing/2014/main" id="{0FF935C4-87E6-47C1-B45E-06539B419E1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498" t="3382" r="8014" b="2899"/>
          <a:stretch/>
        </p:blipFill>
        <p:spPr>
          <a:xfrm>
            <a:off x="8380635" y="1641607"/>
            <a:ext cx="3316897" cy="27887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1118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CE368-6EB3-4223-963D-BB99D8B15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890" y="474743"/>
            <a:ext cx="5006285" cy="1047249"/>
          </a:xfrm>
        </p:spPr>
        <p:txBody>
          <a:bodyPr anchor="b">
            <a:normAutofit/>
          </a:bodyPr>
          <a:lstStyle/>
          <a:p>
            <a:r>
              <a:rPr lang="en-US"/>
              <a:t>OŠ RAJIĆ, NOVSKA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30B410-1BA2-4C6C-B2ED-E0E50DD37D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2984" y="2278242"/>
            <a:ext cx="3281004" cy="354171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/>
              <a:t>DAN SIGURNIJEG INTERNETA</a:t>
            </a:r>
            <a:endParaRPr lang="en-US"/>
          </a:p>
          <a:p>
            <a:r>
              <a:rPr lang="en-US" sz="2400"/>
              <a:t>ZAJEDNIČKO PONAVLJANJE SADRŽAJA - KAHOOT KVIZ</a:t>
            </a:r>
          </a:p>
        </p:txBody>
      </p:sp>
      <p:pic>
        <p:nvPicPr>
          <p:cNvPr id="4" name="Picture 4" descr="A group of people sitting at a desk in front of a computer screen&#10;&#10;Description generated with very high confidence">
            <a:extLst>
              <a:ext uri="{FF2B5EF4-FFF2-40B4-BE49-F238E27FC236}">
                <a16:creationId xmlns:a16="http://schemas.microsoft.com/office/drawing/2014/main" id="{741AB9D1-F004-420D-A564-EDD5627373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63" t="4412" r="6763" b="2574"/>
          <a:stretch/>
        </p:blipFill>
        <p:spPr>
          <a:xfrm>
            <a:off x="4051968" y="1974241"/>
            <a:ext cx="3190236" cy="45143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6" descr="A flat screen tv sitting on top of a television&#10;&#10;Description generated with very high confidence">
            <a:extLst>
              <a:ext uri="{FF2B5EF4-FFF2-40B4-BE49-F238E27FC236}">
                <a16:creationId xmlns:a16="http://schemas.microsoft.com/office/drawing/2014/main" id="{43B76235-CBE1-4143-AC61-BEBA755C66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319" t="28528" r="-347" b="161"/>
          <a:stretch/>
        </p:blipFill>
        <p:spPr>
          <a:xfrm>
            <a:off x="7793873" y="479721"/>
            <a:ext cx="4093755" cy="26318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6" descr="A person using a computer&#10;&#10;Description generated with very high confidence">
            <a:extLst>
              <a:ext uri="{FF2B5EF4-FFF2-40B4-BE49-F238E27FC236}">
                <a16:creationId xmlns:a16="http://schemas.microsoft.com/office/drawing/2014/main" id="{97E43AAA-DF1F-4CBF-8C1C-DE7C88E096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2439" y="4054776"/>
            <a:ext cx="4140858" cy="24290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6999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A person standing in front of a television playing a video game&#10;&#10;Description generated with high confidence">
            <a:extLst>
              <a:ext uri="{FF2B5EF4-FFF2-40B4-BE49-F238E27FC236}">
                <a16:creationId xmlns:a16="http://schemas.microsoft.com/office/drawing/2014/main" id="{5607B68B-85E7-44B3-B252-9F7124B8C4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76" t="2857" r="2786" b="4472"/>
          <a:stretch/>
        </p:blipFill>
        <p:spPr>
          <a:xfrm>
            <a:off x="128868" y="143774"/>
            <a:ext cx="4427438" cy="32785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7173AE1-E19A-4164-90A7-0BCEA7299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9856" y="2819784"/>
            <a:ext cx="3815770" cy="3357148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24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• PROJEKT </a:t>
            </a:r>
            <a:r>
              <a:rPr lang="en-US" sz="2400" cap="all">
                <a:solidFill>
                  <a:schemeClr val="tx1">
                    <a:lumMod val="75000"/>
                    <a:lumOff val="25000"/>
                  </a:schemeClr>
                </a:solidFill>
                <a:ea typeface="+mj-lt"/>
                <a:cs typeface="+mj-lt"/>
              </a:rPr>
              <a:t>„</a:t>
            </a:r>
            <a:r>
              <a:rPr lang="en-US" sz="24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SEDMI </a:t>
            </a:r>
            <a:r>
              <a:rPr lang="en-US" sz="2400" cap="all">
                <a:solidFill>
                  <a:schemeClr val="tx1">
                    <a:lumMod val="75000"/>
                    <a:lumOff val="25000"/>
                  </a:schemeClr>
                </a:solidFill>
              </a:rPr>
              <a:t>KONTINENT</a:t>
            </a:r>
            <a:r>
              <a:rPr lang="en-US" sz="24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 – FILM U BOLNICI</a:t>
            </a:r>
            <a:r>
              <a:rPr lang="en-US" sz="2400" cap="all">
                <a:solidFill>
                  <a:schemeClr val="tx1">
                    <a:lumMod val="75000"/>
                    <a:lumOff val="25000"/>
                  </a:schemeClr>
                </a:solidFill>
                <a:ea typeface="+mj-lt"/>
                <a:cs typeface="+mj-lt"/>
              </a:rPr>
              <a:t>”</a:t>
            </a:r>
            <a:r>
              <a:rPr lang="en-US" sz="2400" cap="all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r>
              <a:rPr lang="en-US" sz="24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 UDRUGA DJECA SUSREĆU UMJETNOST</a:t>
            </a:r>
            <a:r>
              <a:rPr lang="en-US" sz="2400" kern="1200" cap="all" baseline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2400" kern="1200" cap="all" baseline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2400" kern="1200" cap="all" baseline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2400" kern="1200" cap="all" baseline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24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• </a:t>
            </a:r>
            <a:r>
              <a:rPr lang="hr-HR" sz="24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PROJEKCIJA CRTANOG FILMA </a:t>
            </a:r>
            <a:r>
              <a:rPr lang="hr-HR" sz="2400" cap="all">
                <a:solidFill>
                  <a:schemeClr val="tx1">
                    <a:lumMod val="75000"/>
                    <a:lumOff val="25000"/>
                  </a:schemeClr>
                </a:solidFill>
                <a:ea typeface="+mj-lt"/>
                <a:cs typeface="+mj-lt"/>
              </a:rPr>
              <a:t>„</a:t>
            </a:r>
            <a:r>
              <a:rPr lang="hr-HR" sz="2400" cap="all">
                <a:solidFill>
                  <a:schemeClr val="tx1">
                    <a:lumMod val="75000"/>
                    <a:lumOff val="25000"/>
                  </a:schemeClr>
                </a:solidFill>
              </a:rPr>
              <a:t>BUDILAc</a:t>
            </a:r>
            <a:r>
              <a:rPr lang="hr-HR" sz="2400" cap="all">
                <a:solidFill>
                  <a:schemeClr val="tx1">
                    <a:lumMod val="75000"/>
                    <a:lumOff val="25000"/>
                  </a:schemeClr>
                </a:solidFill>
                <a:ea typeface="+mj-lt"/>
                <a:cs typeface="+mj-lt"/>
              </a:rPr>
              <a:t>”</a:t>
            </a:r>
            <a:r>
              <a:rPr lang="hr-HR" sz="2400" cap="all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  <a:r>
              <a:rPr lang="hr-HR" sz="24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I SUSRET S FILMSKIM KRITIČAREM</a:t>
            </a:r>
            <a:endParaRPr lang="hr-HR" sz="2400" kern="1200" cap="all" baseline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3" name="Picture 3" descr="A group of people standing in front of a television screen&#10;&#10;Description generated with very high confidence">
            <a:extLst>
              <a:ext uri="{FF2B5EF4-FFF2-40B4-BE49-F238E27FC236}">
                <a16:creationId xmlns:a16="http://schemas.microsoft.com/office/drawing/2014/main" id="{A7F83290-0B14-4266-B5F0-8B2AC82F71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471" t="2941" r="17834" b="4105"/>
          <a:stretch/>
        </p:blipFill>
        <p:spPr>
          <a:xfrm>
            <a:off x="4137547" y="474463"/>
            <a:ext cx="3782993" cy="4192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7" descr="A desktop computer sitting on top of a computer&#10;&#10;Description generated with high confidence">
            <a:extLst>
              <a:ext uri="{FF2B5EF4-FFF2-40B4-BE49-F238E27FC236}">
                <a16:creationId xmlns:a16="http://schemas.microsoft.com/office/drawing/2014/main" id="{7A140741-4D69-46E6-89D3-47817883B59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877" t="12250" r="8000" b="28000"/>
          <a:stretch/>
        </p:blipFill>
        <p:spPr>
          <a:xfrm>
            <a:off x="459548" y="4031262"/>
            <a:ext cx="4273068" cy="25596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3072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06CE4-EAD6-489E-8872-31598C33E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4808" y="230330"/>
            <a:ext cx="5405557" cy="860343"/>
          </a:xfrm>
        </p:spPr>
        <p:txBody>
          <a:bodyPr anchor="b">
            <a:normAutofit/>
          </a:bodyPr>
          <a:lstStyle/>
          <a:p>
            <a:pPr algn="ctr"/>
            <a:r>
              <a:rPr lang="en-US">
                <a:ea typeface="+mj-lt"/>
                <a:cs typeface="+mj-lt"/>
              </a:rPr>
              <a:t>„</a:t>
            </a:r>
            <a:r>
              <a:rPr lang="en-US"/>
              <a:t>PUTUJUĆA KNJIŽNICA</a:t>
            </a:r>
            <a:r>
              <a:rPr lang="en-US">
                <a:ea typeface="+mj-lt"/>
                <a:cs typeface="+mj-lt"/>
              </a:rPr>
              <a:t>”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DF2B07-20C3-4FE1-AD95-06222401AC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902" y="1358090"/>
            <a:ext cx="5779370" cy="15432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/>
              <a:t>GRADSKA KNJIŽNICA VLADIMIR NAZOR</a:t>
            </a:r>
          </a:p>
          <a:p>
            <a:r>
              <a:rPr lang="en-US" sz="2400"/>
              <a:t>NOĆ KNJIGA - KAZALIŠNA PREDSTAVA </a:t>
            </a:r>
            <a:r>
              <a:rPr lang="en-US" sz="2400">
                <a:ea typeface="+mn-lt"/>
                <a:cs typeface="+mn-lt"/>
              </a:rPr>
              <a:t>„</a:t>
            </a:r>
            <a:r>
              <a:rPr lang="en-US" sz="2400"/>
              <a:t>PRINCEZA I ZMAJ</a:t>
            </a:r>
            <a:r>
              <a:rPr lang="en-US" sz="2400">
                <a:ea typeface="+mn-lt"/>
                <a:cs typeface="+mn-lt"/>
              </a:rPr>
              <a:t>”</a:t>
            </a:r>
          </a:p>
        </p:txBody>
      </p:sp>
      <p:pic>
        <p:nvPicPr>
          <p:cNvPr id="6" name="Picture 6" descr="A group of people sitting at a desk&#10;&#10;Description generated with high confidence">
            <a:extLst>
              <a:ext uri="{FF2B5EF4-FFF2-40B4-BE49-F238E27FC236}">
                <a16:creationId xmlns:a16="http://schemas.microsoft.com/office/drawing/2014/main" id="{DB97D529-13EA-42C3-B837-9784335FBD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79" t="3571" r="3243" b="3214"/>
          <a:stretch/>
        </p:blipFill>
        <p:spPr>
          <a:xfrm>
            <a:off x="6621370" y="1844158"/>
            <a:ext cx="4999566" cy="37572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4" descr="A group of people standing in front of a television&#10;&#10;Description generated with high confidence">
            <a:extLst>
              <a:ext uri="{FF2B5EF4-FFF2-40B4-BE49-F238E27FC236}">
                <a16:creationId xmlns:a16="http://schemas.microsoft.com/office/drawing/2014/main" id="{196D138C-073F-4EFF-A6A1-A86838F57E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41" t="5747" r="2970" b="7280"/>
          <a:stretch/>
        </p:blipFill>
        <p:spPr>
          <a:xfrm>
            <a:off x="1408980" y="3071006"/>
            <a:ext cx="4687387" cy="32571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7575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group of people in a room&#10;&#10;Description generated with very high confidence">
            <a:extLst>
              <a:ext uri="{FF2B5EF4-FFF2-40B4-BE49-F238E27FC236}">
                <a16:creationId xmlns:a16="http://schemas.microsoft.com/office/drawing/2014/main" id="{2763FDE9-6DB7-42CE-9ABB-ED64091132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703" y="307357"/>
            <a:ext cx="3822592" cy="29051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6" descr="A screen shot of a video game&#10;&#10;Description generated with high confidence">
            <a:extLst>
              <a:ext uri="{FF2B5EF4-FFF2-40B4-BE49-F238E27FC236}">
                <a16:creationId xmlns:a16="http://schemas.microsoft.com/office/drawing/2014/main" id="{DE2FAD4D-7D78-42ED-8C41-BD8E3F4427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49" t="3571" r="2405" b="3125"/>
          <a:stretch/>
        </p:blipFill>
        <p:spPr>
          <a:xfrm>
            <a:off x="1281152" y="3530455"/>
            <a:ext cx="3979532" cy="30049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4" descr="A group of people in a room&#10;&#10;Description generated with very high confidence">
            <a:extLst>
              <a:ext uri="{FF2B5EF4-FFF2-40B4-BE49-F238E27FC236}">
                <a16:creationId xmlns:a16="http://schemas.microsoft.com/office/drawing/2014/main" id="{A500C4BF-B3C2-4C0C-BC8F-27194BF817A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06" t="7109" r="3727" b="2546"/>
          <a:stretch/>
        </p:blipFill>
        <p:spPr>
          <a:xfrm>
            <a:off x="6047298" y="508641"/>
            <a:ext cx="4309498" cy="54838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2885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3062E-8E58-41B1-BA72-602BD0A05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840" y="4098561"/>
            <a:ext cx="4162066" cy="75533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cap="all">
                <a:ea typeface="+mj-lt"/>
                <a:cs typeface="+mj-lt"/>
              </a:rPr>
              <a:t>„</a:t>
            </a:r>
            <a:r>
              <a:rPr lang="en-US" kern="1200" cap="all" baseline="0">
                <a:latin typeface="+mj-lt"/>
                <a:ea typeface="+mj-ea"/>
                <a:cs typeface="+mj-cs"/>
              </a:rPr>
              <a:t>ZOOŠKOLA</a:t>
            </a:r>
            <a:r>
              <a:rPr lang="en-US" cap="all">
                <a:ea typeface="+mj-lt"/>
                <a:cs typeface="+mj-lt"/>
              </a:rPr>
              <a:t>”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B6F1BE-803B-4074-869F-C65416A3BE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839" y="5155820"/>
            <a:ext cx="4708405" cy="76535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400" kern="1200" cap="all" baseline="0">
                <a:latin typeface="+mn-lt"/>
                <a:ea typeface="+mn-ea"/>
                <a:cs typeface="+mn-cs"/>
              </a:rPr>
              <a:t>ZOOLOŠKI VRT GRADA ZAGREBA</a:t>
            </a:r>
          </a:p>
        </p:txBody>
      </p:sp>
      <p:pic>
        <p:nvPicPr>
          <p:cNvPr id="18" name="Picture 18" descr="A picture containing indoor, computer, monitor, man&#10;&#10;Description generated with very high confidence">
            <a:extLst>
              <a:ext uri="{FF2B5EF4-FFF2-40B4-BE49-F238E27FC236}">
                <a16:creationId xmlns:a16="http://schemas.microsoft.com/office/drawing/2014/main" id="{B3D850BF-496B-4052-B256-9AD0062FB9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4" t="3365" r="2198" b="4159"/>
          <a:stretch/>
        </p:blipFill>
        <p:spPr>
          <a:xfrm>
            <a:off x="741793" y="347555"/>
            <a:ext cx="4401892" cy="32728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25" descr="A flat screen tv sitting in a room&#10;&#10;Description generated with very high confidence">
            <a:extLst>
              <a:ext uri="{FF2B5EF4-FFF2-40B4-BE49-F238E27FC236}">
                <a16:creationId xmlns:a16="http://schemas.microsoft.com/office/drawing/2014/main" id="{F2CA8E27-B4E7-4C20-8B6C-099ACF54FF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3947" y="3826063"/>
            <a:ext cx="3677728" cy="2800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2" name="Picture 82" descr="A group of people in a room&#10;&#10;Description generated with very high confidence">
            <a:extLst>
              <a:ext uri="{FF2B5EF4-FFF2-40B4-BE49-F238E27FC236}">
                <a16:creationId xmlns:a16="http://schemas.microsoft.com/office/drawing/2014/main" id="{DFD7CFA5-82B6-43C4-B00C-3B8F3D48BFE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357" t="5116" r="3571" b="7442"/>
          <a:stretch/>
        </p:blipFill>
        <p:spPr>
          <a:xfrm>
            <a:off x="6414099" y="285392"/>
            <a:ext cx="4423671" cy="32548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3094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plate&#10;&#10;Description generated with very high confidence">
            <a:extLst>
              <a:ext uri="{FF2B5EF4-FFF2-40B4-BE49-F238E27FC236}">
                <a16:creationId xmlns:a16="http://schemas.microsoft.com/office/drawing/2014/main" id="{12A84ABE-163E-41DB-B7BF-8662EF8B98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05" y="1002901"/>
            <a:ext cx="2597812" cy="35640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Picture 2" descr="A picture containing plate&#10;&#10;Description generated with very high confidence">
            <a:extLst>
              <a:ext uri="{FF2B5EF4-FFF2-40B4-BE49-F238E27FC236}">
                <a16:creationId xmlns:a16="http://schemas.microsoft.com/office/drawing/2014/main" id="{77CC7774-BCA1-441A-8813-1D63C733EB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71" t="3727" r="1871" b="8075"/>
          <a:stretch/>
        </p:blipFill>
        <p:spPr>
          <a:xfrm>
            <a:off x="3261561" y="336400"/>
            <a:ext cx="8557751" cy="25973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8" descr="A picture containing green, utensil, kite, front&#10;&#10;Description generated with very high confidence">
            <a:extLst>
              <a:ext uri="{FF2B5EF4-FFF2-40B4-BE49-F238E27FC236}">
                <a16:creationId xmlns:a16="http://schemas.microsoft.com/office/drawing/2014/main" id="{91876F3E-34EC-4BB4-9AC2-698BE705B4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7126" y="3196863"/>
            <a:ext cx="2287413" cy="35235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6" descr="A picture containing clock&#10;&#10;Description generated with very high confidence">
            <a:extLst>
              <a:ext uri="{FF2B5EF4-FFF2-40B4-BE49-F238E27FC236}">
                <a16:creationId xmlns:a16="http://schemas.microsoft.com/office/drawing/2014/main" id="{B35AA91C-B969-45F4-9F43-CB07B59B83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8280" y="3383768"/>
            <a:ext cx="1629729" cy="3157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1379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AD42F-3103-4739-A42D-071A7258D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330" y="1254035"/>
            <a:ext cx="2926190" cy="4002222"/>
          </a:xfrm>
        </p:spPr>
        <p:txBody>
          <a:bodyPr>
            <a:normAutofit/>
          </a:bodyPr>
          <a:lstStyle/>
          <a:p>
            <a:pPr algn="ctr"/>
            <a:r>
              <a:rPr lang="en-US" sz="2400">
                <a:solidFill>
                  <a:srgbClr val="FFFFFF"/>
                </a:solidFill>
              </a:rPr>
              <a:t>VIDEOKONFERENCIJE</a:t>
            </a:r>
            <a:endParaRPr lang="en-US" sz="2400"/>
          </a:p>
        </p:txBody>
      </p:sp>
      <p:graphicFrame>
        <p:nvGraphicFramePr>
          <p:cNvPr id="11" name="Content Placeholder 2">
            <a:extLst>
              <a:ext uri="{FF2B5EF4-FFF2-40B4-BE49-F238E27FC236}">
                <a16:creationId xmlns:a16="http://schemas.microsoft.com/office/drawing/2014/main" id="{56D74685-204F-40B1-9821-315154118B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5552092"/>
              </p:ext>
            </p:extLst>
          </p:nvPr>
        </p:nvGraphicFramePr>
        <p:xfrm>
          <a:off x="3891992" y="750828"/>
          <a:ext cx="7216447" cy="50086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2" name="TextBox 201">
            <a:extLst>
              <a:ext uri="{FF2B5EF4-FFF2-40B4-BE49-F238E27FC236}">
                <a16:creationId xmlns:a16="http://schemas.microsoft.com/office/drawing/2014/main" id="{73762DB9-AC82-4561-BAE1-115B8108A9E2}"/>
              </a:ext>
            </a:extLst>
          </p:cNvPr>
          <p:cNvSpPr txBox="1"/>
          <p:nvPr/>
        </p:nvSpPr>
        <p:spPr>
          <a:xfrm>
            <a:off x="511834" y="2884098"/>
            <a:ext cx="4497236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>
                <a:solidFill>
                  <a:schemeClr val="accent2"/>
                </a:solidFill>
              </a:rPr>
              <a:t>VAŽNOST VIDEOKONFERENCIJA</a:t>
            </a:r>
          </a:p>
        </p:txBody>
      </p:sp>
    </p:spTree>
    <p:extLst>
      <p:ext uri="{BB962C8B-B14F-4D97-AF65-F5344CB8AC3E}">
        <p14:creationId xmlns:p14="http://schemas.microsoft.com/office/powerpoint/2010/main" val="34498152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D555E-6819-48E6-AF79-668823FFF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5534291" cy="774461"/>
          </a:xfrm>
        </p:spPr>
        <p:txBody>
          <a:bodyPr>
            <a:normAutofit fontScale="90000"/>
          </a:bodyPr>
          <a:lstStyle/>
          <a:p>
            <a:r>
              <a:rPr lang="en-US" sz="3600">
                <a:hlinkClick r:id="rId2"/>
              </a:rPr>
              <a:t>VRIJEME JE ZA IGRU :)</a:t>
            </a: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endParaRPr lang="en-US" sz="2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BEC346-2ED8-44E8-A976-897FE461C4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9066" y="1875676"/>
            <a:ext cx="3948683" cy="234839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/>
              <a:t>POVEZNICA:  </a:t>
            </a:r>
            <a:r>
              <a:rPr lang="en-US" sz="2400"/>
              <a:t>                   </a:t>
            </a:r>
          </a:p>
          <a:p>
            <a:pPr marL="0" indent="0">
              <a:buNone/>
            </a:pPr>
            <a:r>
              <a:rPr lang="en-US" sz="3200">
                <a:hlinkClick r:id="rId3"/>
              </a:rPr>
              <a:t>https://kahoot.it/</a:t>
            </a:r>
            <a:r>
              <a:rPr lang="en-US" sz="3200"/>
              <a:t> </a:t>
            </a:r>
          </a:p>
        </p:txBody>
      </p:sp>
      <p:pic>
        <p:nvPicPr>
          <p:cNvPr id="6" name="Picture 6" descr="A close up of a clock&#10;&#10;Description generated with high confidence">
            <a:extLst>
              <a:ext uri="{FF2B5EF4-FFF2-40B4-BE49-F238E27FC236}">
                <a16:creationId xmlns:a16="http://schemas.microsoft.com/office/drawing/2014/main" id="{2EEDB4E8-810D-4FFE-949C-B5D894B67E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878" y="1875676"/>
            <a:ext cx="3667317" cy="35496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8646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E348B-D123-4368-A3CE-537D48DAD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1209" y="618518"/>
            <a:ext cx="5877676" cy="1478570"/>
          </a:xfrm>
        </p:spPr>
        <p:txBody>
          <a:bodyPr>
            <a:normAutofit fontScale="90000"/>
          </a:bodyPr>
          <a:lstStyle/>
          <a:p>
            <a:r>
              <a:rPr lang="en-US" sz="3300"/>
              <a:t>OŠ IZIDORA KRŠNJAVOGA I KLINIKA ZA DJEČJE BOLESTI ZAGREB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C869EF-268C-4F00-90B4-2AEC6BBB5B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2379" y="2306996"/>
            <a:ext cx="6007073" cy="354171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/>
              <a:t>SURADNJA ZAPOČINJE 2004. GODINE</a:t>
            </a:r>
          </a:p>
          <a:p>
            <a:r>
              <a:rPr lang="en-US" sz="2400">
                <a:ea typeface="+mn-lt"/>
                <a:cs typeface="+mn-lt"/>
              </a:rPr>
              <a:t>PODRUČNI RAZREDNI ODJELI MATIČNE ŠKOLE</a:t>
            </a:r>
          </a:p>
          <a:p>
            <a:r>
              <a:rPr lang="en-US" sz="2400"/>
              <a:t>2015. DVIJE LOKACIJE (KLINIKA ZA DJEČJE BOLESTI ZAGREB, </a:t>
            </a:r>
            <a:r>
              <a:rPr lang="en-US"/>
              <a:t>KLAIĆEVA 16</a:t>
            </a:r>
            <a:r>
              <a:rPr lang="en-US" sz="2400"/>
              <a:t> I ZAVOD ZA ONKOLOGIJU I HEMATOLOGIJU </a:t>
            </a:r>
            <a:r>
              <a:rPr lang="en-US" sz="2400">
                <a:ea typeface="+mn-lt"/>
                <a:cs typeface="+mn-lt"/>
              </a:rPr>
              <a:t>„</a:t>
            </a:r>
            <a:r>
              <a:rPr lang="en-US" sz="2400"/>
              <a:t>DR. MLADEN ĆEPULIĆ</a:t>
            </a:r>
            <a:r>
              <a:rPr lang="en-US" sz="2400">
                <a:ea typeface="+mn-lt"/>
                <a:cs typeface="+mn-lt"/>
              </a:rPr>
              <a:t>”</a:t>
            </a:r>
            <a:r>
              <a:rPr lang="en-US"/>
              <a:t>, ILICA 197)</a:t>
            </a:r>
            <a:endParaRPr lang="en-US" sz="2400"/>
          </a:p>
          <a:p>
            <a:endParaRPr lang="en-US" sz="2400"/>
          </a:p>
          <a:p>
            <a:endParaRPr lang="en-US" sz="2400"/>
          </a:p>
        </p:txBody>
      </p:sp>
      <p:pic>
        <p:nvPicPr>
          <p:cNvPr id="4" name="Picture 4" descr="A sign on the side of a building&#10;&#10;Description generated with very high confidence">
            <a:extLst>
              <a:ext uri="{FF2B5EF4-FFF2-40B4-BE49-F238E27FC236}">
                <a16:creationId xmlns:a16="http://schemas.microsoft.com/office/drawing/2014/main" id="{018CA406-9CCA-4EB9-BA56-CA1C3F316A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740" y="337907"/>
            <a:ext cx="3347049" cy="1782712"/>
          </a:xfrm>
          <a:prstGeom prst="rect">
            <a:avLst/>
          </a:prstGeom>
        </p:spPr>
      </p:pic>
      <p:pic>
        <p:nvPicPr>
          <p:cNvPr id="6" name="Picture 6" descr="A close up of a street in front of a building&#10;&#10;Description generated with very high confidence">
            <a:extLst>
              <a:ext uri="{FF2B5EF4-FFF2-40B4-BE49-F238E27FC236}">
                <a16:creationId xmlns:a16="http://schemas.microsoft.com/office/drawing/2014/main" id="{858C6F47-9745-40EF-83D2-F02B8C275B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325" y="1887105"/>
            <a:ext cx="4051539" cy="3069412"/>
          </a:xfrm>
          <a:prstGeom prst="rect">
            <a:avLst/>
          </a:prstGeom>
        </p:spPr>
      </p:pic>
      <p:pic>
        <p:nvPicPr>
          <p:cNvPr id="9" name="Picture 9" descr="A sign on the side of a building&#10;&#10;Description generated with very high confidence">
            <a:extLst>
              <a:ext uri="{FF2B5EF4-FFF2-40B4-BE49-F238E27FC236}">
                <a16:creationId xmlns:a16="http://schemas.microsoft.com/office/drawing/2014/main" id="{42C13AD0-8F1B-4651-BB95-02B3314233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3910" y="4089305"/>
            <a:ext cx="3160142" cy="2374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29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game, drawing&#10;&#10;Description generated with very high confidence">
            <a:extLst>
              <a:ext uri="{FF2B5EF4-FFF2-40B4-BE49-F238E27FC236}">
                <a16:creationId xmlns:a16="http://schemas.microsoft.com/office/drawing/2014/main" id="{1D05E860-8554-47D7-94C6-5CA83C8026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327" y="3217015"/>
            <a:ext cx="3880526" cy="2619426"/>
          </a:xfrm>
          <a:prstGeom prst="rect">
            <a:avLst/>
          </a:prstGeom>
        </p:spPr>
      </p:pic>
      <p:pic>
        <p:nvPicPr>
          <p:cNvPr id="3" name="Picture 4" descr="A group of people sitting at a desk&#10;&#10;Description generated with very high confidence">
            <a:extLst>
              <a:ext uri="{FF2B5EF4-FFF2-40B4-BE49-F238E27FC236}">
                <a16:creationId xmlns:a16="http://schemas.microsoft.com/office/drawing/2014/main" id="{97D38FE7-8D25-4FA8-81A9-7BD033556E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4965" y="1355483"/>
            <a:ext cx="6625085" cy="50384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4" descr="A picture containing room, food&#10;&#10;Description generated with very high confidence">
            <a:extLst>
              <a:ext uri="{FF2B5EF4-FFF2-40B4-BE49-F238E27FC236}">
                <a16:creationId xmlns:a16="http://schemas.microsoft.com/office/drawing/2014/main" id="{DB123AF6-EB54-4C09-B4B9-DF1BD18203F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03" t="5932" r="2402" b="6780"/>
          <a:stretch/>
        </p:blipFill>
        <p:spPr>
          <a:xfrm>
            <a:off x="751608" y="722664"/>
            <a:ext cx="4918780" cy="16075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9546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1807F-8FF3-41A5-84E4-9870A377A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013" y="733537"/>
            <a:ext cx="4413736" cy="1478570"/>
          </a:xfrm>
        </p:spPr>
        <p:txBody>
          <a:bodyPr>
            <a:normAutofit/>
          </a:bodyPr>
          <a:lstStyle/>
          <a:p>
            <a:pPr algn="ctr"/>
            <a:r>
              <a:rPr lang="en-US" sz="3200"/>
              <a:t>DIGITALNI RAZVOJ ŠKOLE U BOLNICI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F78F47-8145-4FD5-B499-D4CC162D91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880" y="2637676"/>
            <a:ext cx="4830680" cy="3541714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hr-HR" sz="2000" dirty="0">
                <a:ea typeface="+mn-lt"/>
                <a:cs typeface="+mn-lt"/>
              </a:rPr>
              <a:t>„</a:t>
            </a:r>
            <a:r>
              <a:rPr lang="hr-HR" sz="2200" b="1" dirty="0">
                <a:ea typeface="+mn-lt"/>
                <a:cs typeface="+mn-lt"/>
              </a:rPr>
              <a:t>PRVA ZAGREBAČKA e - Škola</a:t>
            </a:r>
            <a:r>
              <a:rPr lang="hr-HR" sz="2000" dirty="0">
                <a:ea typeface="+mn-lt"/>
                <a:cs typeface="+mn-lt"/>
              </a:rPr>
              <a:t>”</a:t>
            </a:r>
            <a:r>
              <a:rPr lang="hr-HR" sz="2200" dirty="0">
                <a:ea typeface="+mn-lt"/>
                <a:cs typeface="+mn-lt"/>
              </a:rPr>
              <a:t> (CARNET, „e-Škole: Uspostava sustava razvoja digitalno zrelih škola”</a:t>
            </a:r>
            <a:r>
              <a:rPr lang="hr-HR" sz="2200" b="1" dirty="0">
                <a:ea typeface="+mn-lt"/>
                <a:cs typeface="+mn-lt"/>
              </a:rPr>
              <a:t>)</a:t>
            </a:r>
            <a:endParaRPr lang="hr-HR" sz="2200" b="1" dirty="0"/>
          </a:p>
          <a:p>
            <a:r>
              <a:rPr lang="hr-HR" sz="2200" dirty="0"/>
              <a:t>2016. g.</a:t>
            </a:r>
            <a:r>
              <a:rPr lang="hr-HR" sz="2200" b="1" dirty="0"/>
              <a:t> - </a:t>
            </a:r>
            <a:r>
              <a:rPr lang="hr-HR" sz="2400" dirty="0" smtClean="0">
                <a:ea typeface="+mn-lt"/>
                <a:cs typeface="+mn-lt"/>
              </a:rPr>
              <a:t>„</a:t>
            </a:r>
            <a:r>
              <a:rPr lang="hr-HR" sz="2200" b="1" dirty="0" smtClean="0"/>
              <a:t>UČIONICE BUDUĆNOSTI</a:t>
            </a:r>
            <a:r>
              <a:rPr lang="hr-HR" sz="2400" dirty="0" smtClean="0">
                <a:ea typeface="+mn-lt"/>
                <a:cs typeface="+mn-lt"/>
              </a:rPr>
              <a:t>” </a:t>
            </a:r>
            <a:r>
              <a:rPr lang="hr-HR" sz="2200" dirty="0" smtClean="0"/>
              <a:t>(</a:t>
            </a:r>
            <a:r>
              <a:rPr lang="hr-HR" sz="2200" dirty="0"/>
              <a:t>tableti, prijenosna računala, interaktivne ploče, mrežna oprema i instalacija)</a:t>
            </a:r>
            <a:endParaRPr lang="hr-HR" sz="2200" b="1" dirty="0"/>
          </a:p>
          <a:p>
            <a:pPr marL="0" indent="0">
              <a:buNone/>
            </a:pPr>
            <a:endParaRPr lang="en-US" sz="2200" b="1" dirty="0"/>
          </a:p>
          <a:p>
            <a:endParaRPr lang="en-US" sz="2200" dirty="0"/>
          </a:p>
        </p:txBody>
      </p:sp>
      <p:pic>
        <p:nvPicPr>
          <p:cNvPr id="3" name="Picture 4" descr="A screen shot of a living room&#10;&#10;Description generated with high confidence">
            <a:extLst>
              <a:ext uri="{FF2B5EF4-FFF2-40B4-BE49-F238E27FC236}">
                <a16:creationId xmlns:a16="http://schemas.microsoft.com/office/drawing/2014/main" id="{023E56F3-4B06-4A68-99D0-D2D4D6E10E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1984" y="4214980"/>
            <a:ext cx="4310332" cy="25112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2560989D-6443-4379-9BE2-7232EB87F5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5004" y="2776343"/>
            <a:ext cx="3217653" cy="18372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8" descr="A white refrigerator freezer sitting in a room&#10;&#10;Description generated with high confidence">
            <a:extLst>
              <a:ext uri="{FF2B5EF4-FFF2-40B4-BE49-F238E27FC236}">
                <a16:creationId xmlns:a16="http://schemas.microsoft.com/office/drawing/2014/main" id="{26BFE150-E1D8-47D7-8735-82D763CBB8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1985" y="180195"/>
            <a:ext cx="3936520" cy="28313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3828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3ED14-DA07-4862-BADC-9834D05EE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853330" y="1158710"/>
            <a:ext cx="136983" cy="9532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300">
                <a:solidFill>
                  <a:srgbClr val="FFFFFF"/>
                </a:solidFill>
              </a:rPr>
              <a:t>VIDEOKONFERENCIJE VIOMOGUĆUJU:</a:t>
            </a:r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DBAD520C-D362-40DF-8B89-46C8388A854C}"/>
              </a:ext>
            </a:extLst>
          </p:cNvPr>
          <p:cNvSpPr txBox="1"/>
          <p:nvPr/>
        </p:nvSpPr>
        <p:spPr>
          <a:xfrm>
            <a:off x="-5749" y="-5751"/>
            <a:ext cx="4137803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>
                <a:solidFill>
                  <a:schemeClr val="accent1"/>
                </a:solidFill>
              </a:rPr>
              <a:t>VIDEOKONFERENCIJE SU OMOGUĆILE: </a:t>
            </a:r>
          </a:p>
        </p:txBody>
      </p:sp>
      <p:graphicFrame>
        <p:nvGraphicFramePr>
          <p:cNvPr id="61" name="Content Placeholder 2">
            <a:extLst>
              <a:ext uri="{FF2B5EF4-FFF2-40B4-BE49-F238E27FC236}">
                <a16:creationId xmlns:a16="http://schemas.microsoft.com/office/drawing/2014/main" id="{72DA6242-60F7-41AB-B1B3-3F16875B57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068659"/>
              </p:ext>
            </p:extLst>
          </p:nvPr>
        </p:nvGraphicFramePr>
        <p:xfrm>
          <a:off x="2871200" y="1067129"/>
          <a:ext cx="9013618" cy="5856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255837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AABEC-79A6-42A0-8FAE-E3E4EA749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168" y="546631"/>
            <a:ext cx="7129680" cy="774080"/>
          </a:xfrm>
        </p:spPr>
        <p:txBody>
          <a:bodyPr>
            <a:normAutofit/>
          </a:bodyPr>
          <a:lstStyle/>
          <a:p>
            <a:pPr algn="ctr"/>
            <a:r>
              <a:rPr lang="en-US"/>
              <a:t>VIDEOKONFERENCIJE U PRAKSI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5D924E5-5239-412E-941A-D11A1797A9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676" y="1717524"/>
            <a:ext cx="4025012" cy="104005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300"/>
              <a:t>• </a:t>
            </a:r>
            <a:r>
              <a:rPr lang="en-US" sz="2400"/>
              <a:t>SUSRET S UČENIKOM</a:t>
            </a:r>
          </a:p>
          <a:p>
            <a:pPr marL="0" indent="0">
              <a:buNone/>
            </a:pPr>
            <a:r>
              <a:rPr lang="en-US" sz="2400"/>
              <a:t>NA LIJEČENJU U GRČKOJ</a:t>
            </a:r>
          </a:p>
          <a:p>
            <a:pPr marL="0" indent="0">
              <a:buNone/>
            </a:pPr>
            <a:endParaRPr lang="en-US" sz="2300"/>
          </a:p>
        </p:txBody>
      </p:sp>
      <p:pic>
        <p:nvPicPr>
          <p:cNvPr id="7" name="Picture 8" descr="A person standing in a room&#10;&#10;Description generated with very high confidence">
            <a:extLst>
              <a:ext uri="{FF2B5EF4-FFF2-40B4-BE49-F238E27FC236}">
                <a16:creationId xmlns:a16="http://schemas.microsoft.com/office/drawing/2014/main" id="{E0765BC0-8687-4196-9CF6-87B5EF8B7C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5721" y="1586576"/>
            <a:ext cx="5101086" cy="3886131"/>
          </a:xfrm>
          <a:prstGeom prst="rect">
            <a:avLst/>
          </a:prstGeom>
        </p:spPr>
      </p:pic>
      <p:pic>
        <p:nvPicPr>
          <p:cNvPr id="10" name="Picture 10" descr="A group of people sitting at a table&#10;&#10;Description generated with very high confidence">
            <a:extLst>
              <a:ext uri="{FF2B5EF4-FFF2-40B4-BE49-F238E27FC236}">
                <a16:creationId xmlns:a16="http://schemas.microsoft.com/office/drawing/2014/main" id="{FBFAAA1D-EC81-429F-B84A-B15CD6FB2C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7759" y="3352206"/>
            <a:ext cx="4396596" cy="3345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83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0BD3A-211C-4A66-B30C-9C893514A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0327" y="4295158"/>
            <a:ext cx="8957534" cy="118283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hr-HR" sz="3200" kern="1200" cap="all" baseline="0">
                <a:latin typeface="+mj-lt"/>
                <a:ea typeface="+mj-ea"/>
                <a:cs typeface="+mj-cs"/>
              </a:rPr>
              <a:t>Posjet predsjednice republike hrvatske kolinde grabar - kitarović</a:t>
            </a:r>
            <a:endParaRPr lang="hr-HR" sz="3200" kern="1200" cap="all" baseline="0">
              <a:latin typeface="+mj-lt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0EACF3-8C96-42D1-B5DC-AB291F6E56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11275" y="5722411"/>
            <a:ext cx="8369450" cy="48033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2400" kern="1200" cap="all" baseline="0">
                <a:latin typeface="+mn-lt"/>
                <a:ea typeface="+mn-ea"/>
                <a:cs typeface="+mn-cs"/>
              </a:rPr>
              <a:t>• </a:t>
            </a:r>
            <a:r>
              <a:rPr lang="hr-HR" sz="2400" kern="1200" cap="all" baseline="0">
                <a:latin typeface="+mn-lt"/>
                <a:ea typeface="+mn-ea"/>
                <a:cs typeface="+mn-cs"/>
              </a:rPr>
              <a:t>interaktivni sat Matematike </a:t>
            </a:r>
            <a:endParaRPr lang="hr-HR" sz="2400" kern="1200" cap="all" baseline="0">
              <a:latin typeface="+mn-lt"/>
            </a:endParaRPr>
          </a:p>
        </p:txBody>
      </p:sp>
      <p:pic>
        <p:nvPicPr>
          <p:cNvPr id="9" name="Picture 9" descr="A group of people standing in front of a screen&#10;&#10;Description generated with very high confidence">
            <a:extLst>
              <a:ext uri="{FF2B5EF4-FFF2-40B4-BE49-F238E27FC236}">
                <a16:creationId xmlns:a16="http://schemas.microsoft.com/office/drawing/2014/main" id="{538992A1-C1F3-4BE0-9062-E71A26CE8B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35" t="3865" r="9594" b="4348"/>
          <a:stretch/>
        </p:blipFill>
        <p:spPr>
          <a:xfrm>
            <a:off x="987014" y="1066512"/>
            <a:ext cx="3316198" cy="27310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5" descr="A group of people in a room&#10;&#10;Description generated with very high confidence">
            <a:extLst>
              <a:ext uri="{FF2B5EF4-FFF2-40B4-BE49-F238E27FC236}">
                <a16:creationId xmlns:a16="http://schemas.microsoft.com/office/drawing/2014/main" id="{8F084A7B-6370-4838-8851-9F998EAD00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221" t="3773" r="12541" b="4393"/>
          <a:stretch/>
        </p:blipFill>
        <p:spPr>
          <a:xfrm>
            <a:off x="4520912" y="1063799"/>
            <a:ext cx="3319819" cy="27324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7" descr="A group of people standing in front of a screen&#10;&#10;Description generated with high confidence">
            <a:extLst>
              <a:ext uri="{FF2B5EF4-FFF2-40B4-BE49-F238E27FC236}">
                <a16:creationId xmlns:a16="http://schemas.microsoft.com/office/drawing/2014/main" id="{0CD70452-15A9-4632-8506-E51066C4F7F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298" t="3571" r="18212" b="3061"/>
          <a:stretch/>
        </p:blipFill>
        <p:spPr>
          <a:xfrm>
            <a:off x="8035579" y="1066510"/>
            <a:ext cx="3325572" cy="27310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8827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02B99-9963-4581-87EE-80204C67B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661" y="509433"/>
            <a:ext cx="6034361" cy="72890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200" kern="1200" cap="all" baseline="0">
                <a:latin typeface="+mj-lt"/>
                <a:ea typeface="+mj-ea"/>
                <a:cs typeface="+mj-cs"/>
              </a:rPr>
              <a:t>SURADNJA DVIJU LOKACIJA</a:t>
            </a:r>
            <a:endParaRPr lang="en-US" sz="32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113812-22D7-421B-AE35-0417DBCCF8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6477" y="3285736"/>
            <a:ext cx="4449206" cy="94566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800" cap="all" dirty="0">
                <a:solidFill>
                  <a:schemeClr val="tx2"/>
                </a:solidFill>
              </a:rPr>
              <a:t>•</a:t>
            </a:r>
            <a:r>
              <a:rPr lang="en-US" sz="2400" cap="all" dirty="0">
                <a:solidFill>
                  <a:schemeClr val="tx2"/>
                </a:solidFill>
              </a:rPr>
              <a:t> </a:t>
            </a:r>
            <a:r>
              <a:rPr lang="en-US" sz="2400" kern="1200" cap="all" baseline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INTERAKTIVNI </a:t>
            </a:r>
            <a:r>
              <a:rPr lang="hr-HR" sz="2400" kern="1200" cap="all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cap="all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SAT</a:t>
            </a:r>
            <a:r>
              <a:rPr lang="en-US" sz="2400" cap="all" dirty="0">
                <a:solidFill>
                  <a:schemeClr val="tx2"/>
                </a:solidFill>
              </a:rPr>
              <a:t> </a:t>
            </a:r>
            <a:r>
              <a:rPr lang="en-US" sz="2400" kern="1200" cap="all" baseline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ENGLESKOG </a:t>
            </a:r>
            <a:r>
              <a:rPr lang="hr-HR" sz="2400" cap="all" dirty="0" smtClean="0">
                <a:solidFill>
                  <a:schemeClr val="tx2"/>
                </a:solidFill>
              </a:rPr>
              <a:t>jezika</a:t>
            </a:r>
            <a:endParaRPr lang="en-US" sz="2400" kern="1200" cap="all" baseline="0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6" name="Picture 6" descr="A person standing in front of a television screen&#10;&#10;Description generated with very high confidence">
            <a:extLst>
              <a:ext uri="{FF2B5EF4-FFF2-40B4-BE49-F238E27FC236}">
                <a16:creationId xmlns:a16="http://schemas.microsoft.com/office/drawing/2014/main" id="{A211D809-A495-455B-812A-99368A9F55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175" r="2368" b="-3"/>
          <a:stretch/>
        </p:blipFill>
        <p:spPr>
          <a:xfrm>
            <a:off x="328233" y="295903"/>
            <a:ext cx="2974328" cy="45909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4" descr="A group of people looking at a computer screen&#10;&#10;Description generated with very high confidence">
            <a:extLst>
              <a:ext uri="{FF2B5EF4-FFF2-40B4-BE49-F238E27FC236}">
                <a16:creationId xmlns:a16="http://schemas.microsoft.com/office/drawing/2014/main" id="{2579DF81-926A-48BE-A6F3-933899D565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742" r="25785" b="-2"/>
          <a:stretch/>
        </p:blipFill>
        <p:spPr>
          <a:xfrm>
            <a:off x="3610061" y="1719260"/>
            <a:ext cx="2974328" cy="45909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4577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00D48-46F3-4BD0-A1BE-DF219612D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504" y="618518"/>
            <a:ext cx="4902566" cy="1622343"/>
          </a:xfrm>
        </p:spPr>
        <p:txBody>
          <a:bodyPr>
            <a:noAutofit/>
          </a:bodyPr>
          <a:lstStyle/>
          <a:p>
            <a:pPr algn="ctr"/>
            <a:r>
              <a:rPr lang="en-US"/>
              <a:t>SURADNJA S MATIČNIM ŠKOLAMA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C5F9CF-892A-4243-BB27-617E0EACDF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182" y="2493902"/>
            <a:ext cx="4413737" cy="354171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3200" dirty="0">
                <a:solidFill>
                  <a:schemeClr val="accent1"/>
                </a:solidFill>
              </a:rPr>
              <a:t>OŠ MONTE ZARO, PULA</a:t>
            </a:r>
          </a:p>
          <a:p>
            <a:r>
              <a:rPr lang="en-US" sz="2400" dirty="0">
                <a:ea typeface="+mn-lt"/>
                <a:cs typeface="+mn-lt"/>
              </a:rPr>
              <a:t>KULTURNO - UMJETNIČKI PROGRAM – SV. NIKOLA</a:t>
            </a:r>
          </a:p>
          <a:p>
            <a:r>
              <a:rPr lang="en-US" sz="2400" dirty="0">
                <a:ea typeface="+mn-lt"/>
                <a:cs typeface="+mn-lt"/>
              </a:rPr>
              <a:t>BOŽIĆNA PRIREDBA „DOĐI, DOĐI, BOŽIĆU”</a:t>
            </a:r>
          </a:p>
          <a:p>
            <a:endParaRPr lang="en-US" sz="2400" dirty="0"/>
          </a:p>
        </p:txBody>
      </p:sp>
      <p:pic>
        <p:nvPicPr>
          <p:cNvPr id="4" name="Picture 4" descr="A screen shot of a computer&#10;&#10;Description generated with very high confidence">
            <a:extLst>
              <a:ext uri="{FF2B5EF4-FFF2-40B4-BE49-F238E27FC236}">
                <a16:creationId xmlns:a16="http://schemas.microsoft.com/office/drawing/2014/main" id="{39627B95-5C4C-4E9A-B662-FDBD4CF65B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879" r="-3" b="1882"/>
          <a:stretch/>
        </p:blipFill>
        <p:spPr>
          <a:xfrm>
            <a:off x="8751690" y="172529"/>
            <a:ext cx="3052122" cy="34274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7" descr="A group of people sitting at a desk in front of a television&#10;&#10;Description generated with very high confidence">
            <a:extLst>
              <a:ext uri="{FF2B5EF4-FFF2-40B4-BE49-F238E27FC236}">
                <a16:creationId xmlns:a16="http://schemas.microsoft.com/office/drawing/2014/main" id="{462301F3-ADB7-4D5E-96FC-37ABD3211C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335" t="2941" r="16933" b="3361"/>
          <a:stretch/>
        </p:blipFill>
        <p:spPr>
          <a:xfrm>
            <a:off x="5262133" y="215662"/>
            <a:ext cx="3214524" cy="33838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5" descr="A screenshot of a computer screen&#10;&#10;Description generated with very high confidence">
            <a:extLst>
              <a:ext uri="{FF2B5EF4-FFF2-40B4-BE49-F238E27FC236}">
                <a16:creationId xmlns:a16="http://schemas.microsoft.com/office/drawing/2014/main" id="{7639410D-2DE1-4F5B-B106-14DF31DD80C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29" t="15838" r="1882" b="22050"/>
          <a:stretch/>
        </p:blipFill>
        <p:spPr>
          <a:xfrm>
            <a:off x="5549680" y="3845315"/>
            <a:ext cx="5771353" cy="28784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1031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D6E47-DB7E-47FD-A71D-747807B6F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6523" y="431612"/>
            <a:ext cx="4747088" cy="1478570"/>
          </a:xfrm>
        </p:spPr>
        <p:txBody>
          <a:bodyPr>
            <a:normAutofit/>
          </a:bodyPr>
          <a:lstStyle/>
          <a:p>
            <a:pPr algn="ctr"/>
            <a:r>
              <a:rPr lang="en-US" sz="3200"/>
              <a:t>OŠ STJEPANA RADIĆA, METKOVIĆ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F6FF2A-F968-4F72-A389-AA23F9EFA2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9957" y="2249487"/>
            <a:ext cx="4747087" cy="354171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/>
              <a:t>SAT RAZREDNIKA</a:t>
            </a:r>
          </a:p>
          <a:p>
            <a:r>
              <a:rPr lang="en-US" sz="2400"/>
              <a:t>KAHOOT KVIZ - ŠKOLA U BOLNICI</a:t>
            </a:r>
          </a:p>
        </p:txBody>
      </p:sp>
      <p:pic>
        <p:nvPicPr>
          <p:cNvPr id="6" name="Picture 6" descr="A group of people in a room&#10;&#10;Description generated with very high confidence">
            <a:extLst>
              <a:ext uri="{FF2B5EF4-FFF2-40B4-BE49-F238E27FC236}">
                <a16:creationId xmlns:a16="http://schemas.microsoft.com/office/drawing/2014/main" id="{7D663D09-7AA2-45DA-9EF0-57B1FB607D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407" y="255750"/>
            <a:ext cx="3508065" cy="32223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8" descr="A group of people sitting at a desk with a computer&#10;&#10;Description generated with very high confidence">
            <a:extLst>
              <a:ext uri="{FF2B5EF4-FFF2-40B4-BE49-F238E27FC236}">
                <a16:creationId xmlns:a16="http://schemas.microsoft.com/office/drawing/2014/main" id="{29028A18-015F-473A-AC81-7051FAEFE7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98" t="2765" r="2448" b="3687"/>
          <a:stretch/>
        </p:blipFill>
        <p:spPr>
          <a:xfrm>
            <a:off x="2136543" y="3728987"/>
            <a:ext cx="3923273" cy="29203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7545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74</TotalTime>
  <Words>284</Words>
  <Application>Microsoft Office PowerPoint</Application>
  <PresentationFormat>Široki zaslon</PresentationFormat>
  <Paragraphs>53</Paragraphs>
  <Slides>20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20</vt:i4>
      </vt:variant>
    </vt:vector>
  </HeadingPairs>
  <TitlesOfParts>
    <vt:vector size="24" baseType="lpstr">
      <vt:lpstr>Arial</vt:lpstr>
      <vt:lpstr>Trebuchet MS</vt:lpstr>
      <vt:lpstr>Wingdings 3</vt:lpstr>
      <vt:lpstr>Facet</vt:lpstr>
      <vt:lpstr>VIDEOKONFERENCIJE U NASTAVI ŠKOLA U BOLNICI</vt:lpstr>
      <vt:lpstr>OŠ IZIDORA KRŠNJAVOGA I KLINIKA ZA DJEČJE BOLESTI ZAGREB</vt:lpstr>
      <vt:lpstr>DIGITALNI RAZVOJ ŠKOLE U BOLNICI</vt:lpstr>
      <vt:lpstr>VIDEOKONFERENCIJE VIOMOGUĆUJU:</vt:lpstr>
      <vt:lpstr>VIDEOKONFERENCIJE U PRAKSI</vt:lpstr>
      <vt:lpstr>Posjet predsjednice republike hrvatske kolinde grabar - kitarović</vt:lpstr>
      <vt:lpstr>SURADNJA DVIJU LOKACIJA</vt:lpstr>
      <vt:lpstr>SURADNJA S MATIČNIM ŠKOLAMA</vt:lpstr>
      <vt:lpstr>OŠ STJEPANA RADIĆA, METKOVIĆ</vt:lpstr>
      <vt:lpstr>ŠKOLE PRIJATELJI</vt:lpstr>
      <vt:lpstr>PowerPoint prezentacija</vt:lpstr>
      <vt:lpstr>OŠ RAJIĆ, NOVSKA</vt:lpstr>
      <vt:lpstr>• PROJEKT „SEDMI KONTINENT – FILM U BOLNICI”, UDRUGA DJECA SUSREĆU UMJETNOST  • PROJEKCIJA CRTANOG FILMA „BUDILAc” I SUSRET S FILMSKIM KRITIČAREM</vt:lpstr>
      <vt:lpstr>„PUTUJUĆA KNJIŽNICA”</vt:lpstr>
      <vt:lpstr>PowerPoint prezentacija</vt:lpstr>
      <vt:lpstr>„ZOOŠKOLA”</vt:lpstr>
      <vt:lpstr>PowerPoint prezentacija</vt:lpstr>
      <vt:lpstr>VIDEOKONFERENCIJE</vt:lpstr>
      <vt:lpstr>VRIJEME JE ZA IGRU :)  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Admin</cp:lastModifiedBy>
  <cp:revision>5</cp:revision>
  <dcterms:created xsi:type="dcterms:W3CDTF">2019-10-26T11:08:54Z</dcterms:created>
  <dcterms:modified xsi:type="dcterms:W3CDTF">2019-10-31T08:56:09Z</dcterms:modified>
</cp:coreProperties>
</file>