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9" r:id="rId1"/>
  </p:sldMasterIdLst>
  <p:sldIdLst>
    <p:sldId id="256" r:id="rId2"/>
    <p:sldId id="347" r:id="rId3"/>
    <p:sldId id="257" r:id="rId4"/>
    <p:sldId id="307" r:id="rId5"/>
    <p:sldId id="258" r:id="rId6"/>
    <p:sldId id="350" r:id="rId7"/>
    <p:sldId id="349" r:id="rId8"/>
    <p:sldId id="259" r:id="rId9"/>
    <p:sldId id="306" r:id="rId10"/>
    <p:sldId id="260" r:id="rId11"/>
    <p:sldId id="261" r:id="rId12"/>
    <p:sldId id="302" r:id="rId13"/>
    <p:sldId id="263" r:id="rId14"/>
    <p:sldId id="264" r:id="rId15"/>
    <p:sldId id="265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24" r:id="rId25"/>
    <p:sldId id="332" r:id="rId26"/>
    <p:sldId id="325" r:id="rId27"/>
    <p:sldId id="333" r:id="rId28"/>
    <p:sldId id="334" r:id="rId29"/>
    <p:sldId id="335" r:id="rId30"/>
    <p:sldId id="336" r:id="rId31"/>
    <p:sldId id="316" r:id="rId32"/>
    <p:sldId id="317" r:id="rId33"/>
    <p:sldId id="318" r:id="rId34"/>
    <p:sldId id="320" r:id="rId35"/>
    <p:sldId id="322" r:id="rId36"/>
    <p:sldId id="343" r:id="rId37"/>
    <p:sldId id="345" r:id="rId38"/>
    <p:sldId id="346" r:id="rId39"/>
    <p:sldId id="268" r:id="rId40"/>
    <p:sldId id="269" r:id="rId41"/>
    <p:sldId id="270" r:id="rId42"/>
    <p:sldId id="271" r:id="rId43"/>
    <p:sldId id="272" r:id="rId44"/>
    <p:sldId id="273" r:id="rId45"/>
    <p:sldId id="274" r:id="rId46"/>
    <p:sldId id="276" r:id="rId47"/>
    <p:sldId id="277" r:id="rId48"/>
    <p:sldId id="278" r:id="rId49"/>
    <p:sldId id="279" r:id="rId50"/>
    <p:sldId id="280" r:id="rId51"/>
    <p:sldId id="281" r:id="rId52"/>
    <p:sldId id="282" r:id="rId53"/>
    <p:sldId id="284" r:id="rId54"/>
    <p:sldId id="285" r:id="rId55"/>
    <p:sldId id="286" r:id="rId56"/>
    <p:sldId id="287" r:id="rId57"/>
    <p:sldId id="288" r:id="rId58"/>
    <p:sldId id="289" r:id="rId59"/>
    <p:sldId id="295" r:id="rId60"/>
    <p:sldId id="291" r:id="rId61"/>
    <p:sldId id="292" r:id="rId62"/>
    <p:sldId id="294" r:id="rId63"/>
    <p:sldId id="352" r:id="rId64"/>
    <p:sldId id="353" r:id="rId65"/>
    <p:sldId id="296" r:id="rId66"/>
    <p:sldId id="354" r:id="rId67"/>
    <p:sldId id="300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74"/>
    <p:restoredTop sz="95833"/>
  </p:normalViewPr>
  <p:slideViewPr>
    <p:cSldViewPr snapToGrid="0" snapToObjects="1">
      <p:cViewPr varScale="1">
        <p:scale>
          <a:sx n="71" d="100"/>
          <a:sy n="71" d="100"/>
        </p:scale>
        <p:origin x="20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14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171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488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93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7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747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060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359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843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193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38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58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49.emf"/><Relationship Id="rId7" Type="http://schemas.openxmlformats.org/officeDocument/2006/relationships/image" Target="../media/image80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image" Target="../media/image56.emf"/><Relationship Id="rId4" Type="http://schemas.openxmlformats.org/officeDocument/2006/relationships/image" Target="../media/image51.emf"/><Relationship Id="rId9" Type="http://schemas.openxmlformats.org/officeDocument/2006/relationships/image" Target="../media/image75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0F282-8BA8-8E46-A161-A3873C2321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b="1" dirty="0"/>
              <a:t>Objašnjavanje neobjašnjivog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136FD0-F426-6A4C-9FD8-233E7B1C1F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b="1" dirty="0"/>
              <a:t>Saša </a:t>
            </a:r>
            <a:r>
              <a:rPr lang="hr-HR" b="1" dirty="0" err="1"/>
              <a:t>Ceci</a:t>
            </a:r>
            <a:endParaRPr lang="hr-HR" b="1" dirty="0"/>
          </a:p>
          <a:p>
            <a:r>
              <a:rPr lang="hr-HR" b="1" dirty="0"/>
              <a:t>Institut Ruđer Bošković</a:t>
            </a:r>
          </a:p>
        </p:txBody>
      </p:sp>
    </p:spTree>
    <p:extLst>
      <p:ext uri="{BB962C8B-B14F-4D97-AF65-F5344CB8AC3E}">
        <p14:creationId xmlns:p14="http://schemas.microsoft.com/office/powerpoint/2010/main" val="639758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7FB075-4269-684E-B6F1-F1BF7E1DC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911800"/>
            <a:ext cx="101600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76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9DDF07-6C1D-F249-971F-30E3685BC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495550"/>
            <a:ext cx="101600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52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58E114-0168-7448-BC70-342CCCC15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495550"/>
            <a:ext cx="101600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43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8DEF05-CC01-E34C-93B6-F92AF8EE6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495550"/>
            <a:ext cx="10160000" cy="1866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290445-2EA2-9749-A105-E436B046FD89}"/>
              </a:ext>
            </a:extLst>
          </p:cNvPr>
          <p:cNvSpPr txBox="1"/>
          <p:nvPr/>
        </p:nvSpPr>
        <p:spPr>
          <a:xfrm>
            <a:off x="2717933" y="904157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0 + 0 = 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6F6210-5B7B-B741-951A-564DF38B5BC3}"/>
              </a:ext>
            </a:extLst>
          </p:cNvPr>
          <p:cNvSpPr txBox="1"/>
          <p:nvPr/>
        </p:nvSpPr>
        <p:spPr>
          <a:xfrm>
            <a:off x="2717933" y="1338978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0070C0"/>
                </a:solidFill>
              </a:rPr>
              <a:t>0 K + 0 K = 0 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7D32E3-6262-3340-B8D2-C108DAC9FF23}"/>
              </a:ext>
            </a:extLst>
          </p:cNvPr>
          <p:cNvSpPr txBox="1"/>
          <p:nvPr/>
        </p:nvSpPr>
        <p:spPr>
          <a:xfrm>
            <a:off x="2691901" y="1773799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0</a:t>
            </a:r>
            <a:r>
              <a:rPr lang="hr-HR" baseline="30000" dirty="0"/>
              <a:t>o</a:t>
            </a:r>
            <a:r>
              <a:rPr lang="hr-HR" dirty="0"/>
              <a:t>C + 0</a:t>
            </a:r>
            <a:r>
              <a:rPr lang="hr-HR" baseline="30000" dirty="0"/>
              <a:t>o</a:t>
            </a:r>
            <a:r>
              <a:rPr lang="hr-HR" dirty="0"/>
              <a:t>C = 0</a:t>
            </a:r>
            <a:r>
              <a:rPr lang="hr-HR" baseline="30000" dirty="0"/>
              <a:t>o</a:t>
            </a:r>
            <a:r>
              <a:rPr lang="hr-HR" dirty="0"/>
              <a:t>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FD537E-62D3-7D40-A59C-9ED3477AE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349" y="367009"/>
            <a:ext cx="3213100" cy="3175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9487BA-3108-F540-A860-AE0571190C01}"/>
              </a:ext>
            </a:extLst>
          </p:cNvPr>
          <p:cNvSpPr txBox="1"/>
          <p:nvPr/>
        </p:nvSpPr>
        <p:spPr>
          <a:xfrm>
            <a:off x="2691901" y="2310884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273 K + 273 K = ?</a:t>
            </a:r>
          </a:p>
        </p:txBody>
      </p:sp>
    </p:spTree>
    <p:extLst>
      <p:ext uri="{BB962C8B-B14F-4D97-AF65-F5344CB8AC3E}">
        <p14:creationId xmlns:p14="http://schemas.microsoft.com/office/powerpoint/2010/main" val="342593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924FB0-4BCE-8F42-95D3-EEA6A64A2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408" y="2501900"/>
            <a:ext cx="10160000" cy="185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0D55B8-2BC1-2C4F-8047-7E478F3A0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78" r="40138"/>
          <a:stretch/>
        </p:blipFill>
        <p:spPr>
          <a:xfrm>
            <a:off x="7759700" y="196850"/>
            <a:ext cx="15748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4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D11763-9F3F-EC40-A2E1-78E5C9955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495550"/>
            <a:ext cx="101600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46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A36668-3FCC-6041-AAEE-2FAEE5827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495550"/>
            <a:ext cx="101600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40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38753E-E4D3-864B-854D-C1BCF013A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495550"/>
            <a:ext cx="101600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33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BA5FE-9ACC-6044-96C3-55F827C82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495550"/>
            <a:ext cx="101600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32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12A815-D299-6945-8F46-BDA384D4C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902236"/>
            <a:ext cx="101600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9AA53-7DE9-9044-8495-A1999F85B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080" y="1145540"/>
            <a:ext cx="9133840" cy="456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65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624026-B2BF-F043-8466-C35354C50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495550"/>
            <a:ext cx="101600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94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8C2D14-D84F-BB41-A53A-A91C4BCBE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495550"/>
            <a:ext cx="101600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29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AA51DA-1499-1640-AA17-A84E3C8C5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495550"/>
            <a:ext cx="101600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58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AAFCED-61BA-C047-B78E-674EB1296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915884"/>
            <a:ext cx="10160000" cy="124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FA6F14-F237-8046-B586-740107987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562" y="914398"/>
            <a:ext cx="1955800" cy="1041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FF0F-FA4D-E74A-95F1-A101C580F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524" y="320361"/>
            <a:ext cx="3270875" cy="3270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E9ADF3-114D-E24F-B930-C7DC4BE7A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693" y="645141"/>
            <a:ext cx="2857500" cy="1790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56F222-55AB-2741-BCB6-B37F053513AB}"/>
              </a:ext>
            </a:extLst>
          </p:cNvPr>
          <p:cNvSpPr txBox="1"/>
          <p:nvPr/>
        </p:nvSpPr>
        <p:spPr>
          <a:xfrm>
            <a:off x="1871730" y="1955798"/>
            <a:ext cx="1067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~</a:t>
            </a:r>
            <a:r>
              <a:rPr lang="hr-HR" sz="2400" dirty="0"/>
              <a:t> 1.618</a:t>
            </a:r>
          </a:p>
        </p:txBody>
      </p:sp>
    </p:spTree>
    <p:extLst>
      <p:ext uri="{BB962C8B-B14F-4D97-AF65-F5344CB8AC3E}">
        <p14:creationId xmlns:p14="http://schemas.microsoft.com/office/powerpoint/2010/main" val="182555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55A1BAFB-0B07-F742-98E3-7766DD7574DF}"/>
              </a:ext>
            </a:extLst>
          </p:cNvPr>
          <p:cNvCxnSpPr>
            <a:cxnSpLocks/>
          </p:cNvCxnSpPr>
          <p:nvPr/>
        </p:nvCxnSpPr>
        <p:spPr>
          <a:xfrm rot="16200000" flipV="1">
            <a:off x="67283" y="3613651"/>
            <a:ext cx="3388156" cy="1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5B73EAE6-7C51-684B-9EA3-FD193D20A9ED}"/>
              </a:ext>
            </a:extLst>
          </p:cNvPr>
          <p:cNvCxnSpPr>
            <a:cxnSpLocks/>
          </p:cNvCxnSpPr>
          <p:nvPr/>
        </p:nvCxnSpPr>
        <p:spPr>
          <a:xfrm rot="16200000" flipV="1">
            <a:off x="1509838" y="3613652"/>
            <a:ext cx="3388156" cy="1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9168704E-FD07-3245-95F4-18B897CB6530}"/>
              </a:ext>
            </a:extLst>
          </p:cNvPr>
          <p:cNvCxnSpPr>
            <a:cxnSpLocks/>
          </p:cNvCxnSpPr>
          <p:nvPr/>
        </p:nvCxnSpPr>
        <p:spPr>
          <a:xfrm rot="16200000" flipV="1">
            <a:off x="2952393" y="3626892"/>
            <a:ext cx="3388156" cy="1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82338548-37B6-824D-BC51-824D4C990391}"/>
              </a:ext>
            </a:extLst>
          </p:cNvPr>
          <p:cNvCxnSpPr>
            <a:cxnSpLocks/>
          </p:cNvCxnSpPr>
          <p:nvPr/>
        </p:nvCxnSpPr>
        <p:spPr>
          <a:xfrm rot="16200000" flipV="1">
            <a:off x="4401921" y="3578301"/>
            <a:ext cx="3388156" cy="1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1188D803-6249-5641-9D84-D0BA189670DC}"/>
              </a:ext>
            </a:extLst>
          </p:cNvPr>
          <p:cNvCxnSpPr>
            <a:cxnSpLocks/>
          </p:cNvCxnSpPr>
          <p:nvPr/>
        </p:nvCxnSpPr>
        <p:spPr>
          <a:xfrm rot="16200000" flipV="1">
            <a:off x="5870719" y="3626893"/>
            <a:ext cx="3388156" cy="1"/>
          </a:xfrm>
          <a:prstGeom prst="bentConnector3">
            <a:avLst>
              <a:gd name="adj1" fmla="val 50000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D0C23438-7DE1-8C4C-9829-8C617EED800B}"/>
              </a:ext>
            </a:extLst>
          </p:cNvPr>
          <p:cNvCxnSpPr>
            <a:cxnSpLocks/>
          </p:cNvCxnSpPr>
          <p:nvPr/>
        </p:nvCxnSpPr>
        <p:spPr>
          <a:xfrm rot="16200000" flipV="1">
            <a:off x="8762798" y="3578300"/>
            <a:ext cx="3388156" cy="1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9E201145-D486-1743-A1DA-37E53863CB0B}"/>
              </a:ext>
            </a:extLst>
          </p:cNvPr>
          <p:cNvCxnSpPr>
            <a:cxnSpLocks/>
          </p:cNvCxnSpPr>
          <p:nvPr/>
        </p:nvCxnSpPr>
        <p:spPr>
          <a:xfrm rot="16200000" flipV="1">
            <a:off x="7294002" y="3578301"/>
            <a:ext cx="3388156" cy="1"/>
          </a:xfrm>
          <a:prstGeom prst="bentConnector3">
            <a:avLst>
              <a:gd name="adj1" fmla="val 5000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EB66B33E-6715-0443-869F-B44FD4EC5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174" b="19403"/>
          <a:stretch/>
        </p:blipFill>
        <p:spPr>
          <a:xfrm>
            <a:off x="1015998" y="1021264"/>
            <a:ext cx="10160000" cy="122829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F618B16-4797-0F49-8742-10E78F35FD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174" b="19403"/>
          <a:stretch/>
        </p:blipFill>
        <p:spPr>
          <a:xfrm>
            <a:off x="1016000" y="4912309"/>
            <a:ext cx="10160000" cy="122829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F814C46-795D-0942-BE21-63D847C3F591}"/>
              </a:ext>
            </a:extLst>
          </p:cNvPr>
          <p:cNvSpPr txBox="1"/>
          <p:nvPr/>
        </p:nvSpPr>
        <p:spPr>
          <a:xfrm>
            <a:off x="515815" y="374933"/>
            <a:ext cx="5748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>
                <a:solidFill>
                  <a:srgbClr val="0070C0"/>
                </a:solidFill>
              </a:rPr>
              <a:t>FUNKCIJA IDENTITETA: f(x) = x</a:t>
            </a:r>
          </a:p>
        </p:txBody>
      </p:sp>
    </p:spTree>
    <p:extLst>
      <p:ext uri="{BB962C8B-B14F-4D97-AF65-F5344CB8AC3E}">
        <p14:creationId xmlns:p14="http://schemas.microsoft.com/office/powerpoint/2010/main" val="3573655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289E42-AA08-E14C-80F9-209B6BAEAD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375" b="23202"/>
          <a:stretch/>
        </p:blipFill>
        <p:spPr>
          <a:xfrm>
            <a:off x="1016000" y="832514"/>
            <a:ext cx="10160000" cy="12282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BB1EA0-C2F1-744C-9E05-129A1320FE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174" b="19403"/>
          <a:stretch/>
        </p:blipFill>
        <p:spPr>
          <a:xfrm>
            <a:off x="1016000" y="4912309"/>
            <a:ext cx="10160000" cy="1228298"/>
          </a:xfrm>
          <a:prstGeom prst="rect">
            <a:avLst/>
          </a:prstGeom>
        </p:spPr>
      </p:pic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0B6D803A-76D5-314F-A4FB-0670B773DD1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60900" y="3230849"/>
            <a:ext cx="3599000" cy="1258926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2B079125-5E8F-D74F-BE13-C3D85ED2C6D2}"/>
              </a:ext>
            </a:extLst>
          </p:cNvPr>
          <p:cNvCxnSpPr>
            <a:cxnSpLocks/>
          </p:cNvCxnSpPr>
          <p:nvPr/>
        </p:nvCxnSpPr>
        <p:spPr>
          <a:xfrm rot="16200000" flipV="1">
            <a:off x="1511757" y="3615569"/>
            <a:ext cx="3246920" cy="137403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E3D9D0D0-7891-5044-80E7-637D90441CD5}"/>
              </a:ext>
            </a:extLst>
          </p:cNvPr>
          <p:cNvCxnSpPr>
            <a:cxnSpLocks/>
          </p:cNvCxnSpPr>
          <p:nvPr/>
        </p:nvCxnSpPr>
        <p:spPr>
          <a:xfrm rot="16200000" flipV="1">
            <a:off x="2255052" y="2929550"/>
            <a:ext cx="3260163" cy="1522684"/>
          </a:xfrm>
          <a:prstGeom prst="bentConnector3">
            <a:avLst>
              <a:gd name="adj1" fmla="val 54036"/>
            </a:avLst>
          </a:prstGeom>
          <a:ln>
            <a:solidFill>
              <a:srgbClr val="92D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6D7212DE-D950-5345-B95E-DB15E330D722}"/>
              </a:ext>
            </a:extLst>
          </p:cNvPr>
          <p:cNvCxnSpPr>
            <a:cxnSpLocks/>
          </p:cNvCxnSpPr>
          <p:nvPr/>
        </p:nvCxnSpPr>
        <p:spPr>
          <a:xfrm rot="16200000" flipV="1">
            <a:off x="3044175" y="2220554"/>
            <a:ext cx="3211570" cy="2892082"/>
          </a:xfrm>
          <a:prstGeom prst="bentConnector3">
            <a:avLst>
              <a:gd name="adj1" fmla="val 57374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A3F4571D-B9DF-FF4C-B16A-092446FA9445}"/>
              </a:ext>
            </a:extLst>
          </p:cNvPr>
          <p:cNvCxnSpPr>
            <a:cxnSpLocks/>
          </p:cNvCxnSpPr>
          <p:nvPr/>
        </p:nvCxnSpPr>
        <p:spPr>
          <a:xfrm rot="10800000">
            <a:off x="3261196" y="2060810"/>
            <a:ext cx="4303603" cy="3260162"/>
          </a:xfrm>
          <a:prstGeom prst="bentConnector3">
            <a:avLst>
              <a:gd name="adj1" fmla="val 50000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66D8AA1E-EF58-4740-A502-7423C13883EA}"/>
              </a:ext>
            </a:extLst>
          </p:cNvPr>
          <p:cNvCxnSpPr>
            <a:cxnSpLocks/>
          </p:cNvCxnSpPr>
          <p:nvPr/>
        </p:nvCxnSpPr>
        <p:spPr>
          <a:xfrm rot="10800000">
            <a:off x="3387885" y="1874849"/>
            <a:ext cx="7073178" cy="3223424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A9B29363-3A2A-D542-B7ED-1F2409C62036}"/>
              </a:ext>
            </a:extLst>
          </p:cNvPr>
          <p:cNvCxnSpPr>
            <a:cxnSpLocks/>
          </p:cNvCxnSpPr>
          <p:nvPr/>
        </p:nvCxnSpPr>
        <p:spPr>
          <a:xfrm rot="10800000">
            <a:off x="3337849" y="1986683"/>
            <a:ext cx="5650235" cy="3206291"/>
          </a:xfrm>
          <a:prstGeom prst="bentConnector3">
            <a:avLst>
              <a:gd name="adj1" fmla="val 5000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9D2856E3-06CE-0442-A6D3-4FFDFDC39935}"/>
              </a:ext>
            </a:extLst>
          </p:cNvPr>
          <p:cNvSpPr txBox="1"/>
          <p:nvPr/>
        </p:nvSpPr>
        <p:spPr>
          <a:xfrm>
            <a:off x="515815" y="374933"/>
            <a:ext cx="6255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>
                <a:solidFill>
                  <a:srgbClr val="FF0000"/>
                </a:solidFill>
              </a:rPr>
              <a:t>KONSTANTNA FUNKCIJA: f(x) = 1</a:t>
            </a:r>
          </a:p>
        </p:txBody>
      </p:sp>
    </p:spTree>
    <p:extLst>
      <p:ext uri="{BB962C8B-B14F-4D97-AF65-F5344CB8AC3E}">
        <p14:creationId xmlns:p14="http://schemas.microsoft.com/office/powerpoint/2010/main" val="4222064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AF048F-AC2C-C443-BF4D-2A6C2BEF8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631" y="1143000"/>
            <a:ext cx="45720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05B725-C0E1-1945-9691-D03B24069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83677"/>
            <a:ext cx="4572000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C700C5-7F67-C849-AA16-EF884F014AC9}"/>
              </a:ext>
            </a:extLst>
          </p:cNvPr>
          <p:cNvSpPr txBox="1"/>
          <p:nvPr/>
        </p:nvSpPr>
        <p:spPr>
          <a:xfrm>
            <a:off x="1418914" y="1283677"/>
            <a:ext cx="1476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>
                <a:solidFill>
                  <a:srgbClr val="FF0000"/>
                </a:solidFill>
              </a:rPr>
              <a:t>f(x) =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EC0A90-05A4-DE4D-BED0-13EFE538ED0B}"/>
              </a:ext>
            </a:extLst>
          </p:cNvPr>
          <p:cNvSpPr txBox="1"/>
          <p:nvPr/>
        </p:nvSpPr>
        <p:spPr>
          <a:xfrm>
            <a:off x="7462607" y="1283677"/>
            <a:ext cx="1443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>
                <a:solidFill>
                  <a:srgbClr val="0070C0"/>
                </a:solidFill>
              </a:rPr>
              <a:t>f(x) = x</a:t>
            </a:r>
          </a:p>
        </p:txBody>
      </p:sp>
    </p:spTree>
    <p:extLst>
      <p:ext uri="{BB962C8B-B14F-4D97-AF65-F5344CB8AC3E}">
        <p14:creationId xmlns:p14="http://schemas.microsoft.com/office/powerpoint/2010/main" val="2670737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AB6320-3526-CA4B-895D-ACD0CBE6E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75" y="1161775"/>
            <a:ext cx="4572000" cy="4635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A48255-CF89-524B-9509-AF9AE1A58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027" y="1117600"/>
            <a:ext cx="4572000" cy="462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806DF8-EB3E-7A4D-8F5D-820294A73AF6}"/>
              </a:ext>
            </a:extLst>
          </p:cNvPr>
          <p:cNvSpPr txBox="1"/>
          <p:nvPr/>
        </p:nvSpPr>
        <p:spPr>
          <a:xfrm>
            <a:off x="515815" y="374933"/>
            <a:ext cx="5587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>
                <a:solidFill>
                  <a:srgbClr val="00B050"/>
                </a:solidFill>
              </a:rPr>
              <a:t>NEKE FUNKCIJE, BEZ VEZE </a:t>
            </a:r>
            <a:r>
              <a:rPr lang="hr-HR" sz="3600" dirty="0">
                <a:solidFill>
                  <a:srgbClr val="00B050"/>
                </a:solidFill>
                <a:sym typeface="Wingdings" pitchFamily="2" charset="2"/>
              </a:rPr>
              <a:t> </a:t>
            </a:r>
            <a:endParaRPr lang="hr-HR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21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6F6F46-F0C0-1E48-86A1-60022E42E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212850"/>
            <a:ext cx="4572000" cy="4432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FBB129-7D07-944C-BB2B-62528814EC99}"/>
              </a:ext>
            </a:extLst>
          </p:cNvPr>
          <p:cNvSpPr txBox="1"/>
          <p:nvPr/>
        </p:nvSpPr>
        <p:spPr>
          <a:xfrm>
            <a:off x="515815" y="374933"/>
            <a:ext cx="3497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>
                <a:solidFill>
                  <a:srgbClr val="0070C0"/>
                </a:solidFill>
              </a:rPr>
              <a:t>KUDA IDU NULE? </a:t>
            </a:r>
          </a:p>
        </p:txBody>
      </p:sp>
    </p:spTree>
    <p:extLst>
      <p:ext uri="{BB962C8B-B14F-4D97-AF65-F5344CB8AC3E}">
        <p14:creationId xmlns:p14="http://schemas.microsoft.com/office/powerpoint/2010/main" val="2005338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8A043F-2A24-E64A-AB27-4DF573559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212850"/>
            <a:ext cx="4572000" cy="4432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E36EF5-BBD3-E245-8E37-667BEFB5B766}"/>
              </a:ext>
            </a:extLst>
          </p:cNvPr>
          <p:cNvSpPr txBox="1"/>
          <p:nvPr/>
        </p:nvSpPr>
        <p:spPr>
          <a:xfrm>
            <a:off x="515815" y="374933"/>
            <a:ext cx="3497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>
                <a:solidFill>
                  <a:srgbClr val="0070C0"/>
                </a:solidFill>
              </a:rPr>
              <a:t>KUDA IDU NULE? </a:t>
            </a:r>
          </a:p>
        </p:txBody>
      </p:sp>
    </p:spTree>
    <p:extLst>
      <p:ext uri="{BB962C8B-B14F-4D97-AF65-F5344CB8AC3E}">
        <p14:creationId xmlns:p14="http://schemas.microsoft.com/office/powerpoint/2010/main" val="1474512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E3C7B6-8CB4-C54A-9CE7-3548D71B6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481" y="355600"/>
            <a:ext cx="2573867" cy="386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3320DA-C6F3-4D45-935A-71CAAD1E6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950" y="355600"/>
            <a:ext cx="2578100" cy="3860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709282-454E-AB45-A3BB-BC33BBF6A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652" y="355600"/>
            <a:ext cx="2573867" cy="39251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F6F81A-69E9-ED4C-903F-BC019C9B3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8481" y="4735943"/>
            <a:ext cx="3047530" cy="17142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CE047C-8190-9340-A677-A1EBDD89A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652" y="4735943"/>
            <a:ext cx="2573867" cy="17142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7D262B-7175-924C-9ED2-C27D6B2987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3700" y="4457681"/>
            <a:ext cx="3784600" cy="227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4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235F8B-DC21-F243-82B5-38F754CF1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212850"/>
            <a:ext cx="4572000" cy="4432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BF6B78-B750-1841-B502-4AEE34F10735}"/>
              </a:ext>
            </a:extLst>
          </p:cNvPr>
          <p:cNvSpPr txBox="1"/>
          <p:nvPr/>
        </p:nvSpPr>
        <p:spPr>
          <a:xfrm>
            <a:off x="515815" y="374933"/>
            <a:ext cx="3497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>
                <a:solidFill>
                  <a:srgbClr val="0070C0"/>
                </a:solidFill>
              </a:rPr>
              <a:t>KUDA IDU NULE? </a:t>
            </a:r>
          </a:p>
        </p:txBody>
      </p:sp>
    </p:spTree>
    <p:extLst>
      <p:ext uri="{BB962C8B-B14F-4D97-AF65-F5344CB8AC3E}">
        <p14:creationId xmlns:p14="http://schemas.microsoft.com/office/powerpoint/2010/main" val="3719715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71F9A3-29B4-BD4E-B4DC-1A15016C7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501900"/>
            <a:ext cx="101600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30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DE9F93-7618-6A45-9FB4-6FD1F71FF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501900"/>
            <a:ext cx="101600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52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513571-19F9-D942-9B60-888FC0A9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501900"/>
            <a:ext cx="101600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22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2366A2-154A-B747-8B14-F69957B9B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3111500"/>
            <a:ext cx="10160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05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C65673-FE24-E24E-8F0F-16CBC84EC836}"/>
              </a:ext>
            </a:extLst>
          </p:cNvPr>
          <p:cNvSpPr txBox="1"/>
          <p:nvPr/>
        </p:nvSpPr>
        <p:spPr>
          <a:xfrm>
            <a:off x="211015" y="401438"/>
            <a:ext cx="25851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>
                <a:solidFill>
                  <a:srgbClr val="0070C0"/>
                </a:solidFill>
              </a:rPr>
              <a:t>FUNKCIJA </a:t>
            </a:r>
          </a:p>
          <a:p>
            <a:r>
              <a:rPr lang="hr-HR" sz="3600" dirty="0">
                <a:solidFill>
                  <a:srgbClr val="0070C0"/>
                </a:solidFill>
              </a:rPr>
              <a:t>IDENTITETA: </a:t>
            </a:r>
          </a:p>
          <a:p>
            <a:r>
              <a:rPr lang="hr-HR" sz="3600" dirty="0">
                <a:solidFill>
                  <a:srgbClr val="0070C0"/>
                </a:solidFill>
              </a:rPr>
              <a:t>f(x) = 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F6401C-CCB1-1048-9235-1CC4D5D88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ADB15D-FC1C-F54A-AC73-52A970892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441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090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AA3E7B-B1F0-5D4B-BD37-1C5341D6E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E882DC-5617-5E43-AF6C-4E8C18B6F550}"/>
              </a:ext>
            </a:extLst>
          </p:cNvPr>
          <p:cNvSpPr txBox="1"/>
          <p:nvPr/>
        </p:nvSpPr>
        <p:spPr>
          <a:xfrm>
            <a:off x="211015" y="401438"/>
            <a:ext cx="21574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>
                <a:solidFill>
                  <a:srgbClr val="00B050"/>
                </a:solidFill>
              </a:rPr>
              <a:t>FUNKCIJA </a:t>
            </a:r>
          </a:p>
          <a:p>
            <a:r>
              <a:rPr lang="hr-HR" sz="3600" dirty="0">
                <a:solidFill>
                  <a:srgbClr val="00B050"/>
                </a:solidFill>
              </a:rPr>
              <a:t>S POLOM: </a:t>
            </a:r>
          </a:p>
          <a:p>
            <a:r>
              <a:rPr lang="hr-HR" sz="3600" dirty="0">
                <a:solidFill>
                  <a:srgbClr val="00B050"/>
                </a:solidFill>
              </a:rPr>
              <a:t>f(x) = 1/x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12DF8-7D8C-604F-96F0-E4153CBD5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441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20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71C967-475B-9B4F-8237-322F6E6B0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27" y="3091228"/>
            <a:ext cx="2691932" cy="26919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C65673-FE24-E24E-8F0F-16CBC84EC836}"/>
              </a:ext>
            </a:extLst>
          </p:cNvPr>
          <p:cNvSpPr txBox="1"/>
          <p:nvPr/>
        </p:nvSpPr>
        <p:spPr>
          <a:xfrm>
            <a:off x="211015" y="401438"/>
            <a:ext cx="25851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>
                <a:solidFill>
                  <a:srgbClr val="0070C0"/>
                </a:solidFill>
              </a:rPr>
              <a:t>FUNKCIJA </a:t>
            </a:r>
          </a:p>
          <a:p>
            <a:r>
              <a:rPr lang="hr-HR" sz="3600" dirty="0">
                <a:solidFill>
                  <a:srgbClr val="0070C0"/>
                </a:solidFill>
              </a:rPr>
              <a:t>IDENTITETA: </a:t>
            </a:r>
          </a:p>
          <a:p>
            <a:r>
              <a:rPr lang="hr-HR" sz="3600" dirty="0">
                <a:solidFill>
                  <a:srgbClr val="0070C0"/>
                </a:solidFill>
              </a:rPr>
              <a:t>f(x) = 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E1D539-9184-C84A-B71B-C5935CE97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441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AA3E7B-B1F0-5D4B-BD37-1C5341D6E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7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E882DC-5617-5E43-AF6C-4E8C18B6F550}"/>
              </a:ext>
            </a:extLst>
          </p:cNvPr>
          <p:cNvSpPr txBox="1"/>
          <p:nvPr/>
        </p:nvSpPr>
        <p:spPr>
          <a:xfrm>
            <a:off x="211015" y="401438"/>
            <a:ext cx="21574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>
                <a:solidFill>
                  <a:srgbClr val="00B050"/>
                </a:solidFill>
              </a:rPr>
              <a:t>FUNKCIJA </a:t>
            </a:r>
          </a:p>
          <a:p>
            <a:r>
              <a:rPr lang="hr-HR" sz="3600" dirty="0">
                <a:solidFill>
                  <a:srgbClr val="00B050"/>
                </a:solidFill>
              </a:rPr>
              <a:t>S POLOM: </a:t>
            </a:r>
          </a:p>
          <a:p>
            <a:r>
              <a:rPr lang="hr-HR" sz="3600" dirty="0">
                <a:solidFill>
                  <a:srgbClr val="00B050"/>
                </a:solidFill>
              </a:rPr>
              <a:t>f(x) = 1/x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8D9915-7500-D74D-B57E-D9FDAE39D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25" r="19948"/>
          <a:stretch/>
        </p:blipFill>
        <p:spPr>
          <a:xfrm>
            <a:off x="549085" y="3137453"/>
            <a:ext cx="2599368" cy="24947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1EAB80-106E-5643-B3E8-553BB6A8D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441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0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CFF537-65BB-9744-9C86-0A446B38F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61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721A55-76E4-9241-AC32-32ECB5E7F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6" y="678443"/>
            <a:ext cx="3027483" cy="37792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EF5FFC-18FA-D14B-A405-F7F8068D3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481" y="4735943"/>
            <a:ext cx="3047530" cy="1714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F27638-2030-564F-8CEA-892D8D7B6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652" y="4735943"/>
            <a:ext cx="2573867" cy="1714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C2FE07-DBDF-3140-93B2-8FB782602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700" y="4457681"/>
            <a:ext cx="3784600" cy="2270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E871BE-6EBA-7B46-A306-B8BDA62E3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700" y="673080"/>
            <a:ext cx="3784600" cy="378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B04360-D1DE-2B41-AA91-A321041FEA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0030" y="673080"/>
            <a:ext cx="37846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9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06D904-1EED-D540-8EF5-20DC7B181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955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F30434-F71F-8044-901F-FDDDE77C0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051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DBDE9-1994-5745-B4C1-29803517E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597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21B3FD-1DFB-6648-A690-39EEC2B3E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112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86900C-14D4-414E-A8F3-013FD991A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962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DD892D-C0F6-BB40-8542-E243676D1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499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0A003B-28C6-1846-8CC3-74FB43AF5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812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46B662-A737-BD46-97D0-EA78923B8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710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602988-0A3D-D948-A4D0-AEE3C41E0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611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B47F4-F352-C649-ABEC-69E2D7F86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593504-EF52-224D-9655-DA55D75D8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254000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759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6630B9-2D5C-C04E-8CC9-FEB72F8A8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818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36076-1958-804B-8005-AABCBB493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003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B82D26-A0A8-D242-BC7A-229BC3E5C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307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1D29C0-A25C-1044-B3F1-F12BCDFE1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494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3D631-9A40-5342-9E08-2680742D7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878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72C012-4880-6A4E-A678-6C83C5758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774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8FB152-187C-8E4A-B651-4C12789D3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511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FAD6E6-D633-5F44-B581-36A9570B2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751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374B83-C76E-D94A-B223-B63E60613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088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3FC037-31AF-014C-99A2-5A7568DE7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01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96BDF3-42D0-F54E-A667-32E8394A9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440" y="340360"/>
            <a:ext cx="6278880" cy="62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949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59D358-D1FB-2E4F-B3E8-E109805AE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365" y="729916"/>
            <a:ext cx="9291270" cy="539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676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101E74-F5AB-6744-8898-855B13FFD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331"/>
          <a:stretch/>
        </p:blipFill>
        <p:spPr>
          <a:xfrm>
            <a:off x="1917057" y="1864060"/>
            <a:ext cx="5029175" cy="1564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4DB2B4-4783-6E42-BBE3-C392A93E9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4550456" y="4193025"/>
            <a:ext cx="5029175" cy="158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4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A9BE3F-7379-F04C-B8FB-ED7D57F14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265" y="0"/>
            <a:ext cx="8921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641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16AD7-989D-AC40-9761-C0DD9D7B8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641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C1C932-52DB-E240-88DE-894C0D58C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382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9358E6-D094-E94C-9D8D-A68F93E9E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7800"/>
            <a:ext cx="7277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773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53F853-2693-6B4F-9075-C7743EAB5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916" y="609598"/>
            <a:ext cx="2859074" cy="2554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99B5E0-DD09-314E-B1CA-99504BE92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80" y="609600"/>
            <a:ext cx="2859074" cy="25547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DF1D28-D59E-B248-9B6C-A166A618F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80" y="3556569"/>
            <a:ext cx="2859074" cy="2554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7DC76F-50E3-1C41-AC83-F8A44B6D0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842" y="609599"/>
            <a:ext cx="2859074" cy="25547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3FEE7E-043F-D649-80B2-5CFA0B23A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5140" y="3556568"/>
            <a:ext cx="2859074" cy="2554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5B6515-B938-CE42-8795-184DE31329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4378" y="609597"/>
            <a:ext cx="2859074" cy="25547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642FFD-6725-CD49-9D0E-9585FB0B4C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4378" y="3556567"/>
            <a:ext cx="2859074" cy="2554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4390B6-B0C5-224B-B7E2-B258558DC3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7270" y="3556567"/>
            <a:ext cx="2859074" cy="255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799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7B8061-5D57-684A-BFC4-313DD8BF2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00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84A47F-9F04-314A-AE89-B447450C9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911800"/>
            <a:ext cx="101600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2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AD3EBA-F308-7B4D-96CA-8EA9733E2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495550"/>
            <a:ext cx="101600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78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8C672F-2757-DC4C-B60F-CF47D28F5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495550"/>
            <a:ext cx="101600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56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5930</TotalTime>
  <Words>124</Words>
  <Application>Microsoft Macintosh PowerPoint</Application>
  <PresentationFormat>Widescreen</PresentationFormat>
  <Paragraphs>28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Office Theme</vt:lpstr>
      <vt:lpstr>Objašnjavanje neobjašnjivog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Objašnjavanje neobjašnjivog</dc:title>
  <dc:creator>Sasa Ceci</dc:creator>
  <cp:lastModifiedBy>Stjepan Mikulić</cp:lastModifiedBy>
  <cp:revision>65</cp:revision>
  <dcterms:created xsi:type="dcterms:W3CDTF">2019-11-04T09:26:19Z</dcterms:created>
  <dcterms:modified xsi:type="dcterms:W3CDTF">2019-11-08T13:11:58Z</dcterms:modified>
</cp:coreProperties>
</file>