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59" r:id="rId19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93D95-CFDC-4908-8682-D30AE3F6B150}" v="1" dt="2019-11-04T15:57:53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01" autoAdjust="0"/>
  </p:normalViewPr>
  <p:slideViewPr>
    <p:cSldViewPr>
      <p:cViewPr varScale="1">
        <p:scale>
          <a:sx n="74" d="100"/>
          <a:sy n="74" d="100"/>
        </p:scale>
        <p:origin x="54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jel Pobi" userId="e834702d80aff67a" providerId="LiveId" clId="{A7893D95-CFDC-4908-8682-D30AE3F6B150}"/>
    <pc:docChg chg="custSel modSld">
      <pc:chgData name="Danijel Pobi" userId="e834702d80aff67a" providerId="LiveId" clId="{A7893D95-CFDC-4908-8682-D30AE3F6B150}" dt="2019-11-04T15:58:05.511" v="5" actId="1076"/>
      <pc:docMkLst>
        <pc:docMk/>
      </pc:docMkLst>
      <pc:sldChg chg="modSp">
        <pc:chgData name="Danijel Pobi" userId="e834702d80aff67a" providerId="LiveId" clId="{A7893D95-CFDC-4908-8682-D30AE3F6B150}" dt="2019-11-04T15:58:05.511" v="5" actId="1076"/>
        <pc:sldMkLst>
          <pc:docMk/>
          <pc:sldMk cId="1332291891" sldId="257"/>
        </pc:sldMkLst>
        <pc:spChg chg="mod">
          <ac:chgData name="Danijel Pobi" userId="e834702d80aff67a" providerId="LiveId" clId="{A7893D95-CFDC-4908-8682-D30AE3F6B150}" dt="2019-11-04T15:57:56.879" v="2" actId="14100"/>
          <ac:spMkLst>
            <pc:docMk/>
            <pc:sldMk cId="1332291891" sldId="257"/>
            <ac:spMk id="2" creationId="{00000000-0000-0000-0000-000000000000}"/>
          </ac:spMkLst>
        </pc:spChg>
        <pc:spChg chg="mod">
          <ac:chgData name="Danijel Pobi" userId="e834702d80aff67a" providerId="LiveId" clId="{A7893D95-CFDC-4908-8682-D30AE3F6B150}" dt="2019-11-04T15:58:05.511" v="5" actId="1076"/>
          <ac:spMkLst>
            <pc:docMk/>
            <pc:sldMk cId="1332291891" sldId="257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456BB6F-F4DF-4FB4-8D4F-3FB0EF70A452}" type="datetime1">
              <a:rPr lang="hr-HR" smtClean="0"/>
              <a:pPr algn="r" rtl="0"/>
              <a:t>7.11.2019.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B4E10AB-1A35-42F1-B8D1-BBAD9C4D3D6E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3EBA5BD7-F043-4D1B-AA17-CD412FC534DE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hr-HR" smtClean="0"/>
              <a:pPr algn="r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715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hr-HR" smtClean="0"/>
              <a:pPr algn="r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648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hr-HR" smtClean="0"/>
              <a:pPr algn="r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19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hr-HR" smtClean="0"/>
              <a:pPr algn="r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085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3EBA5BD7-F043-4D1B-AA17-CD412FC534DE}" type="slidenum">
              <a:rPr lang="hr-HR" smtClean="0"/>
              <a:pPr algn="r" rtl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hr-HR" smtClean="0"/>
              <a:pPr algn="r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590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jagonale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Ravni poveznik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avni poveznik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crte na dnu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Prostoručni oblik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dirty="0"/>
            </a:p>
          </p:txBody>
        </p:sp>
        <p:sp>
          <p:nvSpPr>
            <p:cNvPr id="10" name="Prostoručni oblik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dirty="0"/>
            </a:p>
          </p:txBody>
        </p:sp>
        <p:sp>
          <p:nvSpPr>
            <p:cNvPr id="11" name="Prostoručni oblik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22" name="Rezervirano mjesto za datum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84BAA47-6998-406B-ADB9-879323366578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23" name="Rezervirano mjesto za podnožje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4" name="Rezervirano mjesto za broj slajd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C38EAC-FB61-4EB9-94D5-C8B041E5E601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647D76-AABA-4392-B285-61F6EB9E8389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7770CC-7ABF-469F-A106-7BDEF4C5A995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jagonale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Ravni poveznik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Ravni poveznik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7666B5-1DD8-4C1A-A5EB-9BE0B7A819CA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B4C4C1-C42E-46DC-8640-2F0ED64E58C7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6187DB-4979-4EDD-AF71-92E3ACB712FA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377F21-1872-4EB2-BE35-5FA42D45EEE2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F4DD28-D6EF-4886-BB96-B144CE1C73B8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CB5749-BF85-448F-84D5-B5C951BCA919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DA9A26-0D68-4CE1-A2A9-2F98C3B1C524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crte slijev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Prostoručni oblik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11" name="Prostoručni oblik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14" name="Prostoručni oblik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A5D5-FD51-4EA2-B2D3-29FCD060EAB2}" type="datetime1">
              <a:rPr lang="hr-HR" smtClean="0"/>
              <a:pPr/>
              <a:t>7.11.2019.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014DD1E-5D91-48A3-AD6D-45FBA980D10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25860" y="476671"/>
            <a:ext cx="8735325" cy="1897857"/>
          </a:xfrm>
        </p:spPr>
        <p:txBody>
          <a:bodyPr rtlCol="0">
            <a:normAutofit fontScale="90000"/>
          </a:bodyPr>
          <a:lstStyle/>
          <a:p>
            <a:r>
              <a:rPr lang="hr-HR" sz="7200" dirty="0"/>
              <a:t>Klima učionice preko interneta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125860" y="2843902"/>
            <a:ext cx="8735325" cy="2664296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Danijel Pobi, </a:t>
            </a:r>
            <a:r>
              <a:rPr lang="hr-HR" sz="2000" dirty="0" err="1"/>
              <a:t>dipl.ing.comp</a:t>
            </a:r>
            <a:r>
              <a:rPr lang="hr-HR" sz="2000" dirty="0"/>
              <a:t>.</a:t>
            </a:r>
          </a:p>
          <a:p>
            <a:pPr rtl="0"/>
            <a:r>
              <a:rPr lang="hr-HR" dirty="0"/>
              <a:t>Zvonimir Međugorac</a:t>
            </a:r>
          </a:p>
          <a:p>
            <a:pPr rtl="0"/>
            <a:endParaRPr lang="hr-HR" dirty="0"/>
          </a:p>
          <a:p>
            <a:pPr rtl="0"/>
            <a:endParaRPr lang="hr-HR" dirty="0"/>
          </a:p>
          <a:p>
            <a:pPr rtl="0"/>
            <a:r>
              <a:rPr lang="hr-HR" dirty="0"/>
              <a:t>2019.</a:t>
            </a:r>
          </a:p>
          <a:p>
            <a:pPr rtl="0"/>
            <a:r>
              <a:rPr lang="hr-HR" dirty="0"/>
              <a:t>Šibenik </a:t>
            </a:r>
          </a:p>
        </p:txBody>
      </p:sp>
      <p:pic>
        <p:nvPicPr>
          <p:cNvPr id="4" name="Slika 2">
            <a:extLst>
              <a:ext uri="{FF2B5EF4-FFF2-40B4-BE49-F238E27FC236}">
                <a16:creationId xmlns="" xmlns:a16="http://schemas.microsoft.com/office/drawing/2014/main" id="{BF7650E0-34FB-442F-86F8-2F622763E9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39" y="14962"/>
            <a:ext cx="3142085" cy="29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Hall senzori i motori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151931"/>
            <a:ext cx="4824536" cy="205279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7828" y="1772816"/>
            <a:ext cx="5078677" cy="446532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Magnetski senzor</a:t>
            </a:r>
          </a:p>
          <a:p>
            <a:r>
              <a:rPr lang="hr-HR" dirty="0" smtClean="0"/>
              <a:t>Koristimo za očitavanje otvorenosti prozora</a:t>
            </a:r>
          </a:p>
          <a:p>
            <a:r>
              <a:rPr lang="hr-HR" dirty="0" smtClean="0"/>
              <a:t>Prozori u učionici su krovni, pa ako ostanu otvoreni moguće da padaline upadnu i vjetar unese smeća…</a:t>
            </a:r>
          </a:p>
          <a:p>
            <a:r>
              <a:rPr lang="hr-HR" dirty="0" smtClean="0"/>
              <a:t>Ne daje paliti klimu ukoliko prozori otvoreni, a može i biti pokazatelj isključivanja grijanja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29150" b="25451"/>
          <a:stretch/>
        </p:blipFill>
        <p:spPr>
          <a:xfrm>
            <a:off x="6454452" y="2341832"/>
            <a:ext cx="5734373" cy="45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DHT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6387697" cy="5034488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Možemo reći najvažniji senzor za naše potrebe</a:t>
            </a:r>
          </a:p>
          <a:p>
            <a:r>
              <a:rPr lang="hr-HR" dirty="0" smtClean="0"/>
              <a:t>Senzor vlage i temperature</a:t>
            </a:r>
          </a:p>
          <a:p>
            <a:r>
              <a:rPr lang="hr-HR" dirty="0" smtClean="0"/>
              <a:t>Pratiti vlagu nam je jako bitno</a:t>
            </a:r>
          </a:p>
          <a:p>
            <a:pPr lvl="1"/>
            <a:r>
              <a:rPr lang="hr-HR" dirty="0" smtClean="0"/>
              <a:t>Elektronika</a:t>
            </a:r>
          </a:p>
          <a:p>
            <a:pPr lvl="1"/>
            <a:r>
              <a:rPr lang="hr-HR" dirty="0" smtClean="0"/>
              <a:t>Fillamenti</a:t>
            </a:r>
          </a:p>
          <a:p>
            <a:pPr lvl="1"/>
            <a:r>
              <a:rPr lang="hr-HR" dirty="0" smtClean="0"/>
              <a:t>Print</a:t>
            </a:r>
          </a:p>
          <a:p>
            <a:r>
              <a:rPr lang="hr-HR" dirty="0" smtClean="0"/>
              <a:t>Temepratura koju pokušavamo stabilizirati</a:t>
            </a:r>
          </a:p>
          <a:p>
            <a:pPr lvl="1"/>
            <a:r>
              <a:rPr lang="hr-HR" dirty="0" smtClean="0"/>
              <a:t>Ugođaj učionice</a:t>
            </a:r>
          </a:p>
          <a:p>
            <a:pPr lvl="1"/>
            <a:r>
              <a:rPr lang="hr-HR" dirty="0" smtClean="0"/>
              <a:t>Elektronika</a:t>
            </a:r>
          </a:p>
          <a:p>
            <a:pPr lvl="1"/>
            <a:r>
              <a:rPr lang="hr-HR" dirty="0" smtClean="0"/>
              <a:t>3D print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467311"/>
            <a:ext cx="6709791" cy="6709791"/>
          </a:xfrm>
        </p:spPr>
      </p:pic>
    </p:spTree>
    <p:extLst>
      <p:ext uri="{BB962C8B-B14F-4D97-AF65-F5344CB8AC3E}">
        <p14:creationId xmlns:p14="http://schemas.microsoft.com/office/powerpoint/2010/main" val="36536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Releji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98" y="1498600"/>
            <a:ext cx="5953957" cy="5359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1326" y="1844824"/>
            <a:ext cx="5078677" cy="4465320"/>
          </a:xfrm>
        </p:spPr>
        <p:txBody>
          <a:bodyPr/>
          <a:lstStyle/>
          <a:p>
            <a:r>
              <a:rPr lang="hr-HR" dirty="0" smtClean="0"/>
              <a:t>Omogućavau </a:t>
            </a:r>
            <a:r>
              <a:rPr lang="hr-HR" smtClean="0"/>
              <a:t>nam </a:t>
            </a:r>
            <a:r>
              <a:rPr lang="hr-HR" smtClean="0"/>
              <a:t>paljenje/gašenje </a:t>
            </a:r>
            <a:r>
              <a:rPr lang="hr-HR" dirty="0" smtClean="0"/>
              <a:t>uređaja na gradskoj mreži</a:t>
            </a:r>
          </a:p>
          <a:p>
            <a:r>
              <a:rPr lang="hr-HR" dirty="0" smtClean="0"/>
              <a:t>Omogućavanje klima uređaja</a:t>
            </a:r>
          </a:p>
          <a:p>
            <a:r>
              <a:rPr lang="hr-HR" dirty="0" smtClean="0"/>
              <a:t>Otključavanje brave</a:t>
            </a:r>
          </a:p>
          <a:p>
            <a:r>
              <a:rPr lang="hr-HR" dirty="0" smtClean="0"/>
              <a:t>Potencijalno gašenje/paljenje računala u učionici (buduća primjena) ;)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53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Aplikacija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8043881" cy="4465320"/>
          </a:xfrm>
        </p:spPr>
        <p:txBody>
          <a:bodyPr/>
          <a:lstStyle/>
          <a:p>
            <a:r>
              <a:rPr lang="hr-HR" dirty="0" smtClean="0"/>
              <a:t>Još u doradi…</a:t>
            </a:r>
          </a:p>
          <a:p>
            <a:r>
              <a:rPr lang="hr-HR" dirty="0" smtClean="0"/>
              <a:t>Osnovna web aplikacija na lokalnom IIS-u (nemamo hosting zakupljen)</a:t>
            </a:r>
          </a:p>
          <a:p>
            <a:r>
              <a:rPr lang="hr-HR" dirty="0" smtClean="0"/>
              <a:t>Arduino pristupa za operacije čitanja/pisanja</a:t>
            </a:r>
          </a:p>
          <a:p>
            <a:pPr lvl="1"/>
            <a:r>
              <a:rPr lang="hr-HR" dirty="0" smtClean="0"/>
              <a:t>Čita poželjnu konfiguraciju</a:t>
            </a:r>
          </a:p>
          <a:p>
            <a:pPr lvl="1"/>
            <a:r>
              <a:rPr lang="hr-HR" dirty="0" smtClean="0"/>
              <a:t>Piše stanja senzora i vrijeme pristupa učionici</a:t>
            </a:r>
          </a:p>
          <a:p>
            <a:pPr lvl="1"/>
            <a:r>
              <a:rPr lang="hr-HR" dirty="0" smtClean="0"/>
              <a:t>Provjera autoriziranosti korisnika</a:t>
            </a:r>
          </a:p>
        </p:txBody>
      </p:sp>
    </p:spTree>
    <p:extLst>
      <p:ext uri="{BB962C8B-B14F-4D97-AF65-F5344CB8AC3E}">
        <p14:creationId xmlns:p14="http://schemas.microsoft.com/office/powerpoint/2010/main" val="3371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Buduća proširenja?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10360501" cy="4465320"/>
          </a:xfrm>
        </p:spPr>
        <p:txBody>
          <a:bodyPr/>
          <a:lstStyle/>
          <a:p>
            <a:r>
              <a:rPr lang="hr-HR" dirty="0" smtClean="0"/>
              <a:t>Dorada programa</a:t>
            </a:r>
          </a:p>
          <a:p>
            <a:r>
              <a:rPr lang="hr-HR" dirty="0" smtClean="0"/>
              <a:t>Zamjena mikrokontrolera ili dorada načina korištenja </a:t>
            </a:r>
          </a:p>
          <a:p>
            <a:pPr lvl="1"/>
            <a:r>
              <a:rPr lang="hr-HR" dirty="0" smtClean="0"/>
              <a:t>iskoristili smo doslovno sve pinove na raspolaganju</a:t>
            </a:r>
          </a:p>
          <a:p>
            <a:pPr lvl="1"/>
            <a:r>
              <a:rPr lang="hr-HR" dirty="0" smtClean="0"/>
              <a:t>Potrebno mikrokontroler s više pinova, multipleksirati postojeće ili prebaciti dio senzora na I2C</a:t>
            </a:r>
          </a:p>
          <a:p>
            <a:r>
              <a:rPr lang="hr-HR" dirty="0" smtClean="0"/>
              <a:t>Potpuna automatizacija, odnosno koliko god je moguća…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66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41662" y="2276872"/>
            <a:ext cx="8938472" cy="2947391"/>
          </a:xfrm>
        </p:spPr>
        <p:txBody>
          <a:bodyPr rtlCol="0">
            <a:noAutofit/>
          </a:bodyPr>
          <a:lstStyle/>
          <a:p>
            <a:pPr algn="ctr" rtl="0"/>
            <a:r>
              <a:rPr lang="hr-HR" sz="8800" dirty="0" smtClean="0"/>
              <a:t>Hvala na pažnji </a:t>
            </a:r>
            <a:r>
              <a:rPr lang="hr-HR" sz="8800" dirty="0" smtClean="0">
                <a:sym typeface="Wingdings" panose="05000000000000000000" pitchFamily="2" charset="2"/>
              </a:rPr>
              <a:t></a:t>
            </a:r>
            <a:br>
              <a:rPr lang="hr-HR" sz="8800" dirty="0" smtClean="0">
                <a:sym typeface="Wingdings" panose="05000000000000000000" pitchFamily="2" charset="2"/>
              </a:rPr>
            </a:br>
            <a:r>
              <a:rPr lang="hr-HR" sz="8800" dirty="0">
                <a:sym typeface="Wingdings" panose="05000000000000000000" pitchFamily="2" charset="2"/>
              </a:rPr>
              <a:t/>
            </a:r>
            <a:br>
              <a:rPr lang="hr-HR" sz="8800" dirty="0">
                <a:sym typeface="Wingdings" panose="05000000000000000000" pitchFamily="2" charset="2"/>
              </a:rPr>
            </a:br>
            <a:r>
              <a:rPr lang="hr-HR" sz="6600" dirty="0" smtClean="0">
                <a:sym typeface="Wingdings" panose="05000000000000000000" pitchFamily="2" charset="2"/>
              </a:rPr>
              <a:t>Pitanja?</a:t>
            </a:r>
            <a:endParaRPr lang="hr-HR" sz="6600" dirty="0"/>
          </a:p>
        </p:txBody>
      </p:sp>
      <p:pic>
        <p:nvPicPr>
          <p:cNvPr id="6" name="Slika 2">
            <a:extLst>
              <a:ext uri="{FF2B5EF4-FFF2-40B4-BE49-F238E27FC236}">
                <a16:creationId xmlns="" xmlns:a16="http://schemas.microsoft.com/office/drawing/2014/main" id="{BF7650E0-34FB-442F-86F8-2F622763E9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3985296"/>
            <a:ext cx="3142085" cy="2909982"/>
          </a:xfrm>
          <a:prstGeom prst="rect">
            <a:avLst/>
          </a:prstGeom>
        </p:spPr>
      </p:pic>
      <p:pic>
        <p:nvPicPr>
          <p:cNvPr id="7" name="Slika 2">
            <a:extLst>
              <a:ext uri="{FF2B5EF4-FFF2-40B4-BE49-F238E27FC236}">
                <a16:creationId xmlns="" xmlns:a16="http://schemas.microsoft.com/office/drawing/2014/main" id="{BF7650E0-34FB-442F-86F8-2F622763E9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371"/>
            <a:ext cx="3142085" cy="29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Klima učionice preko interneta - motivacija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Potreba očuvanja uvjeta rada</a:t>
            </a:r>
          </a:p>
          <a:p>
            <a:pPr lvl="1"/>
            <a:r>
              <a:rPr lang="hr-HR" dirty="0" smtClean="0"/>
              <a:t>U ugodnom okruženju lakše je raditi</a:t>
            </a:r>
            <a:endParaRPr lang="hr-HR" dirty="0"/>
          </a:p>
          <a:p>
            <a:pPr rtl="0"/>
            <a:r>
              <a:rPr lang="hr-HR" dirty="0" smtClean="0"/>
              <a:t>Očuvanje opreme</a:t>
            </a:r>
          </a:p>
          <a:p>
            <a:pPr lvl="1"/>
            <a:r>
              <a:rPr lang="hr-HR" dirty="0" smtClean="0"/>
              <a:t>3D pinteri i potrošni materijali</a:t>
            </a:r>
          </a:p>
          <a:p>
            <a:pPr lvl="1"/>
            <a:r>
              <a:rPr lang="hr-HR" dirty="0" smtClean="0"/>
              <a:t>Elektrika i elektronika</a:t>
            </a:r>
          </a:p>
          <a:p>
            <a:pPr rtl="0"/>
            <a:r>
              <a:rPr lang="hr-HR" dirty="0" smtClean="0"/>
              <a:t>Energetska učinkovitost</a:t>
            </a:r>
          </a:p>
          <a:p>
            <a:pPr lvl="1"/>
            <a:r>
              <a:rPr lang="hr-HR" dirty="0" smtClean="0"/>
              <a:t>Učionica po učionica…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94123"/>
          </a:xfrm>
        </p:spPr>
        <p:txBody>
          <a:bodyPr rtlCol="0"/>
          <a:lstStyle/>
          <a:p>
            <a:pPr rtl="0"/>
            <a:r>
              <a:rPr lang="hr-HR" dirty="0" smtClean="0"/>
              <a:t>Učionica – ugodno mjesto za ugodan i učinkovit rad</a:t>
            </a:r>
            <a:endParaRPr lang="hr-H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9009" y="2738690"/>
            <a:ext cx="4954126" cy="27866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3472" y="2727881"/>
            <a:ext cx="4954127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8883" y="1654973"/>
            <a:ext cx="440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Priprema i očuvanje uvjeta rada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Kritično očuvati uvjete rada pojedine opreme</a:t>
            </a:r>
            <a:endParaRPr lang="hr-H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2" y="4017950"/>
            <a:ext cx="4582245" cy="25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Uvjeti koju su nam bitni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8691953" cy="446532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hr-HR" dirty="0" smtClean="0"/>
              <a:t>Temperatura</a:t>
            </a:r>
          </a:p>
          <a:p>
            <a:pPr lvl="1"/>
            <a:r>
              <a:rPr lang="hr-HR" dirty="0" smtClean="0"/>
              <a:t>Ljudi</a:t>
            </a:r>
          </a:p>
          <a:p>
            <a:pPr lvl="1"/>
            <a:r>
              <a:rPr lang="hr-HR" dirty="0" smtClean="0"/>
              <a:t>Oprema</a:t>
            </a:r>
            <a:endParaRPr lang="hr-HR" dirty="0"/>
          </a:p>
          <a:p>
            <a:pPr rtl="0"/>
            <a:r>
              <a:rPr lang="hr-HR" dirty="0" smtClean="0"/>
              <a:t>Vlaga!!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ajveći neprijatelj elektronike</a:t>
            </a:r>
            <a:endParaRPr lang="hr-HR" dirty="0"/>
          </a:p>
          <a:p>
            <a:pPr rtl="0"/>
            <a:r>
              <a:rPr lang="hr-HR" dirty="0" smtClean="0"/>
              <a:t>Sigurnost</a:t>
            </a:r>
          </a:p>
          <a:p>
            <a:pPr rtl="0"/>
            <a:r>
              <a:rPr lang="hr-HR" dirty="0" smtClean="0"/>
              <a:t>Učinkovitost</a:t>
            </a:r>
          </a:p>
          <a:p>
            <a:pPr rtl="0"/>
            <a:r>
              <a:rPr lang="hr-HR" dirty="0" smtClean="0"/>
              <a:t>Usputna očitanja</a:t>
            </a:r>
          </a:p>
          <a:p>
            <a:pPr lvl="1"/>
            <a:r>
              <a:rPr lang="hr-HR" dirty="0" smtClean="0"/>
              <a:t>Tlak, svijetlo, pokreti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116632"/>
            <a:ext cx="10360501" cy="589880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>Implementacija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37828" y="1052736"/>
            <a:ext cx="3384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Mikroupravljač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MKR1000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Dioda kontrole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Infracrvena dioda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RFID čitač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Senzor plina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Motori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Upravljači motora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Hall senzori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DHT senzor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Releji</a:t>
            </a:r>
            <a:endParaRPr lang="hr-HR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-1407"/>
            <a:ext cx="7822606" cy="6859407"/>
          </a:xfr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Arduino MKR1000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523601" cy="4465320"/>
          </a:xfrm>
        </p:spPr>
        <p:txBody>
          <a:bodyPr/>
          <a:lstStyle/>
          <a:p>
            <a:r>
              <a:rPr lang="hr-HR" dirty="0" smtClean="0"/>
              <a:t>WiFi</a:t>
            </a:r>
          </a:p>
          <a:p>
            <a:r>
              <a:rPr lang="hr-HR" dirty="0" smtClean="0"/>
              <a:t>Povezivost s mrežom i internetom</a:t>
            </a:r>
          </a:p>
          <a:p>
            <a:r>
              <a:rPr lang="hr-HR" dirty="0" smtClean="0"/>
              <a:t>Sudjelovanjem u mnogim projektima naučili napredne postavke i korištenje</a:t>
            </a:r>
          </a:p>
          <a:p>
            <a:r>
              <a:rPr lang="hr-HR" dirty="0" smtClean="0"/>
              <a:t>Kontroler za korištenje baterije u slučaju nestanka struje (punjenje i pražnjenje)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060848"/>
            <a:ext cx="5060975" cy="39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7560" y="1684002"/>
            <a:ext cx="5078677" cy="1951112"/>
          </a:xfrm>
        </p:spPr>
        <p:txBody>
          <a:bodyPr/>
          <a:lstStyle/>
          <a:p>
            <a:r>
              <a:rPr lang="hr-HR" dirty="0" smtClean="0"/>
              <a:t>LED signalizacijska dioda</a:t>
            </a:r>
          </a:p>
          <a:p>
            <a:r>
              <a:rPr lang="hr-HR" dirty="0" smtClean="0"/>
              <a:t>Crvena dioda da upozori da nešta nije u redu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1684002"/>
            <a:ext cx="5078677" cy="4465320"/>
          </a:xfrm>
        </p:spPr>
        <p:txBody>
          <a:bodyPr/>
          <a:lstStyle/>
          <a:p>
            <a:r>
              <a:rPr lang="hr-HR" dirty="0" smtClean="0"/>
              <a:t>Infracrvena dioda</a:t>
            </a:r>
          </a:p>
          <a:p>
            <a:r>
              <a:rPr lang="hr-HR" dirty="0" smtClean="0"/>
              <a:t>Koristi kao daljinski upravljač</a:t>
            </a:r>
          </a:p>
          <a:p>
            <a:r>
              <a:rPr lang="hr-HR" dirty="0" smtClean="0"/>
              <a:t>Skenirramo uobičajne komande daljiskog za klima uređaj</a:t>
            </a:r>
          </a:p>
          <a:p>
            <a:r>
              <a:rPr lang="hr-HR" dirty="0" smtClean="0"/>
              <a:t>Komandne signale emitiramo infracrvenom diodom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23" y="1944796"/>
            <a:ext cx="5900152" cy="59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NFC modul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1706563"/>
            <a:ext cx="4465637" cy="44656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Pristup učionici</a:t>
            </a:r>
          </a:p>
          <a:p>
            <a:r>
              <a:rPr lang="hr-HR" dirty="0"/>
              <a:t>P</a:t>
            </a:r>
            <a:r>
              <a:rPr lang="hr-HR" dirty="0" smtClean="0"/>
              <a:t>ristup karticom ili nekim drugim kompatibilnim tagom</a:t>
            </a:r>
          </a:p>
          <a:p>
            <a:r>
              <a:rPr lang="hr-HR" dirty="0" smtClean="0"/>
              <a:t>Moguće logiranje tko je kada otvarao vrata učionice</a:t>
            </a:r>
          </a:p>
          <a:p>
            <a:r>
              <a:rPr lang="hr-HR" dirty="0" smtClean="0"/>
              <a:t>Kompatibilno s NFC-om mobitela</a:t>
            </a:r>
          </a:p>
        </p:txBody>
      </p:sp>
    </p:spTree>
    <p:extLst>
      <p:ext uri="{BB962C8B-B14F-4D97-AF65-F5344CB8AC3E}">
        <p14:creationId xmlns:p14="http://schemas.microsoft.com/office/powerpoint/2010/main" val="14108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Senzor plina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498600"/>
            <a:ext cx="6264696" cy="62646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1820705"/>
            <a:ext cx="5078677" cy="4465320"/>
          </a:xfrm>
        </p:spPr>
        <p:txBody>
          <a:bodyPr/>
          <a:lstStyle/>
          <a:p>
            <a:r>
              <a:rPr lang="hr-HR" dirty="0" smtClean="0"/>
              <a:t>Jednostavno očitavanje razine potencijalno opasnih plinova</a:t>
            </a:r>
          </a:p>
          <a:p>
            <a:r>
              <a:rPr lang="hr-HR" dirty="0" smtClean="0"/>
              <a:t>Osigurava kontrolu kvalitete zraka</a:t>
            </a:r>
          </a:p>
          <a:p>
            <a:r>
              <a:rPr lang="hr-HR" dirty="0" smtClean="0"/>
              <a:t>Nema univerzalnog senzora, nego ovisno o vrsti plina odabiremo i točan senzor!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92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hnološka tema 16 x 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24_TF02787990_TF02787990" id="{EAB5DCA0-4ADB-446F-8D1B-6305CACE01F2}" vid="{316F2EB5-90FD-48A9-89CF-1D6009ACD231}"/>
    </a:ext>
  </a:extLst>
</a:theme>
</file>

<file path=ppt/theme/theme2.xml><?xml version="1.0" encoding="utf-8"?>
<a:theme xmlns:a="http://schemas.openxmlformats.org/drawingml/2006/main" name="Tema sustava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trostrukim crtama strujnog kruga (široki zaslon)</Template>
  <TotalTime>271</TotalTime>
  <Words>400</Words>
  <Application>Microsoft Office PowerPoint</Application>
  <PresentationFormat>Custom</PresentationFormat>
  <Paragraphs>102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Tehnološka tema 16 x 9</vt:lpstr>
      <vt:lpstr>Klima učionice preko interneta</vt:lpstr>
      <vt:lpstr>Klima učionice preko interneta - motivacija</vt:lpstr>
      <vt:lpstr>Učionica – ugodno mjesto za ugodan i učinkovit rad</vt:lpstr>
      <vt:lpstr>Uvjeti koju su nam bitni</vt:lpstr>
      <vt:lpstr>Implementacija</vt:lpstr>
      <vt:lpstr>Arduino MKR1000</vt:lpstr>
      <vt:lpstr>Diode</vt:lpstr>
      <vt:lpstr>NFC modul</vt:lpstr>
      <vt:lpstr>Senzor plina</vt:lpstr>
      <vt:lpstr>Hall senzori i motori</vt:lpstr>
      <vt:lpstr>DHT</vt:lpstr>
      <vt:lpstr>Releji</vt:lpstr>
      <vt:lpstr>Aplikacija</vt:lpstr>
      <vt:lpstr>Buduća proširenja?</vt:lpstr>
      <vt:lpstr>Hvala na pažnji 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ispisan dron</dc:title>
  <dc:creator>Danijel Pobi</dc:creator>
  <cp:lastModifiedBy>Danijel Pobi</cp:lastModifiedBy>
  <cp:revision>13</cp:revision>
  <dcterms:created xsi:type="dcterms:W3CDTF">2019-11-04T15:49:18Z</dcterms:created>
  <dcterms:modified xsi:type="dcterms:W3CDTF">2019-11-07T08:45:03Z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