
<file path=[Content_Types].xml><?xml version="1.0" encoding="utf-8"?>
<Types xmlns="http://schemas.openxmlformats.org/package/2006/content-types">
  <Default Extension="pn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76" r:id="rId3"/>
    <p:sldId id="277" r:id="rId4"/>
    <p:sldId id="259" r:id="rId5"/>
    <p:sldId id="265" r:id="rId6"/>
    <p:sldId id="264" r:id="rId7"/>
    <p:sldId id="280" r:id="rId8"/>
    <p:sldId id="258" r:id="rId9"/>
    <p:sldId id="266" r:id="rId10"/>
    <p:sldId id="267" r:id="rId11"/>
    <p:sldId id="278" r:id="rId12"/>
    <p:sldId id="260" r:id="rId13"/>
    <p:sldId id="261" r:id="rId14"/>
    <p:sldId id="268" r:id="rId15"/>
    <p:sldId id="279" r:id="rId16"/>
    <p:sldId id="283" r:id="rId17"/>
    <p:sldId id="284" r:id="rId18"/>
    <p:sldId id="282" r:id="rId19"/>
    <p:sldId id="274" r:id="rId20"/>
    <p:sldId id="269" r:id="rId21"/>
    <p:sldId id="270" r:id="rId22"/>
    <p:sldId id="262" r:id="rId23"/>
    <p:sldId id="272" r:id="rId24"/>
    <p:sldId id="273" r:id="rId25"/>
    <p:sldId id="271" r:id="rId26"/>
    <p:sldId id="275" r:id="rId27"/>
    <p:sldId id="263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6FCB1B9F-EBE4-4F71-9CF3-3ABC4D4D3B6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3D18DBC-59A7-4D7A-BAE3-64BD5086B14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BE87989-512F-4341-93B3-AB133ABF02E5}" type="datetime1">
              <a:rPr lang="hr-HR"/>
              <a:pPr lvl="0"/>
              <a:t>30.10.2019.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F4DAAC2E-81A6-48A4-B8AD-17206D0604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F3D126B4-F0B9-4497-AB1D-64ED282674F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822D4BB-12D2-41DC-9D80-F866CEDCA5C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5482D74-3374-4B68-A347-C45B9C7D16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095E74E-0FD0-4427-9024-092F018DEBF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93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095E74E-0FD0-4427-9024-092F018DEBFF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945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2FF3-7C24-4067-9438-68E8E5CEC2B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89215" y="2514600"/>
            <a:ext cx="8915400" cy="2262783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FD993-36B0-4328-A986-8483028F95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89215" y="4777383"/>
            <a:ext cx="8915400" cy="1126284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3E254-442A-42C2-8E8D-B1246D4165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226D8C-E473-4763-B6C8-54474E6566D4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CA989-2267-43C1-A616-EEB0A27E92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70AF212-084C-4701-9E5B-7EA4CF3A0805}"/>
              </a:ext>
            </a:extLst>
          </p:cNvPr>
          <p:cNvSpPr/>
          <p:nvPr/>
        </p:nvSpPr>
        <p:spPr>
          <a:xfrm>
            <a:off x="0" y="4323813"/>
            <a:ext cx="1744647" cy="778593"/>
          </a:xfrm>
          <a:custGeom>
            <a:avLst/>
            <a:gdLst>
              <a:gd name="f0" fmla="val w"/>
              <a:gd name="f1" fmla="val h"/>
              <a:gd name="f2" fmla="val 0"/>
              <a:gd name="f3" fmla="val 372"/>
              <a:gd name="f4" fmla="val 166"/>
              <a:gd name="f5" fmla="val 287"/>
              <a:gd name="f6" fmla="val 290"/>
              <a:gd name="f7" fmla="val 292"/>
              <a:gd name="f8" fmla="val 165"/>
              <a:gd name="f9" fmla="val 293"/>
              <a:gd name="f10" fmla="val 164"/>
              <a:gd name="f11" fmla="val 163"/>
              <a:gd name="f12" fmla="val 294"/>
              <a:gd name="f13" fmla="val 370"/>
              <a:gd name="f14" fmla="val 87"/>
              <a:gd name="f15" fmla="val 85"/>
              <a:gd name="f16" fmla="val 81"/>
              <a:gd name="f17" fmla="val 78"/>
              <a:gd name="f18" fmla="val 3"/>
              <a:gd name="f19" fmla="val 2"/>
              <a:gd name="f20" fmla="val 1"/>
              <a:gd name="f21" fmla="*/ f0 1 372"/>
              <a:gd name="f22" fmla="*/ f1 1 166"/>
              <a:gd name="f23" fmla="val f2"/>
              <a:gd name="f24" fmla="val f3"/>
              <a:gd name="f25" fmla="val f4"/>
              <a:gd name="f26" fmla="+- f25 0 f23"/>
              <a:gd name="f27" fmla="+- f24 0 f23"/>
              <a:gd name="f28" fmla="*/ f27 1 372"/>
              <a:gd name="f29" fmla="*/ f26 1 166"/>
              <a:gd name="f30" fmla="*/ 0 1 f28"/>
              <a:gd name="f31" fmla="*/ f24 1 f28"/>
              <a:gd name="f32" fmla="*/ 0 1 f29"/>
              <a:gd name="f33" fmla="*/ f25 1 f29"/>
              <a:gd name="f34" fmla="*/ f30 f21 1"/>
              <a:gd name="f35" fmla="*/ f31 f21 1"/>
              <a:gd name="f36" fmla="*/ f33 f22 1"/>
              <a:gd name="f37" fmla="*/ f3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37" r="f35" b="f36"/>
            <a:pathLst>
              <a:path w="372" h="166">
                <a:moveTo>
                  <a:pt x="f5" y="f4"/>
                </a:moveTo>
                <a:cubicBezTo>
                  <a:pt x="f6" y="f4"/>
                  <a:pt x="f7" y="f8"/>
                  <a:pt x="f9" y="f10"/>
                </a:cubicBezTo>
                <a:cubicBezTo>
                  <a:pt x="f9" y="f11"/>
                  <a:pt x="f12" y="f11"/>
                  <a:pt x="f12" y="f11"/>
                </a:cubicBezTo>
                <a:cubicBezTo>
                  <a:pt x="f13" y="f14"/>
                  <a:pt x="f13" y="f14"/>
                  <a:pt x="f13" y="f14"/>
                </a:cubicBezTo>
                <a:cubicBezTo>
                  <a:pt x="f3" y="f15"/>
                  <a:pt x="f3" y="f16"/>
                  <a:pt x="f13" y="f17"/>
                </a:cubicBezTo>
                <a:cubicBezTo>
                  <a:pt x="f12" y="f18"/>
                  <a:pt x="f12" y="f18"/>
                  <a:pt x="f12" y="f18"/>
                </a:cubicBezTo>
                <a:cubicBezTo>
                  <a:pt x="f12" y="f19"/>
                  <a:pt x="f9" y="f19"/>
                  <a:pt x="f9" y="f19"/>
                </a:cubicBezTo>
                <a:cubicBezTo>
                  <a:pt x="f7" y="f20"/>
                  <a:pt x="f6" y="f2"/>
                  <a:pt x="f5" y="f2"/>
                </a:cubicBezTo>
                <a:cubicBezTo>
                  <a:pt x="f2" y="f2"/>
                  <a:pt x="f2" y="f2"/>
                  <a:pt x="f2" y="f2"/>
                </a:cubicBezTo>
                <a:cubicBezTo>
                  <a:pt x="f2" y="f4"/>
                  <a:pt x="f2" y="f4"/>
                  <a:pt x="f2" y="f4"/>
                </a:cubicBezTo>
                <a:lnTo>
                  <a:pt x="f5" y="f4"/>
                </a:lnTo>
                <a:close/>
              </a:path>
            </a:pathLst>
          </a:custGeom>
          <a:solidFill>
            <a:srgbClr val="353535"/>
          </a:soli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6832A2-9F38-4020-A7FF-C0721E4213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1815" y="4529544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6028D75-697F-468B-A907-02D3A6CA97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3541-DDBA-4399-A803-9E20DA18CE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215" y="609603"/>
            <a:ext cx="8915400" cy="311704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0CED4-BBE4-4790-AFA8-52FAF3A0CE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9215" y="4354043"/>
            <a:ext cx="8915400" cy="1555860"/>
          </a:xfrm>
        </p:spPr>
        <p:txBody>
          <a:bodyPr anchor="ctr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E273B-8844-4477-A50D-CD4F03B3A2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C98CFC-D7B5-41ED-A992-B0B57F03643E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0AD3A-02D3-496E-9FCC-C1FE34CB30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BE4D11B8-C225-4042-80CA-3C8CBA819149}"/>
              </a:ext>
            </a:extLst>
          </p:cNvPr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9248"/>
              <a:gd name="f39" fmla="*/ f36 1 10000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DD906D-AC63-40B7-9F7D-415A9CF233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F930897-010C-4AC3-8BBD-79B38C2D5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1C18-78CD-4C1D-8DC5-105ACD343E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9947" y="609603"/>
            <a:ext cx="8393926" cy="289560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1557DF6-4105-406F-913A-133AD155D9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75015" y="3505196"/>
            <a:ext cx="7536557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1DC6ADF-69F3-4B89-8755-2DD7091BD3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9215" y="4354043"/>
            <a:ext cx="8915400" cy="1555860"/>
          </a:xfrm>
        </p:spPr>
        <p:txBody>
          <a:bodyPr anchor="ctr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36BB00-20B7-4C56-ACBC-105725AD49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7347C7-0425-404A-841A-4116039FA62B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F1F939-7951-4CFC-BEBF-5652BE3906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0EE2AA77-1597-48E2-BE71-0931E18EBD31}"/>
              </a:ext>
            </a:extLst>
          </p:cNvPr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9248"/>
              <a:gd name="f39" fmla="*/ f36 1 10000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D2F9C-DC27-45AD-A775-C375EE4362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3F67EED-4B10-43FE-8C94-FA6656178EF4}" type="slidenum">
              <a:t>‹#›</a:t>
            </a:fld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BF86D2B6-7EC5-406E-BB6C-B96C89CB14A2}"/>
              </a:ext>
            </a:extLst>
          </p:cNvPr>
          <p:cNvSpPr txBox="1"/>
          <p:nvPr/>
        </p:nvSpPr>
        <p:spPr>
          <a:xfrm>
            <a:off x="2467654" y="648007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353535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04DB43AC-5C8C-4899-8A98-19D4BC12CBBF}"/>
              </a:ext>
            </a:extLst>
          </p:cNvPr>
          <p:cNvSpPr txBox="1"/>
          <p:nvPr/>
        </p:nvSpPr>
        <p:spPr>
          <a:xfrm>
            <a:off x="11114852" y="2905304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353535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838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2664-D5E6-4503-84FA-151F638BAB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215" y="2438403"/>
            <a:ext cx="8915400" cy="2724847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14534D4-284B-4CD0-9D33-65BC322113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D75D5E91-6387-4E56-8A2A-90AA4F59F4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D1AA0-9117-4EB7-9BB1-FCB226072F55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12B1275-4A9D-4C12-9C40-B877177D33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981A569E-25AC-40E1-9C6F-0A6E04171A64}"/>
              </a:ext>
            </a:extLst>
          </p:cNvPr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9248"/>
              <a:gd name="f39" fmla="*/ f36 1 10000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48B32-1703-49A2-8CBC-6C4DDC27CD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7FC4B26-FE14-43A4-8986-6B217BC13E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67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EC30-B8CE-4326-8D7F-5B69350456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9947" y="609603"/>
            <a:ext cx="8393926" cy="289560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E308EAF-0F52-45C3-8E47-E74B035E06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9215" y="4343400"/>
            <a:ext cx="8915400" cy="838203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353535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585F3-CE75-4951-87E1-6719A8143B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3E206-DB87-43B5-BEB1-AEC390EB1C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B15623-B7DD-4461-A0A0-0B55CCD7EC27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08421-62CE-4FE6-A5FD-B30EC86C51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58DEA626-8952-4B18-8663-2019303FCCC5}"/>
              </a:ext>
            </a:extLst>
          </p:cNvPr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9248"/>
              <a:gd name="f39" fmla="*/ f36 1 10000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9BFE801-67AA-4D32-9CE8-99942942F5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C242209-3DF8-4F6F-B9AA-DD8A2BC84AFB}" type="slidenum">
              <a:t>‹#›</a:t>
            </a:fld>
            <a:endParaRPr lang="en-US"/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519CCF03-92EB-4F59-AF2D-294F22DF94B4}"/>
              </a:ext>
            </a:extLst>
          </p:cNvPr>
          <p:cNvSpPr txBox="1"/>
          <p:nvPr/>
        </p:nvSpPr>
        <p:spPr>
          <a:xfrm>
            <a:off x="2467654" y="648007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353535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2FF9B74A-0812-4AC7-B0A4-28CECF09F0F9}"/>
              </a:ext>
            </a:extLst>
          </p:cNvPr>
          <p:cNvSpPr txBox="1"/>
          <p:nvPr/>
        </p:nvSpPr>
        <p:spPr>
          <a:xfrm>
            <a:off x="11114852" y="2905304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353535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246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B0FD-4E51-4452-BC75-4E2D9D0EE3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215" y="627406"/>
            <a:ext cx="8915400" cy="2880021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24997A6-BB82-45D0-BEB5-175EC79C32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9215" y="4343400"/>
            <a:ext cx="8915400" cy="838203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353535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A03BC-8A65-4F3D-8608-3CC1DF4160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A9F10-7360-457C-A6A4-A5523FEE7C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93DC2C-1C6B-454E-8C93-7C328909D554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EDBAC-CE13-4777-A161-3A8AF0DA01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7DA4526E-98D1-46CC-ACE3-C0167E0ACB8F}"/>
              </a:ext>
            </a:extLst>
          </p:cNvPr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9248"/>
              <a:gd name="f39" fmla="*/ f36 1 10000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11C3DF6-2F8D-4D1E-B76E-43235C7ECD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F0C1A93-F0D0-4038-B0D3-53DF32805E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92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4A61-6868-459D-9F5C-AC1C9868E4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C2B82-94C6-4753-9D0A-154A878C703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631E4-CB35-4484-B31F-FF44F5672D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22B95F-D7AE-4376-B7C3-791A4D98D731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C888B-0F80-48EF-973F-0E73061051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119C13BC-9843-40AC-AA8C-7FB62BA282C2}"/>
              </a:ext>
            </a:extLst>
          </p:cNvPr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9248"/>
              <a:gd name="f39" fmla="*/ f36 1 10000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E86EC3-FB1B-4DBF-BB0D-253B1625AA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87380E-67EE-48FC-9527-A6DD6B9C95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95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8B1D27-B322-47C3-98A0-A675AEE9EEA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294811" y="627406"/>
            <a:ext cx="2207599" cy="528381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387E8-167E-455E-B979-74E14CFD807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2589215" y="627406"/>
            <a:ext cx="6476996" cy="528381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C8CB1-0140-4924-8714-D716D3AF3E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0379D-12E1-4046-BDA7-A6A929502588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44EB7-CBF2-41E3-BED1-CA32A68D95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CBE86A41-6D25-4990-9901-BD38876258AD}"/>
              </a:ext>
            </a:extLst>
          </p:cNvPr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9248"/>
              <a:gd name="f39" fmla="*/ f36 1 10000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6F192D-F0C6-41C8-84EF-1A2222F8E9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C78067-1B34-4B04-8564-83338E7035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8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706D-C7B6-4820-B87B-52456E69DF7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14ED-69CB-459A-8CDA-102EE7C912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89215" y="2133596"/>
            <a:ext cx="8915400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2F276-557E-4952-8472-A1EB034962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719E9-CA28-4B67-A7CC-994F5C39001A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225A2-10C4-4A3D-A6CA-1BF3454B19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924DB6EC-E0DB-4903-8D2F-72BF4C18377E}"/>
              </a:ext>
            </a:extLst>
          </p:cNvPr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9248"/>
              <a:gd name="f39" fmla="*/ f36 1 10000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E42B0C-C563-44C1-9D8E-BDEEB28985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DB3CAC-4630-46A7-85A8-1650D21B7E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7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E0E4-C5CA-41C8-BDDF-83D6274D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215" y="2058753"/>
            <a:ext cx="8915400" cy="1468800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44241-CE9F-47CC-92A5-20AE2B635F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89215" y="3530132"/>
            <a:ext cx="8915400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CDDEF-F8F3-43D9-BA52-540958B240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CC4A9-9C37-4196-A65A-D8D0F59259A5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61216-93BE-4DC0-955E-732845F6D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FCF9223C-9F2B-4372-8AC5-BBCEA19DAF7E}"/>
              </a:ext>
            </a:extLst>
          </p:cNvPr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9248"/>
              <a:gd name="f39" fmla="*/ f36 1 10000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1A9610-4298-4E5D-9B0F-6A4CD40AD0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5D3004B-7013-44D3-9298-8BE01AAB5F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2A51998A-54A1-442B-967E-E3B08BBFFE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6A75-A473-4687-8AD8-F1097753422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89215" y="2133596"/>
            <a:ext cx="4313864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C1146-6AA8-4C31-ACC1-31C0C760C34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7190750" y="2126217"/>
            <a:ext cx="4313864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8D462-7393-47AB-B25A-0B5AD64BA8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80EEA5-7DA3-43A6-A645-D9FD6AED1005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0F8AA-6CF1-43CA-B2D2-395392E2C5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37E33F73-59CB-42C4-A519-B2C27F8D11D3}"/>
              </a:ext>
            </a:extLst>
          </p:cNvPr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9248"/>
              <a:gd name="f39" fmla="*/ f36 1 10000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AAAF434-DC45-4F45-85A3-5AAD5249A1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0ADF10-9198-455C-B8DC-C5F68709AF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4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2F48A269-A70E-4FFA-A7F2-2C64CA30DA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A8833-6FEB-400E-BCBF-7A610FFFB9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39375" y="1972699"/>
            <a:ext cx="3992727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A8443-A048-4522-91CA-498BF279684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2589215" y="2548963"/>
            <a:ext cx="4342897" cy="3354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57D90-30A9-4FB5-8A04-F90D348B6D7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7506629" y="1969471"/>
            <a:ext cx="399900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C8BED-11A2-4F12-8866-F3BB66106EC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7166957" y="2545735"/>
            <a:ext cx="4338672" cy="3354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EE62E-EF5A-4013-957B-28A8B6D67E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19EACF-CF74-42AE-B0D4-698B1057E9C0}" type="datetime1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CE086B-BABB-4339-965C-946B272664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B0370C05-B2FF-4469-B96D-88266DEA0823}"/>
              </a:ext>
            </a:extLst>
          </p:cNvPr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9248"/>
              <a:gd name="f39" fmla="*/ f36 1 10000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F10994C-78BB-495F-AB5B-18655241A3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71CF8C-905B-4965-BCF7-05D56021F9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9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68BA-292F-47EF-9ACE-3DA1E4BDD3C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E3E17-2BEB-4A2A-8C97-EE911F40B7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9D082B-1E31-45AB-AF7D-33119F1A2068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3DB2A-1191-4BDC-AB1A-FF1C0EEC49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D33D0857-C066-48CB-A57B-17B3E23BE92D}"/>
              </a:ext>
            </a:extLst>
          </p:cNvPr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9248"/>
              <a:gd name="f39" fmla="*/ f36 1 10000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5A82775-7DA5-4C97-BF6D-F56A10863D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BA8309-3116-4EBB-A176-FDB86894CD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8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E2B24-F09D-4D4E-ABFA-E6F8BED7B4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F5DBD7-B94B-4631-8C7A-B3FB50FF6CFD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01250-2867-43D6-865D-41982BB6AF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D24C5430-0827-4E28-A311-8D2EAA213A97}"/>
              </a:ext>
            </a:extLst>
          </p:cNvPr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9248"/>
              <a:gd name="f39" fmla="*/ f36 1 10000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A9A7517-BCCA-4222-ACDF-771BBCF4FD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1E8E82-0591-44A7-9747-722A426A33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7329-B72D-4443-BE49-AD810FB385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215" y="446090"/>
            <a:ext cx="3505196" cy="976314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48D21-BF22-4E49-A7A7-B6EC0C86F23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23011" y="446090"/>
            <a:ext cx="5181603" cy="541496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4A8D8-B515-4EFC-8134-395AFAEF278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589215" y="1598608"/>
            <a:ext cx="3505196" cy="42624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9E417-DBE4-4791-AE3B-E0AB24F5E3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1316A2-CA60-43A8-9D3C-93AFDB88084C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BA094-1120-4969-B48D-C9CF9411BD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75B807F9-7A1E-4DD4-A8B7-1C99C2FE2726}"/>
              </a:ext>
            </a:extLst>
          </p:cNvPr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9248"/>
              <a:gd name="f39" fmla="*/ f36 1 10000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7889D48-7306-4A87-B33E-095B9AE06B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24F617-C816-487E-89A8-3C0A0F3537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1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6302-A958-45B8-B6CC-D7F058D0C8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215" y="4800600"/>
            <a:ext cx="8915400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5327B-D431-4467-A665-3FCF636F71F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589215" y="634968"/>
            <a:ext cx="8915400" cy="3854973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91686-7998-4858-B876-98E623E683B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589215" y="5367335"/>
            <a:ext cx="8915400" cy="493711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70005-053A-4411-8CC1-05EF651F4A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2A6914-92F2-4466-B6F7-06397184D11D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4E8CD-26A0-43C6-B6AF-2FDD5A2C39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DE5D03F5-13C1-406D-A4C4-29EC0FA26672}"/>
              </a:ext>
            </a:extLst>
          </p:cNvPr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9248"/>
              <a:gd name="f39" fmla="*/ f36 1 10000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353535"/>
          </a:soli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3BC5B8A-2ADB-422B-B56E-8F7F31BB9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3B01C6F-74B9-428E-9F7D-0997C2EEF88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>
            <a:extLst>
              <a:ext uri="{FF2B5EF4-FFF2-40B4-BE49-F238E27FC236}">
                <a16:creationId xmlns:a16="http://schemas.microsoft.com/office/drawing/2014/main" id="{B31C9C13-B4E0-475B-8769-33CDA36B213F}"/>
              </a:ext>
            </a:extLst>
          </p:cNvPr>
          <p:cNvGrpSpPr/>
          <p:nvPr/>
        </p:nvGrpSpPr>
        <p:grpSpPr>
          <a:xfrm>
            <a:off x="0" y="228600"/>
            <a:ext cx="2851510" cy="6638634"/>
            <a:chOff x="0" y="228600"/>
            <a:chExt cx="2851510" cy="6638634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33A8F60-C83D-461F-8F4E-1F1AE6D8C6B0}"/>
                </a:ext>
              </a:extLst>
            </p:cNvPr>
            <p:cNvSpPr/>
            <p:nvPr/>
          </p:nvSpPr>
          <p:spPr>
            <a:xfrm>
              <a:off x="0" y="2575041"/>
              <a:ext cx="100638" cy="6262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"/>
                <a:gd name="f4" fmla="val 136"/>
                <a:gd name="f5" fmla="val 20"/>
                <a:gd name="f6" fmla="val 117"/>
                <a:gd name="f7" fmla="val 19"/>
                <a:gd name="f8" fmla="val 99"/>
                <a:gd name="f9" fmla="val 17"/>
                <a:gd name="f10" fmla="val 80"/>
                <a:gd name="f11" fmla="val 11"/>
                <a:gd name="f12" fmla="val 54"/>
                <a:gd name="f13" fmla="val 6"/>
                <a:gd name="f14" fmla="val 27"/>
                <a:gd name="f15" fmla="val 35"/>
                <a:gd name="f16" fmla="val 64"/>
                <a:gd name="f17" fmla="val 13"/>
                <a:gd name="f18" fmla="val 94"/>
                <a:gd name="f19" fmla="val 124"/>
                <a:gd name="f20" fmla="val 128"/>
                <a:gd name="f21" fmla="val 21"/>
                <a:gd name="f22" fmla="val 132"/>
                <a:gd name="f23" fmla="*/ f0 1 22"/>
                <a:gd name="f24" fmla="*/ f1 1 136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22"/>
                <a:gd name="f31" fmla="*/ f28 1 136"/>
                <a:gd name="f32" fmla="*/ 0 1 f30"/>
                <a:gd name="f33" fmla="*/ f26 1 f30"/>
                <a:gd name="f34" fmla="*/ 0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2" h="136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  <a:cubicBezTo>
                    <a:pt x="f2" y="f15"/>
                    <a:pt x="f2" y="f15"/>
                    <a:pt x="f2" y="f15"/>
                  </a:cubicBezTo>
                  <a:cubicBezTo>
                    <a:pt x="f13" y="f16"/>
                    <a:pt x="f17" y="f18"/>
                    <a:pt x="f5" y="f19"/>
                  </a:cubicBezTo>
                  <a:cubicBezTo>
                    <a:pt x="f5" y="f20"/>
                    <a:pt x="f21" y="f22"/>
                    <a:pt x="f3" y="f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82BB150D-8062-4870-B66A-F93E76A8FDA7}"/>
                </a:ext>
              </a:extLst>
            </p:cNvPr>
            <p:cNvSpPr/>
            <p:nvPr/>
          </p:nvSpPr>
          <p:spPr>
            <a:xfrm>
              <a:off x="128601" y="3156527"/>
              <a:ext cx="646718" cy="2322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0"/>
                <a:gd name="f4" fmla="val 504"/>
                <a:gd name="f5" fmla="val 86"/>
                <a:gd name="f6" fmla="val 350"/>
                <a:gd name="f7" fmla="val 103"/>
                <a:gd name="f8" fmla="val 402"/>
                <a:gd name="f9" fmla="val 120"/>
                <a:gd name="f10" fmla="val 453"/>
                <a:gd name="f11" fmla="val 139"/>
                <a:gd name="f12" fmla="val 495"/>
                <a:gd name="f13" fmla="val 487"/>
                <a:gd name="f14" fmla="val 478"/>
                <a:gd name="f15" fmla="val 124"/>
                <a:gd name="f16" fmla="val 435"/>
                <a:gd name="f17" fmla="val 109"/>
                <a:gd name="f18" fmla="val 391"/>
                <a:gd name="f19" fmla="val 95"/>
                <a:gd name="f20" fmla="val 347"/>
                <a:gd name="f21" fmla="val 58"/>
                <a:gd name="f22" fmla="val 233"/>
                <a:gd name="f23" fmla="val 27"/>
                <a:gd name="f24" fmla="val 117"/>
                <a:gd name="f25" fmla="val 2"/>
                <a:gd name="f26" fmla="val 20"/>
                <a:gd name="f27" fmla="val 4"/>
                <a:gd name="f28" fmla="val 41"/>
                <a:gd name="f29" fmla="val 6"/>
                <a:gd name="f30" fmla="val 61"/>
                <a:gd name="f31" fmla="val 30"/>
                <a:gd name="f32" fmla="val 158"/>
                <a:gd name="f33" fmla="val 56"/>
                <a:gd name="f34" fmla="val 255"/>
                <a:gd name="f35" fmla="*/ f0 1 140"/>
                <a:gd name="f36" fmla="*/ f1 1 504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40"/>
                <a:gd name="f43" fmla="*/ f40 1 504"/>
                <a:gd name="f44" fmla="*/ 0 1 f42"/>
                <a:gd name="f45" fmla="*/ f38 1 f42"/>
                <a:gd name="f46" fmla="*/ 0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40" h="504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1" y="f12"/>
                    <a:pt x="f11" y="f13"/>
                    <a:pt x="f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9B2A3A50-7723-47C1-8AEF-2B5A1FCBD678}"/>
                </a:ext>
              </a:extLst>
            </p:cNvPr>
            <p:cNvSpPr/>
            <p:nvPr/>
          </p:nvSpPr>
          <p:spPr>
            <a:xfrm>
              <a:off x="806994" y="5447062"/>
              <a:ext cx="609438" cy="1420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"/>
                <a:gd name="f4" fmla="val 308"/>
                <a:gd name="f5" fmla="val 8"/>
                <a:gd name="f6" fmla="val 22"/>
                <a:gd name="f7" fmla="val 5"/>
                <a:gd name="f8" fmla="val 15"/>
                <a:gd name="f9" fmla="val 2"/>
                <a:gd name="f10" fmla="val 10"/>
                <a:gd name="f11" fmla="val 19"/>
                <a:gd name="f12" fmla="val 29"/>
                <a:gd name="f13" fmla="val 21"/>
                <a:gd name="f14" fmla="val 85"/>
                <a:gd name="f15" fmla="val 44"/>
                <a:gd name="f16" fmla="val 140"/>
                <a:gd name="f17" fmla="val 68"/>
                <a:gd name="f18" fmla="val 194"/>
                <a:gd name="f19" fmla="val 232"/>
                <a:gd name="f20" fmla="val 104"/>
                <a:gd name="f21" fmla="val 270"/>
                <a:gd name="f22" fmla="val 123"/>
                <a:gd name="f23" fmla="val 113"/>
                <a:gd name="f24" fmla="val 269"/>
                <a:gd name="f25" fmla="val 94"/>
                <a:gd name="f26" fmla="val 230"/>
                <a:gd name="f27" fmla="val 77"/>
                <a:gd name="f28" fmla="val 190"/>
                <a:gd name="f29" fmla="val 52"/>
                <a:gd name="f30" fmla="val 135"/>
                <a:gd name="f31" fmla="val 79"/>
                <a:gd name="f32" fmla="*/ f0 1 132"/>
                <a:gd name="f33" fmla="*/ f1 1 30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32"/>
                <a:gd name="f40" fmla="*/ f37 1 308"/>
                <a:gd name="f41" fmla="*/ 0 1 f39"/>
                <a:gd name="f42" fmla="*/ f35 1 f39"/>
                <a:gd name="f43" fmla="*/ 0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32" h="308">
                  <a:moveTo>
                    <a:pt x="f5" y="f6"/>
                  </a:moveTo>
                  <a:cubicBezTo>
                    <a:pt x="f7" y="f8"/>
                    <a:pt x="f9" y="f5"/>
                    <a:pt x="f2" y="f2"/>
                  </a:cubicBezTo>
                  <a:cubicBezTo>
                    <a:pt x="f2" y="f10"/>
                    <a:pt x="f2" y="f11"/>
                    <a:pt x="f2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4" y="f19"/>
                    <a:pt x="f20" y="f21"/>
                    <a:pt x="f22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12" y="f31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DA6D1BF3-A96E-4333-914B-6DA214B94BC0}"/>
                </a:ext>
              </a:extLst>
            </p:cNvPr>
            <p:cNvSpPr/>
            <p:nvPr/>
          </p:nvSpPr>
          <p:spPr>
            <a:xfrm>
              <a:off x="959827" y="6503798"/>
              <a:ext cx="171468" cy="363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"/>
                <a:gd name="f4" fmla="val 79"/>
                <a:gd name="f5" fmla="val 28"/>
                <a:gd name="f6" fmla="val 24"/>
                <a:gd name="f7" fmla="val 53"/>
                <a:gd name="f8" fmla="val 12"/>
                <a:gd name="f9" fmla="val 27"/>
                <a:gd name="f10" fmla="val 8"/>
                <a:gd name="f11" fmla="val 17"/>
                <a:gd name="f12" fmla="*/ f0 1 37"/>
                <a:gd name="f13" fmla="*/ f1 1 7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7"/>
                <a:gd name="f20" fmla="*/ f17 1 79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7" h="7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B23F27F0-9FD1-4B1D-8933-EAAD9B69D68B}"/>
                </a:ext>
              </a:extLst>
            </p:cNvPr>
            <p:cNvSpPr/>
            <p:nvPr/>
          </p:nvSpPr>
          <p:spPr>
            <a:xfrm>
              <a:off x="100638" y="3201259"/>
              <a:ext cx="821908" cy="332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"/>
                <a:gd name="f4" fmla="val 722"/>
                <a:gd name="f5" fmla="val 162"/>
                <a:gd name="f6" fmla="val 660"/>
                <a:gd name="f7" fmla="val 145"/>
                <a:gd name="f8" fmla="val 618"/>
                <a:gd name="f9" fmla="val 130"/>
                <a:gd name="f10" fmla="val 576"/>
                <a:gd name="f11" fmla="val 116"/>
                <a:gd name="f12" fmla="val 534"/>
                <a:gd name="f13" fmla="val 84"/>
                <a:gd name="f14" fmla="val 437"/>
                <a:gd name="f15" fmla="val 59"/>
                <a:gd name="f16" fmla="val 337"/>
                <a:gd name="f17" fmla="val 40"/>
                <a:gd name="f18" fmla="val 236"/>
                <a:gd name="f19" fmla="val 29"/>
                <a:gd name="f20" fmla="val 175"/>
                <a:gd name="f21" fmla="val 20"/>
                <a:gd name="f22" fmla="val 113"/>
                <a:gd name="f23" fmla="val 12"/>
                <a:gd name="f24" fmla="val 51"/>
                <a:gd name="f25" fmla="val 8"/>
                <a:gd name="f26" fmla="val 34"/>
                <a:gd name="f27" fmla="val 4"/>
                <a:gd name="f28" fmla="val 17"/>
                <a:gd name="f29" fmla="val 79"/>
                <a:gd name="f30" fmla="val 19"/>
                <a:gd name="f31" fmla="val 159"/>
                <a:gd name="f32" fmla="val 33"/>
                <a:gd name="f33" fmla="val 237"/>
                <a:gd name="f34" fmla="val 339"/>
                <a:gd name="f35" fmla="val 76"/>
                <a:gd name="f36" fmla="val 439"/>
                <a:gd name="f37" fmla="val 107"/>
                <a:gd name="f38" fmla="val 537"/>
                <a:gd name="f39" fmla="val 123"/>
                <a:gd name="f40" fmla="val 586"/>
                <a:gd name="f41" fmla="val 141"/>
                <a:gd name="f42" fmla="val 634"/>
                <a:gd name="f43" fmla="val 160"/>
                <a:gd name="f44" fmla="val 681"/>
                <a:gd name="f45" fmla="val 166"/>
                <a:gd name="f46" fmla="val 695"/>
                <a:gd name="f47" fmla="val 172"/>
                <a:gd name="f48" fmla="val 708"/>
                <a:gd name="f49" fmla="val 176"/>
                <a:gd name="f50" fmla="val 717"/>
                <a:gd name="f51" fmla="val 713"/>
                <a:gd name="f52" fmla="val 174"/>
                <a:gd name="f53" fmla="val 169"/>
                <a:gd name="f54" fmla="val 692"/>
                <a:gd name="f55" fmla="val 165"/>
                <a:gd name="f56" fmla="val 676"/>
                <a:gd name="f57" fmla="*/ f0 1 178"/>
                <a:gd name="f58" fmla="*/ f1 1 722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178"/>
                <a:gd name="f65" fmla="*/ f62 1 722"/>
                <a:gd name="f66" fmla="*/ 0 1 f64"/>
                <a:gd name="f67" fmla="*/ f60 1 f64"/>
                <a:gd name="f68" fmla="*/ 0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78" h="72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5" y="f29"/>
                    <a:pt x="f30" y="f31"/>
                    <a:pt x="f32" y="f33"/>
                  </a:cubicBezTo>
                  <a:cubicBezTo>
                    <a:pt x="f24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3" y="f4"/>
                  </a:cubicBezTo>
                  <a:cubicBezTo>
                    <a:pt x="f49" y="f50"/>
                    <a:pt x="f20" y="f51"/>
                    <a:pt x="f52" y="f48"/>
                  </a:cubicBezTo>
                  <a:cubicBezTo>
                    <a:pt x="f53" y="f54"/>
                    <a:pt x="f55" y="f56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22450582-1BB7-426A-A587-2F023DA707A7}"/>
                </a:ext>
              </a:extLst>
            </p:cNvPr>
            <p:cNvSpPr/>
            <p:nvPr/>
          </p:nvSpPr>
          <p:spPr>
            <a:xfrm>
              <a:off x="22366" y="228600"/>
              <a:ext cx="106234" cy="2927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635"/>
                <a:gd name="f5" fmla="val 11"/>
                <a:gd name="f6" fmla="val 577"/>
                <a:gd name="f7" fmla="val 12"/>
                <a:gd name="f8" fmla="val 581"/>
                <a:gd name="f9" fmla="val 585"/>
                <a:gd name="f10" fmla="val 589"/>
                <a:gd name="f11" fmla="val 15"/>
                <a:gd name="f12" fmla="val 603"/>
                <a:gd name="f13" fmla="val 19"/>
                <a:gd name="f14" fmla="val 617"/>
                <a:gd name="f15" fmla="val 22"/>
                <a:gd name="f16" fmla="val 632"/>
                <a:gd name="f17" fmla="val 633"/>
                <a:gd name="f18" fmla="val 634"/>
                <a:gd name="f19" fmla="val 21"/>
                <a:gd name="f20" fmla="val 615"/>
                <a:gd name="f21" fmla="val 596"/>
                <a:gd name="f22" fmla="val 17"/>
                <a:gd name="f23" fmla="val 576"/>
                <a:gd name="f24" fmla="val 9"/>
                <a:gd name="f25" fmla="val 474"/>
                <a:gd name="f26" fmla="val 5"/>
                <a:gd name="f27" fmla="val 372"/>
                <a:gd name="f28" fmla="val 269"/>
                <a:gd name="f29" fmla="val 6"/>
                <a:gd name="f30" fmla="val 179"/>
                <a:gd name="f31" fmla="val 90"/>
                <a:gd name="f32" fmla="val 89"/>
                <a:gd name="f33" fmla="val 2"/>
                <a:gd name="f34" fmla="val 1"/>
                <a:gd name="f35" fmla="val 3"/>
                <a:gd name="f36" fmla="*/ f0 1 23"/>
                <a:gd name="f37" fmla="*/ f1 1 635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23"/>
                <a:gd name="f44" fmla="*/ f41 1 635"/>
                <a:gd name="f45" fmla="*/ 0 1 f43"/>
                <a:gd name="f46" fmla="*/ f39 1 f43"/>
                <a:gd name="f47" fmla="*/ 0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23" h="635">
                  <a:moveTo>
                    <a:pt x="f5" y="f6"/>
                  </a:moveTo>
                  <a:cubicBezTo>
                    <a:pt x="f7" y="f8"/>
                    <a:pt x="f7" y="f9"/>
                    <a:pt x="f7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5" y="f18"/>
                    <a:pt x="f3" y="f4"/>
                  </a:cubicBezTo>
                  <a:cubicBezTo>
                    <a:pt x="f19" y="f20"/>
                    <a:pt x="f13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9" y="f30"/>
                    <a:pt x="f24" y="f31"/>
                    <a:pt x="f11" y="f2"/>
                  </a:cubicBezTo>
                  <a:cubicBezTo>
                    <a:pt x="f7" y="f2"/>
                    <a:pt x="f7" y="f2"/>
                    <a:pt x="f7" y="f2"/>
                  </a:cubicBezTo>
                  <a:cubicBezTo>
                    <a:pt x="f26" y="f32"/>
                    <a:pt x="f33" y="f30"/>
                    <a:pt x="f34" y="f28"/>
                  </a:cubicBezTo>
                  <a:cubicBezTo>
                    <a:pt x="f2" y="f27"/>
                    <a:pt x="f35" y="f25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1AD3C600-EE66-4782-A18B-6EEAA1DEC714}"/>
                </a:ext>
              </a:extLst>
            </p:cNvPr>
            <p:cNvSpPr/>
            <p:nvPr/>
          </p:nvSpPr>
          <p:spPr>
            <a:xfrm>
              <a:off x="78281" y="2944066"/>
              <a:ext cx="78272" cy="493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2"/>
                <a:gd name="f6" fmla="val 19"/>
                <a:gd name="f7" fmla="val 3"/>
                <a:gd name="f8" fmla="val 37"/>
                <a:gd name="f9" fmla="val 5"/>
                <a:gd name="f10" fmla="val 56"/>
                <a:gd name="f11" fmla="val 9"/>
                <a:gd name="f12" fmla="val 73"/>
                <a:gd name="f13" fmla="val 13"/>
                <a:gd name="f14" fmla="val 90"/>
                <a:gd name="f15" fmla="val 15"/>
                <a:gd name="f16" fmla="val 87"/>
                <a:gd name="f17" fmla="val 66"/>
                <a:gd name="f18" fmla="val 11"/>
                <a:gd name="f19" fmla="val 46"/>
                <a:gd name="f20" fmla="val 10"/>
                <a:gd name="f21" fmla="val 45"/>
                <a:gd name="f22" fmla="val 44"/>
                <a:gd name="f23" fmla="val 43"/>
                <a:gd name="f24" fmla="val 7"/>
                <a:gd name="f25" fmla="val 28"/>
                <a:gd name="f26" fmla="val 14"/>
                <a:gd name="f27" fmla="*/ f0 1 17"/>
                <a:gd name="f28" fmla="*/ f1 1 10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7"/>
                <a:gd name="f35" fmla="*/ f32 1 107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7" h="107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3" y="f4"/>
                  </a:cubicBezTo>
                  <a:cubicBezTo>
                    <a:pt x="f15" y="f16"/>
                    <a:pt x="f13" y="f17"/>
                    <a:pt x="f18" y="f19"/>
                  </a:cubicBezTo>
                  <a:cubicBezTo>
                    <a:pt x="f20" y="f21"/>
                    <a:pt x="f20" y="f22"/>
                    <a:pt x="f20" y="f23"/>
                  </a:cubicBezTo>
                  <a:cubicBezTo>
                    <a:pt x="f24" y="f25"/>
                    <a:pt x="f7" y="f26"/>
                    <a:pt x="f2" y="f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1AB086E7-317E-4B2B-8EEC-C92DD8540E66}"/>
                </a:ext>
              </a:extLst>
            </p:cNvPr>
            <p:cNvSpPr/>
            <p:nvPr/>
          </p:nvSpPr>
          <p:spPr>
            <a:xfrm>
              <a:off x="769723" y="5478746"/>
              <a:ext cx="190103" cy="1025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"/>
                <a:gd name="f4" fmla="val 222"/>
                <a:gd name="f5" fmla="val 31"/>
                <a:gd name="f6" fmla="val 2"/>
                <a:gd name="f7" fmla="val 62"/>
                <a:gd name="f8" fmla="val 5"/>
                <a:gd name="f9" fmla="val 93"/>
                <a:gd name="f10" fmla="val 8"/>
                <a:gd name="f11" fmla="val 117"/>
                <a:gd name="f12" fmla="val 12"/>
                <a:gd name="f13" fmla="val 142"/>
                <a:gd name="f14" fmla="val 17"/>
                <a:gd name="f15" fmla="val 166"/>
                <a:gd name="f16" fmla="val 19"/>
                <a:gd name="f17" fmla="val 172"/>
                <a:gd name="f18" fmla="val 22"/>
                <a:gd name="f19" fmla="val 178"/>
                <a:gd name="f20" fmla="val 24"/>
                <a:gd name="f21" fmla="val 184"/>
                <a:gd name="f22" fmla="val 30"/>
                <a:gd name="f23" fmla="val 197"/>
                <a:gd name="f24" fmla="val 35"/>
                <a:gd name="f25" fmla="val 209"/>
                <a:gd name="f26" fmla="val 40"/>
                <a:gd name="f27" fmla="val 219"/>
                <a:gd name="f28" fmla="val 39"/>
                <a:gd name="f29" fmla="val 215"/>
                <a:gd name="f30" fmla="val 38"/>
                <a:gd name="f31" fmla="val 212"/>
                <a:gd name="f32" fmla="val 26"/>
                <a:gd name="f33" fmla="val 18"/>
                <a:gd name="f34" fmla="val 132"/>
                <a:gd name="f35" fmla="val 13"/>
                <a:gd name="f36" fmla="val 92"/>
                <a:gd name="f37" fmla="val 11"/>
                <a:gd name="f38" fmla="val 68"/>
                <a:gd name="f39" fmla="val 9"/>
                <a:gd name="f40" fmla="val 45"/>
                <a:gd name="f41" fmla="val 21"/>
                <a:gd name="f42" fmla="val 7"/>
                <a:gd name="f43" fmla="val 20"/>
                <a:gd name="f44" fmla="val 6"/>
                <a:gd name="f45" fmla="*/ f0 1 41"/>
                <a:gd name="f46" fmla="*/ f1 1 222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41"/>
                <a:gd name="f53" fmla="*/ f50 1 222"/>
                <a:gd name="f54" fmla="*/ 0 1 f52"/>
                <a:gd name="f55" fmla="*/ f48 1 f52"/>
                <a:gd name="f56" fmla="*/ 0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41" h="222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3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17"/>
                    <a:pt x="f33" y="f34"/>
                    <a:pt x="f35" y="f36"/>
                  </a:cubicBezTo>
                  <a:cubicBezTo>
                    <a:pt x="f37" y="f38"/>
                    <a:pt x="f39" y="f40"/>
                    <a:pt x="f10" y="f18"/>
                  </a:cubicBezTo>
                  <a:cubicBezTo>
                    <a:pt x="f10" y="f41"/>
                    <a:pt x="f42" y="f43"/>
                    <a:pt x="f42" y="f33"/>
                  </a:cubicBezTo>
                  <a:cubicBezTo>
                    <a:pt x="f8" y="f12"/>
                    <a:pt x="f6" y="f44"/>
                    <a:pt x="f2" y="f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421E2AFD-A305-4601-8D64-22411D7E10E8}"/>
                </a:ext>
              </a:extLst>
            </p:cNvPr>
            <p:cNvSpPr/>
            <p:nvPr/>
          </p:nvSpPr>
          <p:spPr>
            <a:xfrm>
              <a:off x="775310" y="1399022"/>
              <a:ext cx="2076200" cy="4048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0"/>
                <a:gd name="f4" fmla="val 878"/>
                <a:gd name="f5" fmla="val 7"/>
                <a:gd name="f6" fmla="val 854"/>
                <a:gd name="f7" fmla="val 10"/>
                <a:gd name="f8" fmla="val 772"/>
                <a:gd name="f9" fmla="val 26"/>
                <a:gd name="f10" fmla="val 691"/>
                <a:gd name="f11" fmla="val 50"/>
                <a:gd name="f12" fmla="val 613"/>
                <a:gd name="f13" fmla="val 75"/>
                <a:gd name="f14" fmla="val 535"/>
                <a:gd name="f15" fmla="val 109"/>
                <a:gd name="f16" fmla="val 460"/>
                <a:gd name="f17" fmla="val 149"/>
                <a:gd name="f18" fmla="val 388"/>
                <a:gd name="f19" fmla="val 189"/>
                <a:gd name="f20" fmla="val 316"/>
                <a:gd name="f21" fmla="val 235"/>
                <a:gd name="f22" fmla="val 248"/>
                <a:gd name="f23" fmla="val 285"/>
                <a:gd name="f24" fmla="val 183"/>
                <a:gd name="f25" fmla="val 310"/>
                <a:gd name="f26" fmla="val 151"/>
                <a:gd name="f27" fmla="val 337"/>
                <a:gd name="f28" fmla="val 119"/>
                <a:gd name="f29" fmla="val 364"/>
                <a:gd name="f30" fmla="val 89"/>
                <a:gd name="f31" fmla="val 378"/>
                <a:gd name="f32" fmla="val 74"/>
                <a:gd name="f33" fmla="val 392"/>
                <a:gd name="f34" fmla="val 58"/>
                <a:gd name="f35" fmla="val 406"/>
                <a:gd name="f36" fmla="val 44"/>
                <a:gd name="f37" fmla="val 421"/>
                <a:gd name="f38" fmla="val 29"/>
                <a:gd name="f39" fmla="val 435"/>
                <a:gd name="f40" fmla="val 15"/>
                <a:gd name="f41" fmla="val 1"/>
                <a:gd name="f42" fmla="val 434"/>
                <a:gd name="f43" fmla="val 14"/>
                <a:gd name="f44" fmla="val 420"/>
                <a:gd name="f45" fmla="val 28"/>
                <a:gd name="f46" fmla="val 405"/>
                <a:gd name="f47" fmla="val 43"/>
                <a:gd name="f48" fmla="val 391"/>
                <a:gd name="f49" fmla="val 57"/>
                <a:gd name="f50" fmla="val 377"/>
                <a:gd name="f51" fmla="val 72"/>
                <a:gd name="f52" fmla="val 363"/>
                <a:gd name="f53" fmla="val 88"/>
                <a:gd name="f54" fmla="val 335"/>
                <a:gd name="f55" fmla="val 118"/>
                <a:gd name="f56" fmla="val 308"/>
                <a:gd name="f57" fmla="val 283"/>
                <a:gd name="f58" fmla="val 181"/>
                <a:gd name="f59" fmla="val 232"/>
                <a:gd name="f60" fmla="val 246"/>
                <a:gd name="f61" fmla="val 185"/>
                <a:gd name="f62" fmla="val 314"/>
                <a:gd name="f63" fmla="val 145"/>
                <a:gd name="f64" fmla="val 386"/>
                <a:gd name="f65" fmla="val 104"/>
                <a:gd name="f66" fmla="val 457"/>
                <a:gd name="f67" fmla="val 70"/>
                <a:gd name="f68" fmla="val 533"/>
                <a:gd name="f69" fmla="val 45"/>
                <a:gd name="f70" fmla="val 611"/>
                <a:gd name="f71" fmla="val 19"/>
                <a:gd name="f72" fmla="val 690"/>
                <a:gd name="f73" fmla="val 3"/>
                <a:gd name="f74" fmla="val 771"/>
                <a:gd name="f75" fmla="val 856"/>
                <a:gd name="f76" fmla="val 857"/>
                <a:gd name="f77" fmla="val 859"/>
                <a:gd name="f78" fmla="val 2"/>
                <a:gd name="f79" fmla="val 865"/>
                <a:gd name="f80" fmla="val 4"/>
                <a:gd name="f81" fmla="val 872"/>
                <a:gd name="f82" fmla="val 870"/>
                <a:gd name="f83" fmla="val 862"/>
                <a:gd name="f84" fmla="*/ f0 1 450"/>
                <a:gd name="f85" fmla="*/ f1 1 878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450"/>
                <a:gd name="f92" fmla="*/ f89 1 878"/>
                <a:gd name="f93" fmla="*/ 0 1 f91"/>
                <a:gd name="f94" fmla="*/ f87 1 f91"/>
                <a:gd name="f95" fmla="*/ 0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450" h="87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3" y="f41"/>
                  </a:cubicBezTo>
                  <a:cubicBezTo>
                    <a:pt x="f3" y="f2"/>
                    <a:pt x="f3" y="f2"/>
                    <a:pt x="f3" y="f2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17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2" y="f6"/>
                  </a:cubicBezTo>
                  <a:cubicBezTo>
                    <a:pt x="f2" y="f75"/>
                    <a:pt x="f2" y="f76"/>
                    <a:pt x="f2" y="f77"/>
                  </a:cubicBezTo>
                  <a:cubicBezTo>
                    <a:pt x="f78" y="f79"/>
                    <a:pt x="f80" y="f81"/>
                    <a:pt x="f5" y="f4"/>
                  </a:cubicBezTo>
                  <a:cubicBezTo>
                    <a:pt x="f5" y="f82"/>
                    <a:pt x="f5" y="f83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6AA5D3C7-2A2C-47D5-BFA1-2F9829C27352}"/>
                </a:ext>
              </a:extLst>
            </p:cNvPr>
            <p:cNvSpPr/>
            <p:nvPr/>
          </p:nvSpPr>
          <p:spPr>
            <a:xfrm>
              <a:off x="922547" y="6529894"/>
              <a:ext cx="162150" cy="337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73"/>
                <a:gd name="f5" fmla="val 7"/>
                <a:gd name="f6" fmla="val 24"/>
                <a:gd name="f7" fmla="val 16"/>
                <a:gd name="f8" fmla="val 49"/>
                <a:gd name="f9" fmla="val 26"/>
                <a:gd name="f10" fmla="val 23"/>
                <a:gd name="f11" fmla="val 11"/>
                <a:gd name="f12" fmla="*/ f0 1 35"/>
                <a:gd name="f13" fmla="*/ f1 1 7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"/>
                <a:gd name="f20" fmla="*/ f17 1 73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" h="7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0A8BDFC9-378B-445F-B90C-97152C908513}"/>
                </a:ext>
              </a:extLst>
            </p:cNvPr>
            <p:cNvSpPr/>
            <p:nvPr/>
          </p:nvSpPr>
          <p:spPr>
            <a:xfrm>
              <a:off x="769723" y="5359462"/>
              <a:ext cx="37270" cy="221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7"/>
                <a:gd name="f6" fmla="val 44"/>
                <a:gd name="f7" fmla="val 46"/>
                <a:gd name="f8" fmla="val 47"/>
                <a:gd name="f9" fmla="val 38"/>
                <a:gd name="f10" fmla="val 29"/>
                <a:gd name="f11" fmla="val 19"/>
                <a:gd name="f12" fmla="val 5"/>
                <a:gd name="f13" fmla="val 13"/>
                <a:gd name="f14" fmla="val 3"/>
                <a:gd name="f15" fmla="val 6"/>
                <a:gd name="f16" fmla="val 1"/>
                <a:gd name="f17" fmla="val 9"/>
                <a:gd name="f18" fmla="val 17"/>
                <a:gd name="f19" fmla="val 26"/>
                <a:gd name="f20" fmla="val 2"/>
                <a:gd name="f21" fmla="val 32"/>
                <a:gd name="f22" fmla="*/ f0 1 8"/>
                <a:gd name="f23" fmla="*/ f1 1 4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8"/>
                <a:gd name="f30" fmla="*/ f27 1 48"/>
                <a:gd name="f31" fmla="*/ 0 1 f29"/>
                <a:gd name="f32" fmla="*/ f25 1 f29"/>
                <a:gd name="f33" fmla="*/ 0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" h="48">
                  <a:moveTo>
                    <a:pt x="f5" y="f6"/>
                  </a:moveTo>
                  <a:cubicBezTo>
                    <a:pt x="f5" y="f7"/>
                    <a:pt x="f3" y="f8"/>
                    <a:pt x="f3" y="f4"/>
                  </a:cubicBezTo>
                  <a:cubicBezTo>
                    <a:pt x="f3" y="f9"/>
                    <a:pt x="f3" y="f10"/>
                    <a:pt x="f3" y="f11"/>
                  </a:cubicBezTo>
                  <a:cubicBezTo>
                    <a:pt x="f12" y="f13"/>
                    <a:pt x="f14" y="f15"/>
                    <a:pt x="f16" y="f2"/>
                  </a:cubicBezTo>
                  <a:cubicBezTo>
                    <a:pt x="f2" y="f17"/>
                    <a:pt x="f2" y="f18"/>
                    <a:pt x="f2" y="f19"/>
                  </a:cubicBezTo>
                  <a:cubicBezTo>
                    <a:pt x="f20" y="f21"/>
                    <a:pt x="f12" y="f9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27CC14F7-7EAD-4936-8771-D6F4F3FC358D}"/>
                </a:ext>
              </a:extLst>
            </p:cNvPr>
            <p:cNvSpPr/>
            <p:nvPr/>
          </p:nvSpPr>
          <p:spPr>
            <a:xfrm>
              <a:off x="849861" y="6244739"/>
              <a:ext cx="238557" cy="622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"/>
                <a:gd name="f4" fmla="val 135"/>
                <a:gd name="f5" fmla="val 7"/>
                <a:gd name="f6" fmla="val 18"/>
                <a:gd name="f7" fmla="val 5"/>
                <a:gd name="f8" fmla="val 12"/>
                <a:gd name="f9" fmla="val 2"/>
                <a:gd name="f10" fmla="val 6"/>
                <a:gd name="f11" fmla="val 3"/>
                <a:gd name="f12" fmla="val 16"/>
                <a:gd name="f13" fmla="val 32"/>
                <a:gd name="f14" fmla="val 48"/>
                <a:gd name="f15" fmla="val 13"/>
                <a:gd name="f16" fmla="val 53"/>
                <a:gd name="f17" fmla="val 14"/>
                <a:gd name="f18" fmla="val 57"/>
                <a:gd name="f19" fmla="val 62"/>
                <a:gd name="f20" fmla="val 27"/>
                <a:gd name="f21" fmla="val 86"/>
                <a:gd name="f22" fmla="val 39"/>
                <a:gd name="f23" fmla="val 111"/>
                <a:gd name="f24" fmla="val 51"/>
                <a:gd name="f25" fmla="val 41"/>
                <a:gd name="f26" fmla="val 109"/>
                <a:gd name="f27" fmla="val 83"/>
                <a:gd name="f28" fmla="val 24"/>
                <a:gd name="f29" fmla="val 56"/>
                <a:gd name="f30" fmla="val 43"/>
                <a:gd name="f31" fmla="val 31"/>
                <a:gd name="f32" fmla="*/ f0 1 52"/>
                <a:gd name="f33" fmla="*/ f1 1 13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52"/>
                <a:gd name="f40" fmla="*/ f37 1 135"/>
                <a:gd name="f41" fmla="*/ 0 1 f39"/>
                <a:gd name="f42" fmla="*/ f35 1 f39"/>
                <a:gd name="f43" fmla="*/ 0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2" h="135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5" y="f13"/>
                    <a:pt x="f8" y="f14"/>
                  </a:cubicBezTo>
                  <a:cubicBezTo>
                    <a:pt x="f15" y="f16"/>
                    <a:pt x="f17" y="f18"/>
                    <a:pt x="f12" y="f19"/>
                  </a:cubicBezTo>
                  <a:cubicBezTo>
                    <a:pt x="f20" y="f21"/>
                    <a:pt x="f22" y="f23"/>
                    <a:pt x="f24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5" y="f26"/>
                    <a:pt x="f13" y="f27"/>
                    <a:pt x="f28" y="f29"/>
                  </a:cubicBezTo>
                  <a:cubicBezTo>
                    <a:pt x="f6" y="f30"/>
                    <a:pt x="f15" y="f31"/>
                    <a:pt x="f5" y="f6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72DF7075-CFEB-438E-95EA-0C194279BD38}"/>
              </a:ext>
            </a:extLst>
          </p:cNvPr>
          <p:cNvGrpSpPr/>
          <p:nvPr/>
        </p:nvGrpSpPr>
        <p:grpSpPr>
          <a:xfrm>
            <a:off x="27221" y="155"/>
            <a:ext cx="2356674" cy="6853098"/>
            <a:chOff x="27221" y="155"/>
            <a:chExt cx="2356674" cy="6853098"/>
          </a:xfrm>
        </p:grpSpPr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9C101BE3-02DD-4381-9CEA-BDE0CC6ECEE5}"/>
                </a:ext>
              </a:extLst>
            </p:cNvPr>
            <p:cNvSpPr/>
            <p:nvPr/>
          </p:nvSpPr>
          <p:spPr>
            <a:xfrm>
              <a:off x="27221" y="155"/>
              <a:ext cx="494324" cy="4401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"/>
                <a:gd name="f4" fmla="val 920"/>
                <a:gd name="f5" fmla="val 7"/>
                <a:gd name="f6" fmla="val 210"/>
                <a:gd name="f7" fmla="val 11"/>
                <a:gd name="f8" fmla="val 288"/>
                <a:gd name="f9" fmla="val 17"/>
                <a:gd name="f10" fmla="val 367"/>
                <a:gd name="f11" fmla="val 26"/>
                <a:gd name="f12" fmla="val 445"/>
                <a:gd name="f13" fmla="val 34"/>
                <a:gd name="f14" fmla="val 523"/>
                <a:gd name="f15" fmla="val 44"/>
                <a:gd name="f16" fmla="val 601"/>
                <a:gd name="f17" fmla="val 57"/>
                <a:gd name="f18" fmla="val 679"/>
                <a:gd name="f19" fmla="val 69"/>
                <a:gd name="f20" fmla="val 757"/>
                <a:gd name="f21" fmla="val 84"/>
                <a:gd name="f22" fmla="val 834"/>
                <a:gd name="f23" fmla="val 101"/>
                <a:gd name="f24" fmla="val 911"/>
                <a:gd name="f25" fmla="val 102"/>
                <a:gd name="f26" fmla="val 914"/>
                <a:gd name="f27" fmla="val 917"/>
                <a:gd name="f28" fmla="val 905"/>
                <a:gd name="f29" fmla="val 100"/>
                <a:gd name="f30" fmla="val 889"/>
                <a:gd name="f31" fmla="val 99"/>
                <a:gd name="f32" fmla="val 874"/>
                <a:gd name="f33" fmla="val 871"/>
                <a:gd name="f34" fmla="val 868"/>
                <a:gd name="f35" fmla="val 866"/>
                <a:gd name="f36" fmla="val 85"/>
                <a:gd name="f37" fmla="val 803"/>
                <a:gd name="f38" fmla="val 73"/>
                <a:gd name="f39" fmla="val 741"/>
                <a:gd name="f40" fmla="val 63"/>
                <a:gd name="f41" fmla="val 678"/>
                <a:gd name="f42" fmla="val 50"/>
                <a:gd name="f43" fmla="val 600"/>
                <a:gd name="f44" fmla="val 39"/>
                <a:gd name="f45" fmla="val 30"/>
                <a:gd name="f46" fmla="val 444"/>
                <a:gd name="f47" fmla="val 21"/>
                <a:gd name="f48" fmla="val 366"/>
                <a:gd name="f49" fmla="val 14"/>
                <a:gd name="f50" fmla="val 9"/>
                <a:gd name="f51" fmla="val 209"/>
                <a:gd name="f52" fmla="val 170"/>
                <a:gd name="f53" fmla="val 5"/>
                <a:gd name="f54" fmla="val 131"/>
                <a:gd name="f55" fmla="val 3"/>
                <a:gd name="f56" fmla="val 92"/>
                <a:gd name="f57" fmla="val 2"/>
                <a:gd name="f58" fmla="val 61"/>
                <a:gd name="f59" fmla="val 1"/>
                <a:gd name="f60" fmla="val 31"/>
                <a:gd name="f61" fmla="val 4"/>
                <a:gd name="f62" fmla="*/ f0 1 103"/>
                <a:gd name="f63" fmla="*/ f1 1 9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03"/>
                <a:gd name="f70" fmla="*/ f67 1 920"/>
                <a:gd name="f71" fmla="*/ 0 1 f69"/>
                <a:gd name="f72" fmla="*/ f65 1 f69"/>
                <a:gd name="f73" fmla="*/ 0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03" h="92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3" y="f27"/>
                    <a:pt x="f3" y="f4"/>
                  </a:cubicBezTo>
                  <a:cubicBezTo>
                    <a:pt x="f25" y="f28"/>
                    <a:pt x="f29" y="f30"/>
                    <a:pt x="f31" y="f32"/>
                  </a:cubicBezTo>
                  <a:cubicBezTo>
                    <a:pt x="f31" y="f33"/>
                    <a:pt x="f31" y="f34"/>
                    <a:pt x="f31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14"/>
                    <a:pt x="f45" y="f46"/>
                  </a:cubicBezTo>
                  <a:cubicBezTo>
                    <a:pt x="f47" y="f48"/>
                    <a:pt x="f49" y="f8"/>
                    <a:pt x="f50" y="f51"/>
                  </a:cubicBezTo>
                  <a:cubicBezTo>
                    <a:pt x="f5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59" y="f2"/>
                  </a:cubicBezTo>
                  <a:cubicBezTo>
                    <a:pt x="f2" y="f2"/>
                    <a:pt x="f2" y="f2"/>
                    <a:pt x="f2" y="f2"/>
                  </a:cubicBezTo>
                  <a:cubicBezTo>
                    <a:pt x="f2" y="f60"/>
                    <a:pt x="f59" y="f58"/>
                    <a:pt x="f59" y="f56"/>
                  </a:cubicBezTo>
                  <a:cubicBezTo>
                    <a:pt x="f55" y="f54"/>
                    <a:pt x="f61" y="f52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9F3A85B4-73BE-41D3-8E96-4F15EF507BD2}"/>
                </a:ext>
              </a:extLst>
            </p:cNvPr>
            <p:cNvSpPr/>
            <p:nvPr/>
          </p:nvSpPr>
          <p:spPr>
            <a:xfrm>
              <a:off x="550285" y="4316470"/>
              <a:ext cx="423440" cy="15806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"/>
                <a:gd name="f4" fmla="val 330"/>
                <a:gd name="f5" fmla="val 53"/>
                <a:gd name="f6" fmla="val 229"/>
                <a:gd name="f7" fmla="val 64"/>
                <a:gd name="f8" fmla="val 263"/>
                <a:gd name="f9" fmla="val 75"/>
                <a:gd name="f10" fmla="val 297"/>
                <a:gd name="f11" fmla="val 323"/>
                <a:gd name="f12" fmla="val 315"/>
                <a:gd name="f13" fmla="val 308"/>
                <a:gd name="f14" fmla="val 307"/>
                <a:gd name="f15" fmla="val 305"/>
                <a:gd name="f16" fmla="val 304"/>
                <a:gd name="f17" fmla="val 79"/>
                <a:gd name="f18" fmla="val 278"/>
                <a:gd name="f19" fmla="val 70"/>
                <a:gd name="f20" fmla="val 252"/>
                <a:gd name="f21" fmla="val 62"/>
                <a:gd name="f22" fmla="val 226"/>
                <a:gd name="f23" fmla="val 38"/>
                <a:gd name="f24" fmla="val 152"/>
                <a:gd name="f25" fmla="val 17"/>
                <a:gd name="f26" fmla="val 76"/>
                <a:gd name="f27" fmla="val 2"/>
                <a:gd name="f28" fmla="val 21"/>
                <a:gd name="f29" fmla="val 4"/>
                <a:gd name="f30" fmla="val 42"/>
                <a:gd name="f31" fmla="val 7"/>
                <a:gd name="f32" fmla="val 63"/>
                <a:gd name="f33" fmla="val 119"/>
                <a:gd name="f34" fmla="val 36"/>
                <a:gd name="f35" fmla="val 174"/>
                <a:gd name="f36" fmla="*/ f0 1 88"/>
                <a:gd name="f37" fmla="*/ f1 1 33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88"/>
                <a:gd name="f44" fmla="*/ f41 1 330"/>
                <a:gd name="f45" fmla="*/ 0 1 f43"/>
                <a:gd name="f46" fmla="*/ f39 1 f43"/>
                <a:gd name="f47" fmla="*/ 0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88" h="330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3" y="f11"/>
                    <a:pt x="f3" y="f12"/>
                    <a:pt x="f3" y="f13"/>
                  </a:cubicBezTo>
                  <a:cubicBezTo>
                    <a:pt x="f3" y="f14"/>
                    <a:pt x="f3" y="f15"/>
                    <a:pt x="f3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" y="f2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28" y="f33"/>
                    <a:pt x="f34" y="f35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47673241-48ED-409F-9D9A-AF981A4862D0}"/>
                </a:ext>
              </a:extLst>
            </p:cNvPr>
            <p:cNvSpPr/>
            <p:nvPr/>
          </p:nvSpPr>
          <p:spPr>
            <a:xfrm>
              <a:off x="1006297" y="5862684"/>
              <a:ext cx="431103" cy="990569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"/>
                <a:gd name="f5" fmla="val 207"/>
                <a:gd name="f6" fmla="val 6"/>
                <a:gd name="f7" fmla="val 15"/>
                <a:gd name="f8" fmla="val 4"/>
                <a:gd name="f9" fmla="val 10"/>
                <a:gd name="f10" fmla="val 2"/>
                <a:gd name="f11" fmla="val 5"/>
                <a:gd name="f12" fmla="val 9"/>
                <a:gd name="f13" fmla="val 19"/>
                <a:gd name="f14" fmla="val 1"/>
                <a:gd name="f15" fmla="val 29"/>
                <a:gd name="f16" fmla="val 14"/>
                <a:gd name="f17" fmla="val 62"/>
                <a:gd name="f18" fmla="val 27"/>
                <a:gd name="f19" fmla="val 95"/>
                <a:gd name="f20" fmla="val 42"/>
                <a:gd name="f21" fmla="val 127"/>
                <a:gd name="f22" fmla="val 54"/>
                <a:gd name="f23" fmla="val 154"/>
                <a:gd name="f24" fmla="val 67"/>
                <a:gd name="f25" fmla="val 181"/>
                <a:gd name="f26" fmla="val 80"/>
                <a:gd name="f27" fmla="val 76"/>
                <a:gd name="f28" fmla="val 63"/>
                <a:gd name="f29" fmla="val 152"/>
                <a:gd name="f30" fmla="val 50"/>
                <a:gd name="f31" fmla="val 123"/>
                <a:gd name="f32" fmla="val 34"/>
                <a:gd name="f33" fmla="val 88"/>
                <a:gd name="f34" fmla="val 20"/>
                <a:gd name="f35" fmla="val 51"/>
                <a:gd name="f36" fmla="*/ f1 1 90"/>
                <a:gd name="f37" fmla="*/ f2 1 207"/>
                <a:gd name="f38" fmla="val f3"/>
                <a:gd name="f39" fmla="val f4"/>
                <a:gd name="f40" fmla="val f5"/>
                <a:gd name="f41" fmla="+- f40 0 f38"/>
                <a:gd name="f42" fmla="+- f39 0 f38"/>
                <a:gd name="f43" fmla="*/ f42 1 90"/>
                <a:gd name="f44" fmla="*/ f41 1 207"/>
                <a:gd name="f45" fmla="*/ 0 1 f43"/>
                <a:gd name="f46" fmla="*/ f39 1 f43"/>
                <a:gd name="f47" fmla="*/ 0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90" h="207">
                  <a:moveTo>
                    <a:pt x="f6" y="f7"/>
                  </a:moveTo>
                  <a:cubicBezTo>
                    <a:pt x="f8" y="f9"/>
                    <a:pt x="f10" y="f11"/>
                    <a:pt x="f3" y="f3"/>
                  </a:cubicBezTo>
                  <a:cubicBezTo>
                    <a:pt x="f3" y="f12"/>
                    <a:pt x="f3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5"/>
                  </a:cubicBezTo>
                  <a:cubicBezTo>
                    <a:pt x="f4" y="f5"/>
                    <a:pt x="f4" y="f5"/>
                    <a:pt x="f4" y="f5"/>
                  </a:cubicBezTo>
                  <a:cubicBezTo>
                    <a:pt x="f27" y="f0"/>
                    <a:pt x="f28" y="f29"/>
                    <a:pt x="f30" y="f31"/>
                  </a:cubicBezTo>
                  <a:cubicBezTo>
                    <a:pt x="f32" y="f33"/>
                    <a:pt x="f34" y="f35"/>
                    <a:pt x="f6" y="f7"/>
                  </a:cubicBezTo>
                  <a:close/>
                </a:path>
              </a:pathLst>
            </a:custGeom>
            <a:solidFill>
              <a:srgbClr val="2E5369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9BC56D3B-584D-4C9D-9659-02D9D8154C00}"/>
                </a:ext>
              </a:extLst>
            </p:cNvPr>
            <p:cNvSpPr/>
            <p:nvPr/>
          </p:nvSpPr>
          <p:spPr>
            <a:xfrm>
              <a:off x="521546" y="4364376"/>
              <a:ext cx="551803" cy="2235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"/>
                <a:gd name="f4" fmla="val 467"/>
                <a:gd name="f5" fmla="val 101"/>
                <a:gd name="f6" fmla="val 409"/>
                <a:gd name="f7" fmla="val 93"/>
                <a:gd name="f8" fmla="val 388"/>
                <a:gd name="f9" fmla="val 85"/>
                <a:gd name="f10" fmla="val 366"/>
                <a:gd name="f11" fmla="val 78"/>
                <a:gd name="f12" fmla="val 344"/>
                <a:gd name="f13" fmla="val 57"/>
                <a:gd name="f14" fmla="val 281"/>
                <a:gd name="f15" fmla="val 41"/>
                <a:gd name="f16" fmla="val 216"/>
                <a:gd name="f17" fmla="val 29"/>
                <a:gd name="f18" fmla="val 151"/>
                <a:gd name="f19" fmla="val 22"/>
                <a:gd name="f20" fmla="val 119"/>
                <a:gd name="f21" fmla="val 17"/>
                <a:gd name="f22" fmla="val 86"/>
                <a:gd name="f23" fmla="val 13"/>
                <a:gd name="f24" fmla="val 53"/>
                <a:gd name="f25" fmla="val 9"/>
                <a:gd name="f26" fmla="val 35"/>
                <a:gd name="f27" fmla="val 4"/>
                <a:gd name="f28" fmla="val 18"/>
                <a:gd name="f29" fmla="val 5"/>
                <a:gd name="f30" fmla="val 51"/>
                <a:gd name="f31" fmla="val 12"/>
                <a:gd name="f32" fmla="val 102"/>
                <a:gd name="f33" fmla="val 21"/>
                <a:gd name="f34" fmla="val 152"/>
                <a:gd name="f35" fmla="val 33"/>
                <a:gd name="f36" fmla="val 218"/>
                <a:gd name="f37" fmla="val 49"/>
                <a:gd name="f38" fmla="val 283"/>
                <a:gd name="f39" fmla="val 69"/>
                <a:gd name="f40" fmla="val 347"/>
                <a:gd name="f41" fmla="val 79"/>
                <a:gd name="f42" fmla="val 378"/>
                <a:gd name="f43" fmla="val 90"/>
                <a:gd name="f44" fmla="val 410"/>
                <a:gd name="f45" fmla="val 103"/>
                <a:gd name="f46" fmla="val 441"/>
                <a:gd name="f47" fmla="val 107"/>
                <a:gd name="f48" fmla="val 449"/>
                <a:gd name="f49" fmla="val 111"/>
                <a:gd name="f50" fmla="val 458"/>
                <a:gd name="f51" fmla="val 114"/>
                <a:gd name="f52" fmla="val 464"/>
                <a:gd name="f53" fmla="val 113"/>
                <a:gd name="f54" fmla="val 461"/>
                <a:gd name="f55" fmla="val 112"/>
                <a:gd name="f56" fmla="val 108"/>
                <a:gd name="f57" fmla="val 442"/>
                <a:gd name="f58" fmla="val 104"/>
                <a:gd name="f59" fmla="val 425"/>
                <a:gd name="f60" fmla="*/ f0 1 115"/>
                <a:gd name="f61" fmla="*/ f1 1 467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5"/>
                <a:gd name="f68" fmla="*/ f65 1 467"/>
                <a:gd name="f69" fmla="*/ 0 1 f67"/>
                <a:gd name="f70" fmla="*/ f63 1 f67"/>
                <a:gd name="f71" fmla="*/ 0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5" h="46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3" y="f4"/>
                  </a:cubicBezTo>
                  <a:cubicBezTo>
                    <a:pt x="f51" y="f52"/>
                    <a:pt x="f53" y="f54"/>
                    <a:pt x="f55" y="f50"/>
                  </a:cubicBezTo>
                  <a:cubicBezTo>
                    <a:pt x="f56" y="f57"/>
                    <a:pt x="f58" y="f59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8609FCAC-88AA-4FD2-A509-593C1055BEE8}"/>
                </a:ext>
              </a:extLst>
            </p:cNvPr>
            <p:cNvSpPr/>
            <p:nvPr/>
          </p:nvSpPr>
          <p:spPr>
            <a:xfrm>
              <a:off x="467898" y="1289203"/>
              <a:ext cx="174357" cy="30272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"/>
                <a:gd name="f4" fmla="val 633"/>
                <a:gd name="f5" fmla="val 17"/>
                <a:gd name="f6" fmla="val 15"/>
                <a:gd name="f7" fmla="val 621"/>
                <a:gd name="f8" fmla="val 14"/>
                <a:gd name="f9" fmla="val 609"/>
                <a:gd name="f10" fmla="val 13"/>
                <a:gd name="f11" fmla="val 597"/>
                <a:gd name="f12" fmla="val 8"/>
                <a:gd name="f13" fmla="val 530"/>
                <a:gd name="f14" fmla="val 5"/>
                <a:gd name="f15" fmla="val 464"/>
                <a:gd name="f16" fmla="val 398"/>
                <a:gd name="f17" fmla="val 331"/>
                <a:gd name="f18" fmla="val 265"/>
                <a:gd name="f19" fmla="val 198"/>
                <a:gd name="f20" fmla="val 165"/>
                <a:gd name="f21" fmla="val 18"/>
                <a:gd name="f22" fmla="val 132"/>
                <a:gd name="f23" fmla="val 22"/>
                <a:gd name="f24" fmla="val 99"/>
                <a:gd name="f25" fmla="val 26"/>
                <a:gd name="f26" fmla="val 66"/>
                <a:gd name="f27" fmla="val 30"/>
                <a:gd name="f28" fmla="val 33"/>
                <a:gd name="f29" fmla="val 35"/>
                <a:gd name="f30" fmla="val 29"/>
                <a:gd name="f31" fmla="val 24"/>
                <a:gd name="f32" fmla="val 20"/>
                <a:gd name="f33" fmla="val 16"/>
                <a:gd name="f34" fmla="val 10"/>
                <a:gd name="f35" fmla="val 4"/>
                <a:gd name="f36" fmla="val 264"/>
                <a:gd name="f37" fmla="val 1"/>
                <a:gd name="f38" fmla="val 461"/>
                <a:gd name="f39" fmla="val 2"/>
                <a:gd name="f40" fmla="val 525"/>
                <a:gd name="f41" fmla="val 7"/>
                <a:gd name="f42" fmla="val 589"/>
                <a:gd name="f43" fmla="val 603"/>
                <a:gd name="f44" fmla="val 618"/>
                <a:gd name="f45" fmla="val 632"/>
                <a:gd name="f46" fmla="*/ f0 1 36"/>
                <a:gd name="f47" fmla="*/ f1 1 633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6"/>
                <a:gd name="f54" fmla="*/ f51 1 633"/>
                <a:gd name="f55" fmla="*/ 0 1 f53"/>
                <a:gd name="f56" fmla="*/ f49 1 f53"/>
                <a:gd name="f57" fmla="*/ 0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6" h="633">
                  <a:moveTo>
                    <a:pt x="f5" y="f4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2" y="f18"/>
                    <a:pt x="f10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3" y="f2"/>
                  </a:cubicBezTo>
                  <a:cubicBezTo>
                    <a:pt x="f29" y="f2"/>
                    <a:pt x="f29" y="f2"/>
                    <a:pt x="f29" y="f2"/>
                  </a:cubicBezTo>
                  <a:cubicBezTo>
                    <a:pt x="f30" y="f28"/>
                    <a:pt x="f31" y="f26"/>
                    <a:pt x="f32" y="f24"/>
                  </a:cubicBezTo>
                  <a:cubicBezTo>
                    <a:pt x="f33" y="f22"/>
                    <a:pt x="f10" y="f20"/>
                    <a:pt x="f34" y="f19"/>
                  </a:cubicBezTo>
                  <a:cubicBezTo>
                    <a:pt x="f35" y="f36"/>
                    <a:pt x="f37" y="f17"/>
                    <a:pt x="f37" y="f16"/>
                  </a:cubicBezTo>
                  <a:cubicBezTo>
                    <a:pt x="f2" y="f38"/>
                    <a:pt x="f39" y="f40"/>
                    <a:pt x="f41" y="f42"/>
                  </a:cubicBezTo>
                  <a:cubicBezTo>
                    <a:pt x="f34" y="f43"/>
                    <a:pt x="f10" y="f44"/>
                    <a:pt x="f33" y="f45"/>
                  </a:cubicBezTo>
                  <a:cubicBezTo>
                    <a:pt x="f33" y="f45"/>
                    <a:pt x="f5" y="f4"/>
                    <a:pt x="f5" y="f4"/>
                  </a:cubicBezTo>
                  <a:close/>
                </a:path>
              </a:pathLst>
            </a:custGeom>
            <a:solidFill>
              <a:srgbClr val="2E5369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51882890-3199-45CC-8E13-1C88465E2D7C}"/>
                </a:ext>
              </a:extLst>
            </p:cNvPr>
            <p:cNvSpPr/>
            <p:nvPr/>
          </p:nvSpPr>
          <p:spPr>
            <a:xfrm>
              <a:off x="1111672" y="6571600"/>
              <a:ext cx="134124" cy="281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"/>
                <a:gd name="f4" fmla="val 59"/>
                <a:gd name="f5" fmla="val 22"/>
                <a:gd name="f6" fmla="val 18"/>
                <a:gd name="f7" fmla="val 40"/>
                <a:gd name="f8" fmla="val 9"/>
                <a:gd name="f9" fmla="val 20"/>
                <a:gd name="f10" fmla="val 6"/>
                <a:gd name="f11" fmla="val 13"/>
                <a:gd name="f12" fmla="*/ f0 1 28"/>
                <a:gd name="f13" fmla="*/ f1 1 5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8"/>
                <a:gd name="f20" fmla="*/ f17 1 59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8" h="5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2E5369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891B79DB-14FB-4050-82EC-135F1C3DF49D}"/>
                </a:ext>
              </a:extLst>
            </p:cNvPr>
            <p:cNvSpPr/>
            <p:nvPr/>
          </p:nvSpPr>
          <p:spPr>
            <a:xfrm>
              <a:off x="502389" y="4107631"/>
              <a:ext cx="82387" cy="511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4"/>
                <a:gd name="f6" fmla="val 54"/>
                <a:gd name="f7" fmla="val 8"/>
                <a:gd name="f8" fmla="val 72"/>
                <a:gd name="f9" fmla="val 13"/>
                <a:gd name="f10" fmla="val 89"/>
                <a:gd name="f11" fmla="val 14"/>
                <a:gd name="f12" fmla="val 86"/>
                <a:gd name="f13" fmla="val 12"/>
                <a:gd name="f14" fmla="val 65"/>
                <a:gd name="f15" fmla="val 10"/>
                <a:gd name="f16" fmla="val 44"/>
                <a:gd name="f17" fmla="val 9"/>
                <a:gd name="f18" fmla="val 43"/>
                <a:gd name="f19" fmla="val 6"/>
                <a:gd name="f20" fmla="val 29"/>
                <a:gd name="f21" fmla="val 3"/>
                <a:gd name="f22" fmla="val 2"/>
                <a:gd name="f23" fmla="val 5"/>
                <a:gd name="f24" fmla="val 1"/>
                <a:gd name="f25" fmla="val 23"/>
                <a:gd name="f26" fmla="val 39"/>
                <a:gd name="f27" fmla="*/ f0 1 17"/>
                <a:gd name="f28" fmla="*/ f1 1 10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7"/>
                <a:gd name="f35" fmla="*/ f32 1 107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7" h="107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6"/>
                    <a:pt x="f17" y="f18"/>
                    <a:pt x="f17" y="f18"/>
                  </a:cubicBezTo>
                  <a:cubicBezTo>
                    <a:pt x="f19" y="f20"/>
                    <a:pt x="f21" y="f11"/>
                    <a:pt x="f2" y="f2"/>
                  </a:cubicBezTo>
                  <a:cubicBezTo>
                    <a:pt x="f2" y="f22"/>
                    <a:pt x="f2" y="f23"/>
                    <a:pt x="f2" y="f7"/>
                  </a:cubicBezTo>
                  <a:cubicBezTo>
                    <a:pt x="f24" y="f25"/>
                    <a:pt x="f21" y="f26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23" name="Freeform 34">
              <a:extLst>
                <a:ext uri="{FF2B5EF4-FFF2-40B4-BE49-F238E27FC236}">
                  <a16:creationId xmlns:a16="http://schemas.microsoft.com/office/drawing/2014/main" id="{D0B57A3B-609C-469D-8903-A612527A73A4}"/>
                </a:ext>
              </a:extLst>
            </p:cNvPr>
            <p:cNvSpPr/>
            <p:nvPr/>
          </p:nvSpPr>
          <p:spPr>
            <a:xfrm>
              <a:off x="973726" y="3145801"/>
              <a:ext cx="1410169" cy="27168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4"/>
                <a:gd name="f4" fmla="val 568"/>
                <a:gd name="f5" fmla="val 8"/>
                <a:gd name="f6" fmla="val 553"/>
                <a:gd name="f7" fmla="val 9"/>
                <a:gd name="f8" fmla="val 501"/>
                <a:gd name="f9" fmla="val 19"/>
                <a:gd name="f10" fmla="val 448"/>
                <a:gd name="f11" fmla="val 35"/>
                <a:gd name="f12" fmla="val 397"/>
                <a:gd name="f13" fmla="val 51"/>
                <a:gd name="f14" fmla="val 347"/>
                <a:gd name="f15" fmla="val 73"/>
                <a:gd name="f16" fmla="val 298"/>
                <a:gd name="f17" fmla="val 99"/>
                <a:gd name="f18" fmla="val 252"/>
                <a:gd name="f19" fmla="val 124"/>
                <a:gd name="f20" fmla="val 205"/>
                <a:gd name="f21" fmla="val 154"/>
                <a:gd name="f22" fmla="val 161"/>
                <a:gd name="f23" fmla="val 187"/>
                <a:gd name="f24" fmla="val 119"/>
                <a:gd name="f25" fmla="val 203"/>
                <a:gd name="f26" fmla="val 98"/>
                <a:gd name="f27" fmla="val 220"/>
                <a:gd name="f28" fmla="val 77"/>
                <a:gd name="f29" fmla="val 238"/>
                <a:gd name="f30" fmla="val 58"/>
                <a:gd name="f31" fmla="val 247"/>
                <a:gd name="f32" fmla="val 48"/>
                <a:gd name="f33" fmla="val 256"/>
                <a:gd name="f34" fmla="val 38"/>
                <a:gd name="f35" fmla="val 265"/>
                <a:gd name="f36" fmla="val 28"/>
                <a:gd name="f37" fmla="val 274"/>
                <a:gd name="f38" fmla="val 284"/>
                <a:gd name="f39" fmla="val 293"/>
                <a:gd name="f40" fmla="val 283"/>
                <a:gd name="f41" fmla="val 273"/>
                <a:gd name="f42" fmla="val 18"/>
                <a:gd name="f43" fmla="val 264"/>
                <a:gd name="f44" fmla="val 27"/>
                <a:gd name="f45" fmla="val 255"/>
                <a:gd name="f46" fmla="val 37"/>
                <a:gd name="f47" fmla="val 246"/>
                <a:gd name="f48" fmla="val 47"/>
                <a:gd name="f49" fmla="val 237"/>
                <a:gd name="f50" fmla="val 56"/>
                <a:gd name="f51" fmla="val 218"/>
                <a:gd name="f52" fmla="val 76"/>
                <a:gd name="f53" fmla="val 201"/>
                <a:gd name="f54" fmla="val 96"/>
                <a:gd name="f55" fmla="val 185"/>
                <a:gd name="f56" fmla="val 117"/>
                <a:gd name="f57" fmla="val 151"/>
                <a:gd name="f58" fmla="val 159"/>
                <a:gd name="f59" fmla="val 121"/>
                <a:gd name="f60" fmla="val 95"/>
                <a:gd name="f61" fmla="val 249"/>
                <a:gd name="f62" fmla="val 68"/>
                <a:gd name="f63" fmla="val 296"/>
                <a:gd name="f64" fmla="val 46"/>
                <a:gd name="f65" fmla="val 345"/>
                <a:gd name="f66" fmla="val 30"/>
                <a:gd name="f67" fmla="val 396"/>
                <a:gd name="f68" fmla="val 13"/>
                <a:gd name="f69" fmla="val 445"/>
                <a:gd name="f70" fmla="val 3"/>
                <a:gd name="f71" fmla="val 497"/>
                <a:gd name="f72" fmla="val 549"/>
                <a:gd name="f73" fmla="val 555"/>
                <a:gd name="f74" fmla="val 5"/>
                <a:gd name="f75" fmla="val 561"/>
                <a:gd name="f76" fmla="val 7"/>
                <a:gd name="f77" fmla="val 563"/>
                <a:gd name="f78" fmla="val 558"/>
                <a:gd name="f79" fmla="*/ f0 1 294"/>
                <a:gd name="f80" fmla="*/ f1 1 568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294"/>
                <a:gd name="f87" fmla="*/ f84 1 568"/>
                <a:gd name="f88" fmla="*/ 0 1 f86"/>
                <a:gd name="f89" fmla="*/ f82 1 f86"/>
                <a:gd name="f90" fmla="*/ 0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294" h="56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9"/>
                    <a:pt x="f38" y="f7"/>
                    <a:pt x="f3" y="f2"/>
                  </a:cubicBezTo>
                  <a:cubicBezTo>
                    <a:pt x="f39" y="f2"/>
                    <a:pt x="f39" y="f2"/>
                    <a:pt x="f39" y="f2"/>
                  </a:cubicBezTo>
                  <a:cubicBezTo>
                    <a:pt x="f40" y="f7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25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2" y="f72"/>
                  </a:cubicBezTo>
                  <a:cubicBezTo>
                    <a:pt x="f70" y="f73"/>
                    <a:pt x="f74" y="f75"/>
                    <a:pt x="f76" y="f4"/>
                  </a:cubicBezTo>
                  <a:cubicBezTo>
                    <a:pt x="f76" y="f77"/>
                    <a:pt x="f76" y="f78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A5C28366-563C-4F47-8F87-61BFBE0C9889}"/>
                </a:ext>
              </a:extLst>
            </p:cNvPr>
            <p:cNvSpPr/>
            <p:nvPr/>
          </p:nvSpPr>
          <p:spPr>
            <a:xfrm>
              <a:off x="1073350" y="6600340"/>
              <a:ext cx="120709" cy="252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"/>
                <a:gd name="f4" fmla="val 53"/>
                <a:gd name="f5" fmla="val 5"/>
                <a:gd name="f6" fmla="val 18"/>
                <a:gd name="f7" fmla="val 12"/>
                <a:gd name="f8" fmla="val 36"/>
                <a:gd name="f9" fmla="val 19"/>
                <a:gd name="f10" fmla="val 16"/>
                <a:gd name="f11" fmla="val 8"/>
                <a:gd name="f12" fmla="*/ f0 1 25"/>
                <a:gd name="f13" fmla="*/ f1 1 5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5"/>
                <a:gd name="f20" fmla="*/ f17 1 53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5" h="5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2E5369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451F587D-29CC-4048-B4FC-80D1FAD9D105}"/>
                </a:ext>
              </a:extLst>
            </p:cNvPr>
            <p:cNvSpPr/>
            <p:nvPr/>
          </p:nvSpPr>
          <p:spPr>
            <a:xfrm>
              <a:off x="973726" y="5897166"/>
              <a:ext cx="137955" cy="674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"/>
                <a:gd name="f4" fmla="val 141"/>
                <a:gd name="f5" fmla="val 30"/>
                <a:gd name="f6" fmla="val 2"/>
                <a:gd name="f7" fmla="val 60"/>
                <a:gd name="f8" fmla="val 7"/>
                <a:gd name="f9" fmla="val 89"/>
                <a:gd name="f10" fmla="val 11"/>
                <a:gd name="f11" fmla="val 98"/>
                <a:gd name="f12" fmla="val 14"/>
                <a:gd name="f13" fmla="val 108"/>
                <a:gd name="f14" fmla="val 18"/>
                <a:gd name="f15" fmla="val 117"/>
                <a:gd name="f16" fmla="val 22"/>
                <a:gd name="f17" fmla="val 125"/>
                <a:gd name="f18" fmla="val 25"/>
                <a:gd name="f19" fmla="val 133"/>
                <a:gd name="f20" fmla="val 28"/>
                <a:gd name="f21" fmla="val 139"/>
                <a:gd name="f22" fmla="val 137"/>
                <a:gd name="f23" fmla="val 27"/>
                <a:gd name="f24" fmla="val 135"/>
                <a:gd name="f25" fmla="val 16"/>
                <a:gd name="f26" fmla="val 10"/>
                <a:gd name="f27" fmla="val 8"/>
                <a:gd name="f28" fmla="val 5"/>
                <a:gd name="f29" fmla="val 15"/>
                <a:gd name="f30" fmla="val 4"/>
                <a:gd name="f31" fmla="val 1"/>
                <a:gd name="f32" fmla="val 3"/>
                <a:gd name="f33" fmla="*/ f0 1 29"/>
                <a:gd name="f34" fmla="*/ f1 1 141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9"/>
                <a:gd name="f41" fmla="*/ f38 1 141"/>
                <a:gd name="f42" fmla="*/ 0 1 f40"/>
                <a:gd name="f43" fmla="*/ f36 1 f40"/>
                <a:gd name="f44" fmla="*/ 0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9" h="141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3" y="f4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5" y="f11"/>
                    <a:pt x="f26" y="f7"/>
                    <a:pt x="f27" y="f16"/>
                  </a:cubicBezTo>
                  <a:cubicBezTo>
                    <a:pt x="f8" y="f14"/>
                    <a:pt x="f28" y="f29"/>
                    <a:pt x="f30" y="f10"/>
                  </a:cubicBezTo>
                  <a:cubicBezTo>
                    <a:pt x="f6" y="f8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2E5369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9BB04FCB-F178-47D7-8A13-CC59A8C4408F}"/>
                </a:ext>
              </a:extLst>
            </p:cNvPr>
            <p:cNvSpPr/>
            <p:nvPr/>
          </p:nvSpPr>
          <p:spPr>
            <a:xfrm>
              <a:off x="973726" y="5772634"/>
              <a:ext cx="38322" cy="2280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26"/>
                <a:gd name="f6" fmla="val 1"/>
                <a:gd name="f7" fmla="val 29"/>
                <a:gd name="f8" fmla="val 2"/>
                <a:gd name="f9" fmla="val 33"/>
                <a:gd name="f10" fmla="val 4"/>
                <a:gd name="f11" fmla="val 37"/>
                <a:gd name="f12" fmla="val 5"/>
                <a:gd name="f13" fmla="val 41"/>
                <a:gd name="f14" fmla="val 7"/>
                <a:gd name="f15" fmla="val 44"/>
                <a:gd name="f16" fmla="val 38"/>
                <a:gd name="f17" fmla="val 28"/>
                <a:gd name="f18" fmla="val 19"/>
                <a:gd name="f19" fmla="val 12"/>
                <a:gd name="f20" fmla="val 3"/>
                <a:gd name="f21" fmla="val 6"/>
                <a:gd name="f22" fmla="val 11"/>
                <a:gd name="f23" fmla="*/ f0 1 8"/>
                <a:gd name="f24" fmla="*/ f1 1 4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8"/>
                <a:gd name="f31" fmla="*/ f28 1 48"/>
                <a:gd name="f32" fmla="*/ 0 1 f30"/>
                <a:gd name="f33" fmla="*/ f26 1 f30"/>
                <a:gd name="f34" fmla="*/ 0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8" h="48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3" y="f4"/>
                  </a:cubicBezTo>
                  <a:cubicBezTo>
                    <a:pt x="f14" y="f16"/>
                    <a:pt x="f14" y="f17"/>
                    <a:pt x="f14" y="f18"/>
                  </a:cubicBezTo>
                  <a:cubicBezTo>
                    <a:pt x="f12" y="f19"/>
                    <a:pt x="f20" y="f21"/>
                    <a:pt x="f2" y="f2"/>
                  </a:cubicBezTo>
                  <a:cubicBezTo>
                    <a:pt x="f2" y="f6"/>
                    <a:pt x="f2" y="f20"/>
                    <a:pt x="f2" y="f10"/>
                  </a:cubicBezTo>
                  <a:cubicBezTo>
                    <a:pt x="f2" y="f22"/>
                    <a:pt x="f2" y="f18"/>
                    <a:pt x="f2" y="f5"/>
                  </a:cubicBezTo>
                  <a:close/>
                </a:path>
              </a:pathLst>
            </a:custGeom>
            <a:solidFill>
              <a:srgbClr val="2E5369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5916A40A-395A-40AA-AC25-60426C99C63B}"/>
                </a:ext>
              </a:extLst>
            </p:cNvPr>
            <p:cNvSpPr/>
            <p:nvPr/>
          </p:nvSpPr>
          <p:spPr>
            <a:xfrm>
              <a:off x="1006297" y="6322518"/>
              <a:ext cx="210760" cy="530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"/>
                <a:gd name="f4" fmla="val 111"/>
                <a:gd name="f5" fmla="val 11"/>
                <a:gd name="f6" fmla="val 28"/>
                <a:gd name="f7" fmla="val 7"/>
                <a:gd name="f8" fmla="val 19"/>
                <a:gd name="f9" fmla="val 4"/>
                <a:gd name="f10" fmla="val 9"/>
                <a:gd name="f11" fmla="val 3"/>
                <a:gd name="f12" fmla="val 16"/>
                <a:gd name="f13" fmla="val 33"/>
                <a:gd name="f14" fmla="val 49"/>
                <a:gd name="f15" fmla="val 12"/>
                <a:gd name="f16" fmla="val 52"/>
                <a:gd name="f17" fmla="val 13"/>
                <a:gd name="f18" fmla="val 55"/>
                <a:gd name="f19" fmla="val 14"/>
                <a:gd name="f20" fmla="val 58"/>
                <a:gd name="f21" fmla="val 22"/>
                <a:gd name="f22" fmla="val 76"/>
                <a:gd name="f23" fmla="val 30"/>
                <a:gd name="f24" fmla="val 94"/>
                <a:gd name="f25" fmla="val 39"/>
                <a:gd name="f26" fmla="val 35"/>
                <a:gd name="f27" fmla="val 92"/>
                <a:gd name="f28" fmla="val 72"/>
                <a:gd name="f29" fmla="val 18"/>
                <a:gd name="f30" fmla="val 15"/>
                <a:gd name="f31" fmla="val 36"/>
                <a:gd name="f32" fmla="*/ f0 1 44"/>
                <a:gd name="f33" fmla="*/ f1 1 111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44"/>
                <a:gd name="f40" fmla="*/ f37 1 111"/>
                <a:gd name="f41" fmla="*/ 0 1 f39"/>
                <a:gd name="f42" fmla="*/ f35 1 f39"/>
                <a:gd name="f43" fmla="*/ 0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44" h="111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7" y="f13"/>
                    <a:pt x="f5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6" y="f27"/>
                    <a:pt x="f6" y="f28"/>
                    <a:pt x="f21" y="f16"/>
                  </a:cubicBezTo>
                  <a:cubicBezTo>
                    <a:pt x="f29" y="f3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2E5369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</p:grpSp>
      <p:sp>
        <p:nvSpPr>
          <p:cNvPr id="28" name="Rectangle 6">
            <a:extLst>
              <a:ext uri="{FF2B5EF4-FFF2-40B4-BE49-F238E27FC236}">
                <a16:creationId xmlns:a16="http://schemas.microsoft.com/office/drawing/2014/main" id="{B7EA1D8E-CBD5-435A-A00C-A733CE44396D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2E5369"/>
          </a:soli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hr-HR"/>
          </a:p>
        </p:txBody>
      </p:sp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4CF63A93-E056-4137-A7DE-ACD6AF3116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927" y="624105"/>
            <a:ext cx="8911687" cy="12808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E0732C3E-34BB-4E09-BA8E-4E400E4A64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89215" y="2133596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E766F605-5A1A-4E68-A6B2-44DAE0AFCEF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361615" y="6130439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</a:defRPr>
            </a:lvl1pPr>
          </a:lstStyle>
          <a:p>
            <a:pPr lvl="0"/>
            <a:fld id="{3FA8233B-DA6E-4555-8BF2-2A5B629C42E4}" type="datetime1">
              <a:rPr lang="en-US" smtClean="0"/>
              <a:t>10/30/2019</a:t>
            </a:fld>
            <a:endParaRPr lang="en-US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73604AA6-6AAE-4414-B1A4-47AF4A4B64D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589215" y="6135806"/>
            <a:ext cx="7619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</a:defRPr>
            </a:lvl1pPr>
          </a:lstStyle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75213AF-E0AF-4A8C-B47E-D404FFD2B41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31815" y="787783"/>
            <a:ext cx="7797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FEFFFF"/>
                </a:solidFill>
                <a:uFillTx/>
                <a:latin typeface="Century Gothic"/>
              </a:defRPr>
            </a:lvl1pPr>
          </a:lstStyle>
          <a:p>
            <a:pPr lvl="0"/>
            <a:fld id="{640FB114-745D-42CD-A41C-6C77574DAD68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dt="0"/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hr-HR" sz="3600" b="0" i="0" u="none" strike="noStrike" kern="1200" cap="none" spc="0" baseline="0">
          <a:solidFill>
            <a:srgbClr val="178DBB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353535"/>
        </a:buClr>
        <a:buSzPct val="100000"/>
        <a:buFont typeface="Wingdings 3"/>
        <a:buChar char=""/>
        <a:tabLst/>
        <a:defRPr lang="hr-HR" sz="1800" b="0" i="0" u="none" strike="noStrike" kern="1200" cap="none" spc="0" baseline="0">
          <a:solidFill>
            <a:srgbClr val="404040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353535"/>
        </a:buClr>
        <a:buSzPct val="100000"/>
        <a:buFont typeface="Wingdings 3"/>
        <a:buChar char=""/>
        <a:tabLst/>
        <a:defRPr lang="hr-HR" sz="1600" b="0" i="0" u="none" strike="noStrike" kern="1200" cap="none" spc="0" baseline="0">
          <a:solidFill>
            <a:srgbClr val="404040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353535"/>
        </a:buClr>
        <a:buSzPct val="100000"/>
        <a:buFont typeface="Wingdings 3"/>
        <a:buChar char=""/>
        <a:tabLst/>
        <a:defRPr lang="hr-HR" sz="1400" b="0" i="0" u="none" strike="noStrike" kern="1200" cap="none" spc="0" baseline="0">
          <a:solidFill>
            <a:srgbClr val="404040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353535"/>
        </a:buClr>
        <a:buSzPct val="100000"/>
        <a:buFont typeface="Wingdings 3"/>
        <a:buChar char=""/>
        <a:tabLst/>
        <a:defRPr lang="hr-HR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353535"/>
        </a:buClr>
        <a:buSzPct val="100000"/>
        <a:buFont typeface="Wingdings 3"/>
        <a:buChar char=""/>
        <a:tabLst/>
        <a:defRPr lang="hr-HR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c50b531a558062c2eac86d7/interactive-content-interactive-image" TargetMode="External"/><Relationship Id="rId2" Type="http://schemas.openxmlformats.org/officeDocument/2006/relationships/hyperlink" Target="https://view.genial.ly/5af32f365f713065e7f79f3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tgenially.com/en/fill-your-christmas-with-great-interactive-contents/" TargetMode="External"/><Relationship Id="rId2" Type="http://schemas.openxmlformats.org/officeDocument/2006/relationships/hyperlink" Target="https://view.genial.ly/591a216fc10e1a04c4079090/interactive-content-untitled-geniall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oitgenial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razena.potocki@skole.hr" TargetMode="External"/><Relationship Id="rId2" Type="http://schemas.openxmlformats.org/officeDocument/2006/relationships/hyperlink" Target="mailto:ksenija.lekic@skole.h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gradFill>
          <a:gsLst>
            <a:gs pos="0">
              <a:srgbClr val="FFFFFF"/>
            </a:gs>
            <a:gs pos="100000">
              <a:srgbClr val="F8F8F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D25C4C10-2871-4331-B6C1-414F5F20334A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8F8F8"/>
              </a:gs>
            </a:gsLst>
            <a:path path="circle">
              <a:fillToRect l="50013" t="50000" r="49987" b="50000"/>
            </a:path>
          </a:gradFill>
          <a:ln cap="rnd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ectangle 51">
            <a:extLst>
              <a:ext uri="{FF2B5EF4-FFF2-40B4-BE49-F238E27FC236}">
                <a16:creationId xmlns:a16="http://schemas.microsoft.com/office/drawing/2014/main" id="{DE751C8D-D42D-42A9-8FF5-4C44ECB2836D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111246" cy="6858000"/>
          </a:xfrm>
          <a:prstGeom prst="rect">
            <a:avLst/>
          </a:prstGeom>
          <a:solidFill>
            <a:srgbClr val="6F72A5"/>
          </a:solidFill>
          <a:ln cap="rnd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hr-HR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A226A565-9226-4E27-AB54-D7BCF62BFE0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40282" y="136277"/>
            <a:ext cx="5280458" cy="3943249"/>
          </a:xfrm>
        </p:spPr>
        <p:txBody>
          <a:bodyPr/>
          <a:lstStyle/>
          <a:p>
            <a:pPr lvl="0"/>
            <a:r>
              <a:rPr lang="hr-HR" sz="4000" b="1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moraš biti </a:t>
            </a:r>
            <a:r>
              <a:rPr lang="hr-HR" sz="4000" b="1" dirty="0" smtClean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genijalac</a:t>
            </a:r>
            <a:endParaRPr lang="hr-HR" sz="4000" b="1" dirty="0">
              <a:solidFill>
                <a:srgbClr val="FE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reeform 27">
            <a:extLst>
              <a:ext uri="{FF2B5EF4-FFF2-40B4-BE49-F238E27FC236}">
                <a16:creationId xmlns:a16="http://schemas.microsoft.com/office/drawing/2014/main" id="{67A54431-6FB9-4049-A332-78C1DDE733F3}"/>
              </a:ext>
            </a:extLst>
          </p:cNvPr>
          <p:cNvSpPr>
            <a:spLocks noMove="1" noResize="1"/>
          </p:cNvSpPr>
          <p:nvPr/>
        </p:nvSpPr>
        <p:spPr>
          <a:xfrm>
            <a:off x="0" y="5033003"/>
            <a:ext cx="6881207" cy="8570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81206"/>
              <a:gd name="f7" fmla="val 857047"/>
              <a:gd name="f8" fmla="val 653445"/>
              <a:gd name="f9" fmla="val 1156123"/>
              <a:gd name="f10" fmla="val 1380221"/>
              <a:gd name="f11" fmla="val 1444324"/>
              <a:gd name="f12" fmla="val 1522072"/>
              <a:gd name="f13" fmla="val 1596570"/>
              <a:gd name="f14" fmla="val 1668686"/>
              <a:gd name="f15" fmla="val 1764840"/>
              <a:gd name="f16" fmla="val 1893047"/>
              <a:gd name="f17" fmla="val 1978260"/>
              <a:gd name="f18" fmla="val 2032793"/>
              <a:gd name="f19" fmla="val 2095032"/>
              <a:gd name="f20" fmla="val 2196025"/>
              <a:gd name="f21" fmla="val 2347515"/>
              <a:gd name="f22" fmla="val 2574748"/>
              <a:gd name="f23" fmla="val 2712413"/>
              <a:gd name="f24" fmla="val 2724164"/>
              <a:gd name="f25" fmla="val 2806423"/>
              <a:gd name="f26" fmla="val 2975563"/>
              <a:gd name="f27" fmla="val 3029696"/>
              <a:gd name="f28" fmla="val 3216247"/>
              <a:gd name="f29" fmla="val 3464491"/>
              <a:gd name="f30" fmla="val 3476820"/>
              <a:gd name="f31" fmla="val 3508932"/>
              <a:gd name="f32" fmla="val 3518154"/>
              <a:gd name="f33" fmla="val 3563124"/>
              <a:gd name="f34" fmla="val 3568615"/>
              <a:gd name="f35" fmla="val 3582711"/>
              <a:gd name="f36" fmla="val 3607047"/>
              <a:gd name="f37" fmla="val 3711363"/>
              <a:gd name="f38" fmla="val 3757936"/>
              <a:gd name="f39" fmla="val 3914505"/>
              <a:gd name="f40" fmla="val 4099165"/>
              <a:gd name="f41" fmla="val 4176573"/>
              <a:gd name="f42" fmla="val 4211043"/>
              <a:gd name="f43" fmla="val 4249415"/>
              <a:gd name="f44" fmla="val 4292911"/>
              <a:gd name="f45" fmla="val 4370470"/>
              <a:gd name="f46" fmla="val 4499735"/>
              <a:gd name="f47" fmla="val 4715176"/>
              <a:gd name="f48" fmla="val 4749035"/>
              <a:gd name="f49" fmla="val 5107279"/>
              <a:gd name="f50" fmla="val 5446306"/>
              <a:gd name="f51" fmla="val 5654500"/>
              <a:gd name="f52" fmla="val 5879355"/>
              <a:gd name="f53" fmla="val 6374171"/>
              <a:gd name="f54" fmla="val 6382691"/>
              <a:gd name="f55" fmla="val 6392367"/>
              <a:gd name="f56" fmla="val 6402043"/>
              <a:gd name="f57" fmla="val 5258"/>
              <a:gd name="f58" fmla="val 6406881"/>
              <a:gd name="f59" fmla="val 10516"/>
              <a:gd name="f60" fmla="val 6411719"/>
              <a:gd name="f61" fmla="val 15774"/>
              <a:gd name="f62" fmla="val 6412418"/>
              <a:gd name="f63" fmla="val 16534"/>
              <a:gd name="f64" fmla="val 6413765"/>
              <a:gd name="f65" fmla="val 17998"/>
              <a:gd name="f66" fmla="val 6418286"/>
              <a:gd name="f67" fmla="val 21854"/>
              <a:gd name="f68" fmla="val 6439669"/>
              <a:gd name="f69" fmla="val 40092"/>
              <a:gd name="f70" fmla="val 6525203"/>
              <a:gd name="f71" fmla="val 113046"/>
              <a:gd name="f72" fmla="val 6867337"/>
              <a:gd name="f73" fmla="val 404863"/>
              <a:gd name="f74" fmla="val 6885830"/>
              <a:gd name="f75" fmla="val 415379"/>
              <a:gd name="f76" fmla="val 436411"/>
              <a:gd name="f77" fmla="val 452185"/>
              <a:gd name="f78" fmla="val 6491457"/>
              <a:gd name="f79" fmla="val 772784"/>
              <a:gd name="f80" fmla="val 839050"/>
              <a:gd name="f81" fmla="val 841273"/>
              <a:gd name="f82" fmla="val 846531"/>
              <a:gd name="f83" fmla="val 851789"/>
              <a:gd name="f84" fmla="val 6368680"/>
              <a:gd name="f85" fmla="val 6348221"/>
              <a:gd name="f86" fmla="val 6330248"/>
              <a:gd name="f87" fmla="val 6266353"/>
              <a:gd name="f88" fmla="val 6225932"/>
              <a:gd name="f89" fmla="val 6106926"/>
              <a:gd name="f90" fmla="val 6022790"/>
              <a:gd name="f91" fmla="val 5844088"/>
              <a:gd name="f92" fmla="val 5687880"/>
              <a:gd name="f93" fmla="val 5451985"/>
              <a:gd name="f94" fmla="val 5188261"/>
              <a:gd name="f95" fmla="val 4904764"/>
              <a:gd name="f96" fmla="val 4490989"/>
              <a:gd name="f97" fmla="val 4089943"/>
              <a:gd name="f98" fmla="val 4057940"/>
              <a:gd name="f99" fmla="val 4025386"/>
              <a:gd name="f100" fmla="val 3988496"/>
              <a:gd name="f101" fmla="val 3933162"/>
              <a:gd name="f102" fmla="val 3850160"/>
              <a:gd name="f103" fmla="val 3550795"/>
              <a:gd name="f104" fmla="val 3483683"/>
              <a:gd name="f105" fmla="val 3452740"/>
              <a:gd name="f106" fmla="val 3423719"/>
              <a:gd name="f107" fmla="val 3370481"/>
              <a:gd name="f108" fmla="val 3306946"/>
              <a:gd name="f109" fmla="val 3147208"/>
              <a:gd name="f110" fmla="val 3114429"/>
              <a:gd name="f111" fmla="val 2960658"/>
              <a:gd name="f112" fmla="val 2827230"/>
              <a:gd name="f113" fmla="val 2680242"/>
              <a:gd name="f114" fmla="val 2603835"/>
              <a:gd name="f115" fmla="val 2455042"/>
              <a:gd name="f116" fmla="val 2426415"/>
              <a:gd name="f117" fmla="val 2209736"/>
              <a:gd name="f118" fmla="val 1885034"/>
              <a:gd name="f119" fmla="val 1843786"/>
              <a:gd name="f120" fmla="val 1828944"/>
              <a:gd name="f121" fmla="val 1636634"/>
              <a:gd name="f122" fmla="val 1333065"/>
              <a:gd name="f123" fmla="val 1136016"/>
              <a:gd name="f124" fmla="val 910816"/>
              <a:gd name="f125" fmla="+- 0 0 -90"/>
              <a:gd name="f126" fmla="*/ f3 1 6881206"/>
              <a:gd name="f127" fmla="*/ f4 1 857047"/>
              <a:gd name="f128" fmla="val f5"/>
              <a:gd name="f129" fmla="val f6"/>
              <a:gd name="f130" fmla="val f7"/>
              <a:gd name="f131" fmla="*/ f125 f0 1"/>
              <a:gd name="f132" fmla="+- f130 0 f128"/>
              <a:gd name="f133" fmla="+- f129 0 f128"/>
              <a:gd name="f134" fmla="*/ f131 1 f2"/>
              <a:gd name="f135" fmla="*/ f133 1 6881206"/>
              <a:gd name="f136" fmla="*/ f132 1 857047"/>
              <a:gd name="f137" fmla="*/ 0 f133 1"/>
              <a:gd name="f138" fmla="*/ 0 f132 1"/>
              <a:gd name="f139" fmla="*/ 653445 f133 1"/>
              <a:gd name="f140" fmla="*/ 1156123 f133 1"/>
              <a:gd name="f141" fmla="*/ 1380221 f133 1"/>
              <a:gd name="f142" fmla="*/ 1444324 f133 1"/>
              <a:gd name="f143" fmla="*/ 1522072 f133 1"/>
              <a:gd name="f144" fmla="*/ 1596570 f133 1"/>
              <a:gd name="f145" fmla="*/ 1893047 f133 1"/>
              <a:gd name="f146" fmla="*/ 1978260 f133 1"/>
              <a:gd name="f147" fmla="*/ 2032793 f133 1"/>
              <a:gd name="f148" fmla="*/ 2095032 f133 1"/>
              <a:gd name="f149" fmla="*/ 2574748 f133 1"/>
              <a:gd name="f150" fmla="*/ 2712413 f133 1"/>
              <a:gd name="f151" fmla="*/ 2724164 f133 1"/>
              <a:gd name="f152" fmla="*/ 2806423 f133 1"/>
              <a:gd name="f153" fmla="*/ 2975563 f133 1"/>
              <a:gd name="f154" fmla="*/ 3029696 f133 1"/>
              <a:gd name="f155" fmla="*/ 3216247 f133 1"/>
              <a:gd name="f156" fmla="*/ 3464491 f133 1"/>
              <a:gd name="f157" fmla="*/ 3476820 f133 1"/>
              <a:gd name="f158" fmla="*/ 3508932 f133 1"/>
              <a:gd name="f159" fmla="*/ 3518154 f133 1"/>
              <a:gd name="f160" fmla="*/ 3563124 f133 1"/>
              <a:gd name="f161" fmla="*/ 3568615 f133 1"/>
              <a:gd name="f162" fmla="*/ 3582711 f133 1"/>
              <a:gd name="f163" fmla="*/ 3607047 f133 1"/>
              <a:gd name="f164" fmla="*/ 3711363 f133 1"/>
              <a:gd name="f165" fmla="*/ 3757936 f133 1"/>
              <a:gd name="f166" fmla="*/ 3914505 f133 1"/>
              <a:gd name="f167" fmla="*/ 4099165 f133 1"/>
              <a:gd name="f168" fmla="*/ 4176573 f133 1"/>
              <a:gd name="f169" fmla="*/ 4211043 f133 1"/>
              <a:gd name="f170" fmla="*/ 4249415 f133 1"/>
              <a:gd name="f171" fmla="*/ 4292911 f133 1"/>
              <a:gd name="f172" fmla="*/ 4715176 f133 1"/>
              <a:gd name="f173" fmla="*/ 4749035 f133 1"/>
              <a:gd name="f174" fmla="*/ 5107279 f133 1"/>
              <a:gd name="f175" fmla="*/ 5446306 f133 1"/>
              <a:gd name="f176" fmla="*/ 5654500 f133 1"/>
              <a:gd name="f177" fmla="*/ 5879355 f133 1"/>
              <a:gd name="f178" fmla="*/ 6374171 f133 1"/>
              <a:gd name="f179" fmla="*/ 6382691 f133 1"/>
              <a:gd name="f180" fmla="*/ 6406881 f133 1"/>
              <a:gd name="f181" fmla="*/ 10516 f132 1"/>
              <a:gd name="f182" fmla="*/ 6411719 f133 1"/>
              <a:gd name="f183" fmla="*/ 15774 f132 1"/>
              <a:gd name="f184" fmla="*/ 6412418 f133 1"/>
              <a:gd name="f185" fmla="*/ 16534 f132 1"/>
              <a:gd name="f186" fmla="*/ 6413765 f133 1"/>
              <a:gd name="f187" fmla="*/ 17998 f132 1"/>
              <a:gd name="f188" fmla="*/ 6418286 f133 1"/>
              <a:gd name="f189" fmla="*/ 21854 f132 1"/>
              <a:gd name="f190" fmla="*/ 6867337 f133 1"/>
              <a:gd name="f191" fmla="*/ 404863 f132 1"/>
              <a:gd name="f192" fmla="*/ 452185 f132 1"/>
              <a:gd name="f193" fmla="*/ 6491457 f133 1"/>
              <a:gd name="f194" fmla="*/ 772784 f132 1"/>
              <a:gd name="f195" fmla="*/ 839050 f132 1"/>
              <a:gd name="f196" fmla="*/ 841273 f132 1"/>
              <a:gd name="f197" fmla="*/ 846531 f132 1"/>
              <a:gd name="f198" fmla="*/ 857047 f132 1"/>
              <a:gd name="f199" fmla="*/ 6368680 f133 1"/>
              <a:gd name="f200" fmla="*/ 6348221 f133 1"/>
              <a:gd name="f201" fmla="*/ 6330248 f133 1"/>
              <a:gd name="f202" fmla="*/ 6266353 f133 1"/>
              <a:gd name="f203" fmla="*/ 6225932 f133 1"/>
              <a:gd name="f204" fmla="*/ 6106926 f133 1"/>
              <a:gd name="f205" fmla="*/ 6022790 f133 1"/>
              <a:gd name="f206" fmla="*/ 5844088 f133 1"/>
              <a:gd name="f207" fmla="*/ 5687880 f133 1"/>
              <a:gd name="f208" fmla="*/ 5451985 f133 1"/>
              <a:gd name="f209" fmla="*/ 5188261 f133 1"/>
              <a:gd name="f210" fmla="*/ 4904764 f133 1"/>
              <a:gd name="f211" fmla="*/ 4490989 f133 1"/>
              <a:gd name="f212" fmla="*/ 4089943 f133 1"/>
              <a:gd name="f213" fmla="*/ 4057940 f133 1"/>
              <a:gd name="f214" fmla="*/ 4025386 f133 1"/>
              <a:gd name="f215" fmla="*/ 3850160 f133 1"/>
              <a:gd name="f216" fmla="*/ 3550795 f133 1"/>
              <a:gd name="f217" fmla="*/ 3483683 f133 1"/>
              <a:gd name="f218" fmla="*/ 3452740 f133 1"/>
              <a:gd name="f219" fmla="*/ 3423719 f133 1"/>
              <a:gd name="f220" fmla="*/ 3370481 f133 1"/>
              <a:gd name="f221" fmla="*/ 3306946 f133 1"/>
              <a:gd name="f222" fmla="*/ 3147208 f133 1"/>
              <a:gd name="f223" fmla="*/ 3114429 f133 1"/>
              <a:gd name="f224" fmla="*/ 2960658 f133 1"/>
              <a:gd name="f225" fmla="*/ 2827230 f133 1"/>
              <a:gd name="f226" fmla="*/ 2680242 f133 1"/>
              <a:gd name="f227" fmla="*/ 2603835 f133 1"/>
              <a:gd name="f228" fmla="*/ 2455042 f133 1"/>
              <a:gd name="f229" fmla="*/ 2426415 f133 1"/>
              <a:gd name="f230" fmla="*/ 2209736 f133 1"/>
              <a:gd name="f231" fmla="*/ 1885034 f133 1"/>
              <a:gd name="f232" fmla="*/ 1843786 f133 1"/>
              <a:gd name="f233" fmla="*/ 1828944 f133 1"/>
              <a:gd name="f234" fmla="*/ 1333065 f133 1"/>
              <a:gd name="f235" fmla="+- f134 0 f1"/>
              <a:gd name="f236" fmla="*/ f137 1 6881206"/>
              <a:gd name="f237" fmla="*/ f138 1 857047"/>
              <a:gd name="f238" fmla="*/ f139 1 6881206"/>
              <a:gd name="f239" fmla="*/ f140 1 6881206"/>
              <a:gd name="f240" fmla="*/ f141 1 6881206"/>
              <a:gd name="f241" fmla="*/ f142 1 6881206"/>
              <a:gd name="f242" fmla="*/ f143 1 6881206"/>
              <a:gd name="f243" fmla="*/ f144 1 6881206"/>
              <a:gd name="f244" fmla="*/ f145 1 6881206"/>
              <a:gd name="f245" fmla="*/ f146 1 6881206"/>
              <a:gd name="f246" fmla="*/ f147 1 6881206"/>
              <a:gd name="f247" fmla="*/ f148 1 6881206"/>
              <a:gd name="f248" fmla="*/ f149 1 6881206"/>
              <a:gd name="f249" fmla="*/ f150 1 6881206"/>
              <a:gd name="f250" fmla="*/ f151 1 6881206"/>
              <a:gd name="f251" fmla="*/ f152 1 6881206"/>
              <a:gd name="f252" fmla="*/ f153 1 6881206"/>
              <a:gd name="f253" fmla="*/ f154 1 6881206"/>
              <a:gd name="f254" fmla="*/ f155 1 6881206"/>
              <a:gd name="f255" fmla="*/ f156 1 6881206"/>
              <a:gd name="f256" fmla="*/ f157 1 6881206"/>
              <a:gd name="f257" fmla="*/ f158 1 6881206"/>
              <a:gd name="f258" fmla="*/ f159 1 6881206"/>
              <a:gd name="f259" fmla="*/ f160 1 6881206"/>
              <a:gd name="f260" fmla="*/ f161 1 6881206"/>
              <a:gd name="f261" fmla="*/ f162 1 6881206"/>
              <a:gd name="f262" fmla="*/ f163 1 6881206"/>
              <a:gd name="f263" fmla="*/ f164 1 6881206"/>
              <a:gd name="f264" fmla="*/ f165 1 6881206"/>
              <a:gd name="f265" fmla="*/ f166 1 6881206"/>
              <a:gd name="f266" fmla="*/ f167 1 6881206"/>
              <a:gd name="f267" fmla="*/ f168 1 6881206"/>
              <a:gd name="f268" fmla="*/ f169 1 6881206"/>
              <a:gd name="f269" fmla="*/ f170 1 6881206"/>
              <a:gd name="f270" fmla="*/ f171 1 6881206"/>
              <a:gd name="f271" fmla="*/ f172 1 6881206"/>
              <a:gd name="f272" fmla="*/ f173 1 6881206"/>
              <a:gd name="f273" fmla="*/ f174 1 6881206"/>
              <a:gd name="f274" fmla="*/ f175 1 6881206"/>
              <a:gd name="f275" fmla="*/ f176 1 6881206"/>
              <a:gd name="f276" fmla="*/ f177 1 6881206"/>
              <a:gd name="f277" fmla="*/ f178 1 6881206"/>
              <a:gd name="f278" fmla="*/ f179 1 6881206"/>
              <a:gd name="f279" fmla="*/ f180 1 6881206"/>
              <a:gd name="f280" fmla="*/ f181 1 857047"/>
              <a:gd name="f281" fmla="*/ f182 1 6881206"/>
              <a:gd name="f282" fmla="*/ f183 1 857047"/>
              <a:gd name="f283" fmla="*/ f184 1 6881206"/>
              <a:gd name="f284" fmla="*/ f185 1 857047"/>
              <a:gd name="f285" fmla="*/ f186 1 6881206"/>
              <a:gd name="f286" fmla="*/ f187 1 857047"/>
              <a:gd name="f287" fmla="*/ f188 1 6881206"/>
              <a:gd name="f288" fmla="*/ f189 1 857047"/>
              <a:gd name="f289" fmla="*/ f190 1 6881206"/>
              <a:gd name="f290" fmla="*/ f191 1 857047"/>
              <a:gd name="f291" fmla="*/ f192 1 857047"/>
              <a:gd name="f292" fmla="*/ f193 1 6881206"/>
              <a:gd name="f293" fmla="*/ f194 1 857047"/>
              <a:gd name="f294" fmla="*/ f195 1 857047"/>
              <a:gd name="f295" fmla="*/ f196 1 857047"/>
              <a:gd name="f296" fmla="*/ f197 1 857047"/>
              <a:gd name="f297" fmla="*/ f198 1 857047"/>
              <a:gd name="f298" fmla="*/ f199 1 6881206"/>
              <a:gd name="f299" fmla="*/ f200 1 6881206"/>
              <a:gd name="f300" fmla="*/ f201 1 6881206"/>
              <a:gd name="f301" fmla="*/ f202 1 6881206"/>
              <a:gd name="f302" fmla="*/ f203 1 6881206"/>
              <a:gd name="f303" fmla="*/ f204 1 6881206"/>
              <a:gd name="f304" fmla="*/ f205 1 6881206"/>
              <a:gd name="f305" fmla="*/ f206 1 6881206"/>
              <a:gd name="f306" fmla="*/ f207 1 6881206"/>
              <a:gd name="f307" fmla="*/ f208 1 6881206"/>
              <a:gd name="f308" fmla="*/ f209 1 6881206"/>
              <a:gd name="f309" fmla="*/ f210 1 6881206"/>
              <a:gd name="f310" fmla="*/ f211 1 6881206"/>
              <a:gd name="f311" fmla="*/ f212 1 6881206"/>
              <a:gd name="f312" fmla="*/ f213 1 6881206"/>
              <a:gd name="f313" fmla="*/ f214 1 6881206"/>
              <a:gd name="f314" fmla="*/ f215 1 6881206"/>
              <a:gd name="f315" fmla="*/ f216 1 6881206"/>
              <a:gd name="f316" fmla="*/ f217 1 6881206"/>
              <a:gd name="f317" fmla="*/ f218 1 6881206"/>
              <a:gd name="f318" fmla="*/ f219 1 6881206"/>
              <a:gd name="f319" fmla="*/ f220 1 6881206"/>
              <a:gd name="f320" fmla="*/ f221 1 6881206"/>
              <a:gd name="f321" fmla="*/ f222 1 6881206"/>
              <a:gd name="f322" fmla="*/ f223 1 6881206"/>
              <a:gd name="f323" fmla="*/ f224 1 6881206"/>
              <a:gd name="f324" fmla="*/ f225 1 6881206"/>
              <a:gd name="f325" fmla="*/ f226 1 6881206"/>
              <a:gd name="f326" fmla="*/ f227 1 6881206"/>
              <a:gd name="f327" fmla="*/ f228 1 6881206"/>
              <a:gd name="f328" fmla="*/ f229 1 6881206"/>
              <a:gd name="f329" fmla="*/ f230 1 6881206"/>
              <a:gd name="f330" fmla="*/ f231 1 6881206"/>
              <a:gd name="f331" fmla="*/ f232 1 6881206"/>
              <a:gd name="f332" fmla="*/ f233 1 6881206"/>
              <a:gd name="f333" fmla="*/ f234 1 6881206"/>
              <a:gd name="f334" fmla="*/ f128 1 f135"/>
              <a:gd name="f335" fmla="*/ f129 1 f135"/>
              <a:gd name="f336" fmla="*/ f128 1 f136"/>
              <a:gd name="f337" fmla="*/ f130 1 f136"/>
              <a:gd name="f338" fmla="*/ f236 1 f135"/>
              <a:gd name="f339" fmla="*/ f237 1 f136"/>
              <a:gd name="f340" fmla="*/ f238 1 f135"/>
              <a:gd name="f341" fmla="*/ f239 1 f135"/>
              <a:gd name="f342" fmla="*/ f240 1 f135"/>
              <a:gd name="f343" fmla="*/ f241 1 f135"/>
              <a:gd name="f344" fmla="*/ f242 1 f135"/>
              <a:gd name="f345" fmla="*/ f243 1 f135"/>
              <a:gd name="f346" fmla="*/ f244 1 f135"/>
              <a:gd name="f347" fmla="*/ f245 1 f135"/>
              <a:gd name="f348" fmla="*/ f246 1 f135"/>
              <a:gd name="f349" fmla="*/ f247 1 f135"/>
              <a:gd name="f350" fmla="*/ f248 1 f135"/>
              <a:gd name="f351" fmla="*/ f249 1 f135"/>
              <a:gd name="f352" fmla="*/ f250 1 f135"/>
              <a:gd name="f353" fmla="*/ f251 1 f135"/>
              <a:gd name="f354" fmla="*/ f252 1 f135"/>
              <a:gd name="f355" fmla="*/ f253 1 f135"/>
              <a:gd name="f356" fmla="*/ f254 1 f135"/>
              <a:gd name="f357" fmla="*/ f255 1 f135"/>
              <a:gd name="f358" fmla="*/ f256 1 f135"/>
              <a:gd name="f359" fmla="*/ f257 1 f135"/>
              <a:gd name="f360" fmla="*/ f258 1 f135"/>
              <a:gd name="f361" fmla="*/ f259 1 f135"/>
              <a:gd name="f362" fmla="*/ f260 1 f135"/>
              <a:gd name="f363" fmla="*/ f261 1 f135"/>
              <a:gd name="f364" fmla="*/ f262 1 f135"/>
              <a:gd name="f365" fmla="*/ f263 1 f135"/>
              <a:gd name="f366" fmla="*/ f264 1 f135"/>
              <a:gd name="f367" fmla="*/ f265 1 f135"/>
              <a:gd name="f368" fmla="*/ f266 1 f135"/>
              <a:gd name="f369" fmla="*/ f267 1 f135"/>
              <a:gd name="f370" fmla="*/ f268 1 f135"/>
              <a:gd name="f371" fmla="*/ f269 1 f135"/>
              <a:gd name="f372" fmla="*/ f270 1 f135"/>
              <a:gd name="f373" fmla="*/ f271 1 f135"/>
              <a:gd name="f374" fmla="*/ f272 1 f135"/>
              <a:gd name="f375" fmla="*/ f273 1 f135"/>
              <a:gd name="f376" fmla="*/ f274 1 f135"/>
              <a:gd name="f377" fmla="*/ f275 1 f135"/>
              <a:gd name="f378" fmla="*/ f276 1 f135"/>
              <a:gd name="f379" fmla="*/ f277 1 f135"/>
              <a:gd name="f380" fmla="*/ f278 1 f135"/>
              <a:gd name="f381" fmla="*/ f279 1 f135"/>
              <a:gd name="f382" fmla="*/ f280 1 f136"/>
              <a:gd name="f383" fmla="*/ f281 1 f135"/>
              <a:gd name="f384" fmla="*/ f282 1 f136"/>
              <a:gd name="f385" fmla="*/ f283 1 f135"/>
              <a:gd name="f386" fmla="*/ f284 1 f136"/>
              <a:gd name="f387" fmla="*/ f285 1 f135"/>
              <a:gd name="f388" fmla="*/ f286 1 f136"/>
              <a:gd name="f389" fmla="*/ f287 1 f135"/>
              <a:gd name="f390" fmla="*/ f288 1 f136"/>
              <a:gd name="f391" fmla="*/ f289 1 f135"/>
              <a:gd name="f392" fmla="*/ f290 1 f136"/>
              <a:gd name="f393" fmla="*/ f291 1 f136"/>
              <a:gd name="f394" fmla="*/ f292 1 f135"/>
              <a:gd name="f395" fmla="*/ f293 1 f136"/>
              <a:gd name="f396" fmla="*/ f294 1 f136"/>
              <a:gd name="f397" fmla="*/ f295 1 f136"/>
              <a:gd name="f398" fmla="*/ f296 1 f136"/>
              <a:gd name="f399" fmla="*/ f297 1 f136"/>
              <a:gd name="f400" fmla="*/ f298 1 f135"/>
              <a:gd name="f401" fmla="*/ f299 1 f135"/>
              <a:gd name="f402" fmla="*/ f300 1 f135"/>
              <a:gd name="f403" fmla="*/ f301 1 f135"/>
              <a:gd name="f404" fmla="*/ f302 1 f135"/>
              <a:gd name="f405" fmla="*/ f303 1 f135"/>
              <a:gd name="f406" fmla="*/ f304 1 f135"/>
              <a:gd name="f407" fmla="*/ f305 1 f135"/>
              <a:gd name="f408" fmla="*/ f306 1 f135"/>
              <a:gd name="f409" fmla="*/ f307 1 f135"/>
              <a:gd name="f410" fmla="*/ f308 1 f135"/>
              <a:gd name="f411" fmla="*/ f309 1 f135"/>
              <a:gd name="f412" fmla="*/ f310 1 f135"/>
              <a:gd name="f413" fmla="*/ f311 1 f135"/>
              <a:gd name="f414" fmla="*/ f312 1 f135"/>
              <a:gd name="f415" fmla="*/ f313 1 f135"/>
              <a:gd name="f416" fmla="*/ f314 1 f135"/>
              <a:gd name="f417" fmla="*/ f315 1 f135"/>
              <a:gd name="f418" fmla="*/ f316 1 f135"/>
              <a:gd name="f419" fmla="*/ f317 1 f135"/>
              <a:gd name="f420" fmla="*/ f318 1 f135"/>
              <a:gd name="f421" fmla="*/ f319 1 f135"/>
              <a:gd name="f422" fmla="*/ f320 1 f135"/>
              <a:gd name="f423" fmla="*/ f321 1 f135"/>
              <a:gd name="f424" fmla="*/ f322 1 f135"/>
              <a:gd name="f425" fmla="*/ f323 1 f135"/>
              <a:gd name="f426" fmla="*/ f324 1 f135"/>
              <a:gd name="f427" fmla="*/ f325 1 f135"/>
              <a:gd name="f428" fmla="*/ f326 1 f135"/>
              <a:gd name="f429" fmla="*/ f327 1 f135"/>
              <a:gd name="f430" fmla="*/ f328 1 f135"/>
              <a:gd name="f431" fmla="*/ f329 1 f135"/>
              <a:gd name="f432" fmla="*/ f330 1 f135"/>
              <a:gd name="f433" fmla="*/ f331 1 f135"/>
              <a:gd name="f434" fmla="*/ f332 1 f135"/>
              <a:gd name="f435" fmla="*/ f333 1 f135"/>
              <a:gd name="f436" fmla="*/ f334 f126 1"/>
              <a:gd name="f437" fmla="*/ f335 f126 1"/>
              <a:gd name="f438" fmla="*/ f337 f127 1"/>
              <a:gd name="f439" fmla="*/ f336 f127 1"/>
              <a:gd name="f440" fmla="*/ f338 f126 1"/>
              <a:gd name="f441" fmla="*/ f339 f127 1"/>
              <a:gd name="f442" fmla="*/ f340 f126 1"/>
              <a:gd name="f443" fmla="*/ f341 f126 1"/>
              <a:gd name="f444" fmla="*/ f342 f126 1"/>
              <a:gd name="f445" fmla="*/ f343 f126 1"/>
              <a:gd name="f446" fmla="*/ f344 f126 1"/>
              <a:gd name="f447" fmla="*/ f345 f126 1"/>
              <a:gd name="f448" fmla="*/ f346 f126 1"/>
              <a:gd name="f449" fmla="*/ f347 f126 1"/>
              <a:gd name="f450" fmla="*/ f348 f126 1"/>
              <a:gd name="f451" fmla="*/ f349 f126 1"/>
              <a:gd name="f452" fmla="*/ f350 f126 1"/>
              <a:gd name="f453" fmla="*/ f351 f126 1"/>
              <a:gd name="f454" fmla="*/ f352 f126 1"/>
              <a:gd name="f455" fmla="*/ f353 f126 1"/>
              <a:gd name="f456" fmla="*/ f354 f126 1"/>
              <a:gd name="f457" fmla="*/ f355 f126 1"/>
              <a:gd name="f458" fmla="*/ f356 f126 1"/>
              <a:gd name="f459" fmla="*/ f357 f126 1"/>
              <a:gd name="f460" fmla="*/ f358 f126 1"/>
              <a:gd name="f461" fmla="*/ f359 f126 1"/>
              <a:gd name="f462" fmla="*/ f360 f126 1"/>
              <a:gd name="f463" fmla="*/ f361 f126 1"/>
              <a:gd name="f464" fmla="*/ f362 f126 1"/>
              <a:gd name="f465" fmla="*/ f363 f126 1"/>
              <a:gd name="f466" fmla="*/ f364 f126 1"/>
              <a:gd name="f467" fmla="*/ f365 f126 1"/>
              <a:gd name="f468" fmla="*/ f366 f126 1"/>
              <a:gd name="f469" fmla="*/ f367 f126 1"/>
              <a:gd name="f470" fmla="*/ f368 f126 1"/>
              <a:gd name="f471" fmla="*/ f369 f126 1"/>
              <a:gd name="f472" fmla="*/ f370 f126 1"/>
              <a:gd name="f473" fmla="*/ f371 f126 1"/>
              <a:gd name="f474" fmla="*/ f372 f126 1"/>
              <a:gd name="f475" fmla="*/ f373 f126 1"/>
              <a:gd name="f476" fmla="*/ f374 f126 1"/>
              <a:gd name="f477" fmla="*/ f375 f126 1"/>
              <a:gd name="f478" fmla="*/ f376 f126 1"/>
              <a:gd name="f479" fmla="*/ f377 f126 1"/>
              <a:gd name="f480" fmla="*/ f378 f126 1"/>
              <a:gd name="f481" fmla="*/ f379 f126 1"/>
              <a:gd name="f482" fmla="*/ f380 f126 1"/>
              <a:gd name="f483" fmla="*/ f381 f126 1"/>
              <a:gd name="f484" fmla="*/ f382 f127 1"/>
              <a:gd name="f485" fmla="*/ f383 f126 1"/>
              <a:gd name="f486" fmla="*/ f384 f127 1"/>
              <a:gd name="f487" fmla="*/ f385 f126 1"/>
              <a:gd name="f488" fmla="*/ f386 f127 1"/>
              <a:gd name="f489" fmla="*/ f387 f126 1"/>
              <a:gd name="f490" fmla="*/ f388 f127 1"/>
              <a:gd name="f491" fmla="*/ f389 f126 1"/>
              <a:gd name="f492" fmla="*/ f390 f127 1"/>
              <a:gd name="f493" fmla="*/ f391 f126 1"/>
              <a:gd name="f494" fmla="*/ f392 f127 1"/>
              <a:gd name="f495" fmla="*/ f393 f127 1"/>
              <a:gd name="f496" fmla="*/ f394 f126 1"/>
              <a:gd name="f497" fmla="*/ f395 f127 1"/>
              <a:gd name="f498" fmla="*/ f396 f127 1"/>
              <a:gd name="f499" fmla="*/ f397 f127 1"/>
              <a:gd name="f500" fmla="*/ f398 f127 1"/>
              <a:gd name="f501" fmla="*/ f399 f127 1"/>
              <a:gd name="f502" fmla="*/ f400 f126 1"/>
              <a:gd name="f503" fmla="*/ f401 f126 1"/>
              <a:gd name="f504" fmla="*/ f402 f126 1"/>
              <a:gd name="f505" fmla="*/ f403 f126 1"/>
              <a:gd name="f506" fmla="*/ f404 f126 1"/>
              <a:gd name="f507" fmla="*/ f405 f126 1"/>
              <a:gd name="f508" fmla="*/ f406 f126 1"/>
              <a:gd name="f509" fmla="*/ f407 f126 1"/>
              <a:gd name="f510" fmla="*/ f408 f126 1"/>
              <a:gd name="f511" fmla="*/ f409 f126 1"/>
              <a:gd name="f512" fmla="*/ f410 f126 1"/>
              <a:gd name="f513" fmla="*/ f411 f126 1"/>
              <a:gd name="f514" fmla="*/ f412 f126 1"/>
              <a:gd name="f515" fmla="*/ f413 f126 1"/>
              <a:gd name="f516" fmla="*/ f414 f126 1"/>
              <a:gd name="f517" fmla="*/ f415 f126 1"/>
              <a:gd name="f518" fmla="*/ f416 f126 1"/>
              <a:gd name="f519" fmla="*/ f417 f126 1"/>
              <a:gd name="f520" fmla="*/ f418 f126 1"/>
              <a:gd name="f521" fmla="*/ f419 f126 1"/>
              <a:gd name="f522" fmla="*/ f420 f126 1"/>
              <a:gd name="f523" fmla="*/ f421 f126 1"/>
              <a:gd name="f524" fmla="*/ f422 f126 1"/>
              <a:gd name="f525" fmla="*/ f423 f126 1"/>
              <a:gd name="f526" fmla="*/ f424 f126 1"/>
              <a:gd name="f527" fmla="*/ f425 f126 1"/>
              <a:gd name="f528" fmla="*/ f426 f126 1"/>
              <a:gd name="f529" fmla="*/ f427 f126 1"/>
              <a:gd name="f530" fmla="*/ f428 f126 1"/>
              <a:gd name="f531" fmla="*/ f429 f126 1"/>
              <a:gd name="f532" fmla="*/ f430 f126 1"/>
              <a:gd name="f533" fmla="*/ f431 f126 1"/>
              <a:gd name="f534" fmla="*/ f432 f126 1"/>
              <a:gd name="f535" fmla="*/ f433 f126 1"/>
              <a:gd name="f536" fmla="*/ f434 f126 1"/>
              <a:gd name="f537" fmla="*/ f435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5">
                <a:pos x="f440" y="f441"/>
              </a:cxn>
              <a:cxn ang="f235">
                <a:pos x="f442" y="f441"/>
              </a:cxn>
              <a:cxn ang="f235">
                <a:pos x="f443" y="f441"/>
              </a:cxn>
              <a:cxn ang="f235">
                <a:pos x="f444" y="f441"/>
              </a:cxn>
              <a:cxn ang="f235">
                <a:pos x="f445" y="f441"/>
              </a:cxn>
              <a:cxn ang="f235">
                <a:pos x="f446" y="f441"/>
              </a:cxn>
              <a:cxn ang="f235">
                <a:pos x="f447" y="f441"/>
              </a:cxn>
              <a:cxn ang="f235">
                <a:pos x="f448" y="f441"/>
              </a:cxn>
              <a:cxn ang="f235">
                <a:pos x="f449" y="f441"/>
              </a:cxn>
              <a:cxn ang="f235">
                <a:pos x="f450" y="f441"/>
              </a:cxn>
              <a:cxn ang="f235">
                <a:pos x="f451" y="f441"/>
              </a:cxn>
              <a:cxn ang="f235">
                <a:pos x="f452" y="f441"/>
              </a:cxn>
              <a:cxn ang="f235">
                <a:pos x="f453" y="f441"/>
              </a:cxn>
              <a:cxn ang="f235">
                <a:pos x="f454" y="f441"/>
              </a:cxn>
              <a:cxn ang="f235">
                <a:pos x="f455" y="f441"/>
              </a:cxn>
              <a:cxn ang="f235">
                <a:pos x="f456" y="f441"/>
              </a:cxn>
              <a:cxn ang="f235">
                <a:pos x="f457" y="f441"/>
              </a:cxn>
              <a:cxn ang="f235">
                <a:pos x="f458" y="f441"/>
              </a:cxn>
              <a:cxn ang="f235">
                <a:pos x="f459" y="f441"/>
              </a:cxn>
              <a:cxn ang="f235">
                <a:pos x="f460" y="f441"/>
              </a:cxn>
              <a:cxn ang="f235">
                <a:pos x="f461" y="f441"/>
              </a:cxn>
              <a:cxn ang="f235">
                <a:pos x="f462" y="f441"/>
              </a:cxn>
              <a:cxn ang="f235">
                <a:pos x="f463" y="f441"/>
              </a:cxn>
              <a:cxn ang="f235">
                <a:pos x="f464" y="f441"/>
              </a:cxn>
              <a:cxn ang="f235">
                <a:pos x="f465" y="f441"/>
              </a:cxn>
              <a:cxn ang="f235">
                <a:pos x="f466" y="f441"/>
              </a:cxn>
              <a:cxn ang="f235">
                <a:pos x="f467" y="f441"/>
              </a:cxn>
              <a:cxn ang="f235">
                <a:pos x="f468" y="f441"/>
              </a:cxn>
              <a:cxn ang="f235">
                <a:pos x="f469" y="f441"/>
              </a:cxn>
              <a:cxn ang="f235">
                <a:pos x="f470" y="f441"/>
              </a:cxn>
              <a:cxn ang="f235">
                <a:pos x="f471" y="f441"/>
              </a:cxn>
              <a:cxn ang="f235">
                <a:pos x="f472" y="f441"/>
              </a:cxn>
              <a:cxn ang="f235">
                <a:pos x="f473" y="f441"/>
              </a:cxn>
              <a:cxn ang="f235">
                <a:pos x="f474" y="f441"/>
              </a:cxn>
              <a:cxn ang="f235">
                <a:pos x="f475" y="f441"/>
              </a:cxn>
              <a:cxn ang="f235">
                <a:pos x="f476" y="f441"/>
              </a:cxn>
              <a:cxn ang="f235">
                <a:pos x="f477" y="f441"/>
              </a:cxn>
              <a:cxn ang="f235">
                <a:pos x="f478" y="f441"/>
              </a:cxn>
              <a:cxn ang="f235">
                <a:pos x="f479" y="f441"/>
              </a:cxn>
              <a:cxn ang="f235">
                <a:pos x="f480" y="f441"/>
              </a:cxn>
              <a:cxn ang="f235">
                <a:pos x="f481" y="f441"/>
              </a:cxn>
              <a:cxn ang="f235">
                <a:pos x="f482" y="f441"/>
              </a:cxn>
              <a:cxn ang="f235">
                <a:pos x="f483" y="f484"/>
              </a:cxn>
              <a:cxn ang="f235">
                <a:pos x="f485" y="f486"/>
              </a:cxn>
              <a:cxn ang="f235">
                <a:pos x="f487" y="f488"/>
              </a:cxn>
              <a:cxn ang="f235">
                <a:pos x="f489" y="f490"/>
              </a:cxn>
              <a:cxn ang="f235">
                <a:pos x="f491" y="f492"/>
              </a:cxn>
              <a:cxn ang="f235">
                <a:pos x="f493" y="f494"/>
              </a:cxn>
              <a:cxn ang="f235">
                <a:pos x="f493" y="f495"/>
              </a:cxn>
              <a:cxn ang="f235">
                <a:pos x="f496" y="f497"/>
              </a:cxn>
              <a:cxn ang="f235">
                <a:pos x="f489" y="f498"/>
              </a:cxn>
              <a:cxn ang="f235">
                <a:pos x="f485" y="f499"/>
              </a:cxn>
              <a:cxn ang="f235">
                <a:pos x="f483" y="f500"/>
              </a:cxn>
              <a:cxn ang="f235">
                <a:pos x="f482" y="f501"/>
              </a:cxn>
              <a:cxn ang="f235">
                <a:pos x="f481" y="f501"/>
              </a:cxn>
              <a:cxn ang="f235">
                <a:pos x="f502" y="f501"/>
              </a:cxn>
              <a:cxn ang="f235">
                <a:pos x="f503" y="f501"/>
              </a:cxn>
              <a:cxn ang="f235">
                <a:pos x="f504" y="f501"/>
              </a:cxn>
              <a:cxn ang="f235">
                <a:pos x="f505" y="f501"/>
              </a:cxn>
              <a:cxn ang="f235">
                <a:pos x="f506" y="f501"/>
              </a:cxn>
              <a:cxn ang="f235">
                <a:pos x="f507" y="f501"/>
              </a:cxn>
              <a:cxn ang="f235">
                <a:pos x="f508" y="f501"/>
              </a:cxn>
              <a:cxn ang="f235">
                <a:pos x="f509" y="f501"/>
              </a:cxn>
              <a:cxn ang="f235">
                <a:pos x="f510" y="f501"/>
              </a:cxn>
              <a:cxn ang="f235">
                <a:pos x="f511" y="f501"/>
              </a:cxn>
              <a:cxn ang="f235">
                <a:pos x="f512" y="f501"/>
              </a:cxn>
              <a:cxn ang="f235">
                <a:pos x="f513" y="f501"/>
              </a:cxn>
              <a:cxn ang="f235">
                <a:pos x="f514" y="f501"/>
              </a:cxn>
              <a:cxn ang="f235">
                <a:pos x="f471" y="f501"/>
              </a:cxn>
              <a:cxn ang="f235">
                <a:pos x="f470" y="f501"/>
              </a:cxn>
              <a:cxn ang="f235">
                <a:pos x="f515" y="f501"/>
              </a:cxn>
              <a:cxn ang="f235">
                <a:pos x="f516" y="f501"/>
              </a:cxn>
              <a:cxn ang="f235">
                <a:pos x="f517" y="f501"/>
              </a:cxn>
              <a:cxn ang="f235">
                <a:pos x="f518" y="f501"/>
              </a:cxn>
              <a:cxn ang="f235">
                <a:pos x="f463" y="f501"/>
              </a:cxn>
              <a:cxn ang="f235">
                <a:pos x="f519" y="f501"/>
              </a:cxn>
              <a:cxn ang="f235">
                <a:pos x="f461" y="f501"/>
              </a:cxn>
              <a:cxn ang="f235">
                <a:pos x="f520" y="f501"/>
              </a:cxn>
              <a:cxn ang="f235">
                <a:pos x="f459" y="f501"/>
              </a:cxn>
              <a:cxn ang="f235">
                <a:pos x="f521" y="f501"/>
              </a:cxn>
              <a:cxn ang="f235">
                <a:pos x="f522" y="f501"/>
              </a:cxn>
              <a:cxn ang="f235">
                <a:pos x="f523" y="f501"/>
              </a:cxn>
              <a:cxn ang="f235">
                <a:pos x="f524" y="f501"/>
              </a:cxn>
              <a:cxn ang="f235">
                <a:pos x="f525" y="f501"/>
              </a:cxn>
              <a:cxn ang="f235">
                <a:pos x="f526" y="f501"/>
              </a:cxn>
              <a:cxn ang="f235">
                <a:pos x="f527" y="f501"/>
              </a:cxn>
              <a:cxn ang="f235">
                <a:pos x="f528" y="f501"/>
              </a:cxn>
              <a:cxn ang="f235">
                <a:pos x="f453" y="f501"/>
              </a:cxn>
              <a:cxn ang="f235">
                <a:pos x="f529" y="f501"/>
              </a:cxn>
              <a:cxn ang="f235">
                <a:pos x="f530" y="f501"/>
              </a:cxn>
              <a:cxn ang="f235">
                <a:pos x="f531" y="f501"/>
              </a:cxn>
              <a:cxn ang="f235">
                <a:pos x="f532" y="f501"/>
              </a:cxn>
              <a:cxn ang="f235">
                <a:pos x="f533" y="f501"/>
              </a:cxn>
              <a:cxn ang="f235">
                <a:pos x="f448" y="f501"/>
              </a:cxn>
              <a:cxn ang="f235">
                <a:pos x="f534" y="f501"/>
              </a:cxn>
              <a:cxn ang="f235">
                <a:pos x="f535" y="f501"/>
              </a:cxn>
              <a:cxn ang="f235">
                <a:pos x="f536" y="f501"/>
              </a:cxn>
              <a:cxn ang="f235">
                <a:pos x="f444" y="f501"/>
              </a:cxn>
              <a:cxn ang="f235">
                <a:pos x="f537" y="f501"/>
              </a:cxn>
              <a:cxn ang="f235">
                <a:pos x="f442" y="f501"/>
              </a:cxn>
              <a:cxn ang="f235">
                <a:pos x="f440" y="f501"/>
              </a:cxn>
              <a:cxn ang="f235">
                <a:pos x="f440" y="f441"/>
              </a:cxn>
            </a:cxnLst>
            <a:rect l="f436" t="f439" r="f437" b="f438"/>
            <a:pathLst>
              <a:path w="6881206" h="857047">
                <a:moveTo>
                  <a:pt x="f5" y="f5"/>
                </a:moveTo>
                <a:cubicBezTo>
                  <a:pt x="f5" y="f5"/>
                  <a:pt x="f5" y="f5"/>
                  <a:pt x="f8" y="f5"/>
                </a:cubicBezTo>
                <a:cubicBezTo>
                  <a:pt x="f8" y="f5"/>
                  <a:pt x="f8" y="f5"/>
                  <a:pt x="f9" y="f5"/>
                </a:cubicBezTo>
                <a:lnTo>
                  <a:pt x="f10" y="f5"/>
                </a:lnTo>
                <a:cubicBezTo>
                  <a:pt x="f10" y="f5"/>
                  <a:pt x="f10" y="f5"/>
                  <a:pt x="f11" y="f5"/>
                </a:cubicBezTo>
                <a:lnTo>
                  <a:pt x="f12" y="f5"/>
                </a:lnTo>
                <a:lnTo>
                  <a:pt x="f13" y="f5"/>
                </a:lnTo>
                <a:cubicBezTo>
                  <a:pt x="f14" y="f5"/>
                  <a:pt x="f15" y="f5"/>
                  <a:pt x="f16" y="f5"/>
                </a:cubicBezTo>
                <a:cubicBezTo>
                  <a:pt x="f16" y="f5"/>
                  <a:pt x="f16" y="f5"/>
                  <a:pt x="f17" y="f5"/>
                </a:cubicBezTo>
                <a:lnTo>
                  <a:pt x="f18" y="f5"/>
                </a:lnTo>
                <a:lnTo>
                  <a:pt x="f19" y="f5"/>
                </a:lnTo>
                <a:cubicBezTo>
                  <a:pt x="f20" y="f5"/>
                  <a:pt x="f21" y="f5"/>
                  <a:pt x="f22" y="f5"/>
                </a:cubicBezTo>
                <a:lnTo>
                  <a:pt x="f23" y="f5"/>
                </a:lnTo>
                <a:lnTo>
                  <a:pt x="f24" y="f5"/>
                </a:lnTo>
                <a:lnTo>
                  <a:pt x="f25" y="f5"/>
                </a:lnTo>
                <a:lnTo>
                  <a:pt x="f26" y="f5"/>
                </a:lnTo>
                <a:lnTo>
                  <a:pt x="f27" y="f5"/>
                </a:lnTo>
                <a:lnTo>
                  <a:pt x="f28" y="f5"/>
                </a:lnTo>
                <a:lnTo>
                  <a:pt x="f29" y="f5"/>
                </a:lnTo>
                <a:lnTo>
                  <a:pt x="f30" y="f5"/>
                </a:lnTo>
                <a:lnTo>
                  <a:pt x="f31" y="f5"/>
                </a:lnTo>
                <a:cubicBezTo>
                  <a:pt x="f31" y="f5"/>
                  <a:pt x="f31" y="f5"/>
                  <a:pt x="f32" y="f5"/>
                </a:cubicBezTo>
                <a:lnTo>
                  <a:pt x="f33" y="f5"/>
                </a:lnTo>
                <a:lnTo>
                  <a:pt x="f34" y="f5"/>
                </a:lnTo>
                <a:lnTo>
                  <a:pt x="f35" y="f5"/>
                </a:lnTo>
                <a:lnTo>
                  <a:pt x="f36" y="f5"/>
                </a:lnTo>
                <a:lnTo>
                  <a:pt x="f37" y="f5"/>
                </a:lnTo>
                <a:lnTo>
                  <a:pt x="f38" y="f5"/>
                </a:lnTo>
                <a:lnTo>
                  <a:pt x="f39" y="f5"/>
                </a:lnTo>
                <a:lnTo>
                  <a:pt x="f40" y="f5"/>
                </a:lnTo>
                <a:cubicBezTo>
                  <a:pt x="f40" y="f5"/>
                  <a:pt x="f40" y="f5"/>
                  <a:pt x="f41" y="f5"/>
                </a:cubicBezTo>
                <a:cubicBezTo>
                  <a:pt x="f41" y="f5"/>
                  <a:pt x="f41" y="f5"/>
                  <a:pt x="f42" y="f5"/>
                </a:cubicBezTo>
                <a:lnTo>
                  <a:pt x="f43" y="f5"/>
                </a:lnTo>
                <a:lnTo>
                  <a:pt x="f44" y="f5"/>
                </a:lnTo>
                <a:cubicBezTo>
                  <a:pt x="f45" y="f5"/>
                  <a:pt x="f46" y="f5"/>
                  <a:pt x="f47" y="f5"/>
                </a:cubicBezTo>
                <a:lnTo>
                  <a:pt x="f48" y="f5"/>
                </a:lnTo>
                <a:lnTo>
                  <a:pt x="f49" y="f5"/>
                </a:lnTo>
                <a:lnTo>
                  <a:pt x="f50" y="f5"/>
                </a:lnTo>
                <a:lnTo>
                  <a:pt x="f51" y="f5"/>
                </a:lnTo>
                <a:lnTo>
                  <a:pt x="f52" y="f5"/>
                </a:lnTo>
                <a:lnTo>
                  <a:pt x="f53" y="f5"/>
                </a:lnTo>
                <a:lnTo>
                  <a:pt x="f54" y="f5"/>
                </a:lnTo>
                <a:cubicBezTo>
                  <a:pt x="f55" y="f5"/>
                  <a:pt x="f56" y="f57"/>
                  <a:pt x="f58" y="f59"/>
                </a:cubicBezTo>
                <a:cubicBezTo>
                  <a:pt x="f58" y="f59"/>
                  <a:pt x="f60" y="f59"/>
                  <a:pt x="f60" y="f61"/>
                </a:cubicBezTo>
                <a:cubicBezTo>
                  <a:pt x="f60" y="f61"/>
                  <a:pt x="f60" y="f61"/>
                  <a:pt x="f62" y="f63"/>
                </a:cubicBezTo>
                <a:lnTo>
                  <a:pt x="f64" y="f65"/>
                </a:lnTo>
                <a:lnTo>
                  <a:pt x="f66" y="f67"/>
                </a:ln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4" y="f76"/>
                  <a:pt x="f72" y="f77"/>
                </a:cubicBezTo>
                <a:cubicBezTo>
                  <a:pt x="f72" y="f77"/>
                  <a:pt x="f72" y="f77"/>
                  <a:pt x="f78" y="f79"/>
                </a:cubicBezTo>
                <a:lnTo>
                  <a:pt x="f64" y="f80"/>
                </a:lnTo>
                <a:lnTo>
                  <a:pt x="f60" y="f81"/>
                </a:lnTo>
                <a:cubicBezTo>
                  <a:pt x="f60" y="f81"/>
                  <a:pt x="f58" y="f81"/>
                  <a:pt x="f58" y="f82"/>
                </a:cubicBezTo>
                <a:cubicBezTo>
                  <a:pt x="f56" y="f83"/>
                  <a:pt x="f55" y="f7"/>
                  <a:pt x="f54" y="f7"/>
                </a:cubicBezTo>
                <a:lnTo>
                  <a:pt x="f53" y="f7"/>
                </a:lnTo>
                <a:lnTo>
                  <a:pt x="f84" y="f7"/>
                </a:lnTo>
                <a:lnTo>
                  <a:pt x="f85" y="f7"/>
                </a:lnTo>
                <a:lnTo>
                  <a:pt x="f86" y="f7"/>
                </a:lnTo>
                <a:lnTo>
                  <a:pt x="f87" y="f7"/>
                </a:lnTo>
                <a:lnTo>
                  <a:pt x="f88" y="f7"/>
                </a:lnTo>
                <a:lnTo>
                  <a:pt x="f89" y="f7"/>
                </a:lnTo>
                <a:lnTo>
                  <a:pt x="f90" y="f7"/>
                </a:lnTo>
                <a:lnTo>
                  <a:pt x="f91" y="f7"/>
                </a:lnTo>
                <a:lnTo>
                  <a:pt x="f92" y="f7"/>
                </a:lnTo>
                <a:lnTo>
                  <a:pt x="f93" y="f7"/>
                </a:lnTo>
                <a:lnTo>
                  <a:pt x="f94" y="f7"/>
                </a:lnTo>
                <a:lnTo>
                  <a:pt x="f95" y="f7"/>
                </a:lnTo>
                <a:lnTo>
                  <a:pt x="f96" y="f7"/>
                </a:lnTo>
                <a:lnTo>
                  <a:pt x="f41" y="f7"/>
                </a:lnTo>
                <a:cubicBezTo>
                  <a:pt x="f41" y="f7"/>
                  <a:pt x="f41" y="f7"/>
                  <a:pt x="f40" y="f7"/>
                </a:cubicBezTo>
                <a:cubicBezTo>
                  <a:pt x="f40" y="f7"/>
                  <a:pt x="f40" y="f7"/>
                  <a:pt x="f97" y="f7"/>
                </a:cubicBezTo>
                <a:lnTo>
                  <a:pt x="f98" y="f7"/>
                </a:lnTo>
                <a:lnTo>
                  <a:pt x="f99" y="f7"/>
                </a:lnTo>
                <a:cubicBezTo>
                  <a:pt x="f100" y="f7"/>
                  <a:pt x="f101" y="f7"/>
                  <a:pt x="f102" y="f7"/>
                </a:cubicBezTo>
                <a:lnTo>
                  <a:pt x="f33" y="f7"/>
                </a:lnTo>
                <a:lnTo>
                  <a:pt x="f103" y="f7"/>
                </a:lnTo>
                <a:lnTo>
                  <a:pt x="f31" y="f7"/>
                </a:lnTo>
                <a:cubicBezTo>
                  <a:pt x="f31" y="f7"/>
                  <a:pt x="f31" y="f7"/>
                  <a:pt x="f104" y="f7"/>
                </a:cubicBezTo>
                <a:lnTo>
                  <a:pt x="f29" y="f7"/>
                </a:lnTo>
                <a:lnTo>
                  <a:pt x="f105" y="f7"/>
                </a:lnTo>
                <a:lnTo>
                  <a:pt x="f106" y="f7"/>
                </a:lnTo>
                <a:lnTo>
                  <a:pt x="f107" y="f7"/>
                </a:lnTo>
                <a:lnTo>
                  <a:pt x="f108" y="f7"/>
                </a:lnTo>
                <a:lnTo>
                  <a:pt x="f109" y="f7"/>
                </a:lnTo>
                <a:lnTo>
                  <a:pt x="f110" y="f7"/>
                </a:lnTo>
                <a:lnTo>
                  <a:pt x="f111" y="f7"/>
                </a:lnTo>
                <a:lnTo>
                  <a:pt x="f112" y="f7"/>
                </a:lnTo>
                <a:lnTo>
                  <a:pt x="f23" y="f7"/>
                </a:lnTo>
                <a:lnTo>
                  <a:pt x="f113" y="f7"/>
                </a:lnTo>
                <a:lnTo>
                  <a:pt x="f114" y="f7"/>
                </a:lnTo>
                <a:lnTo>
                  <a:pt x="f115" y="f7"/>
                </a:lnTo>
                <a:lnTo>
                  <a:pt x="f116" y="f7"/>
                </a:lnTo>
                <a:lnTo>
                  <a:pt x="f117" y="f7"/>
                </a:lnTo>
                <a:lnTo>
                  <a:pt x="f16" y="f7"/>
                </a:lnTo>
                <a:cubicBezTo>
                  <a:pt x="f16" y="f7"/>
                  <a:pt x="f16" y="f7"/>
                  <a:pt x="f118" y="f7"/>
                </a:cubicBezTo>
                <a:lnTo>
                  <a:pt x="f119" y="f7"/>
                </a:lnTo>
                <a:lnTo>
                  <a:pt x="f120" y="f7"/>
                </a:lnTo>
                <a:cubicBezTo>
                  <a:pt x="f15" y="f7"/>
                  <a:pt x="f121" y="f7"/>
                  <a:pt x="f10" y="f7"/>
                </a:cubicBezTo>
                <a:lnTo>
                  <a:pt x="f122" y="f7"/>
                </a:lnTo>
                <a:cubicBezTo>
                  <a:pt x="f123" y="f7"/>
                  <a:pt x="f124" y="f7"/>
                  <a:pt x="f8" y="f7"/>
                </a:cubicBezTo>
                <a:cubicBezTo>
                  <a:pt x="f8" y="f7"/>
                  <a:pt x="f8" y="f7"/>
                  <a:pt x="f5" y="f7"/>
                </a:cubicBezTo>
                <a:cubicBezTo>
                  <a:pt x="f5" y="f7"/>
                  <a:pt x="f5" y="f7"/>
                  <a:pt x="f5" y="f5"/>
                </a:cubicBezTo>
                <a:close/>
              </a:path>
            </a:pathLst>
          </a:custGeom>
          <a:solidFill>
            <a:srgbClr val="353535"/>
          </a:solidFill>
          <a:ln cap="rnd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Gothic"/>
            </a:endParaRPr>
          </a:p>
        </p:txBody>
      </p:sp>
      <p:sp>
        <p:nvSpPr>
          <p:cNvPr id="6" name="Podnaslov 2">
            <a:extLst>
              <a:ext uri="{FF2B5EF4-FFF2-40B4-BE49-F238E27FC236}">
                <a16:creationId xmlns:a16="http://schemas.microsoft.com/office/drawing/2014/main" id="{78CECB1A-9B30-4A93-9652-56B1656D3E0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" y="5189402"/>
            <a:ext cx="6881206" cy="544260"/>
          </a:xfrm>
        </p:spPr>
        <p:txBody>
          <a:bodyPr anchor="ctr">
            <a:noAutofit/>
          </a:bodyPr>
          <a:lstStyle/>
          <a:p>
            <a:pPr lvl="0">
              <a:lnSpc>
                <a:spcPct val="90000"/>
              </a:lnSpc>
            </a:pPr>
            <a:r>
              <a:rPr lang="hr-HR" sz="2800" b="1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Ksenija Lekić i Dražena </a:t>
            </a:r>
            <a:r>
              <a:rPr lang="hr-HR" sz="2800" b="1" dirty="0" smtClean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Potočki </a:t>
            </a:r>
            <a:endParaRPr lang="hr-HR" sz="2800" b="1" dirty="0">
              <a:solidFill>
                <a:srgbClr val="FE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hr-HR" sz="2400" b="1" dirty="0" smtClean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Osnovna škola </a:t>
            </a:r>
            <a:r>
              <a:rPr lang="hr-HR" sz="2400" b="1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Novska, Novska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CE96676-55C4-4D69-A46F-49F087470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583" y="1542958"/>
            <a:ext cx="3766066" cy="376606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8" name="Rezervirano mjesto podnožja 3">
            <a:extLst>
              <a:ext uri="{FF2B5EF4-FFF2-40B4-BE49-F238E27FC236}">
                <a16:creationId xmlns:a16="http://schemas.microsoft.com/office/drawing/2014/main" id="{5A0A33E8-FB34-4169-8453-0254A048B7A4}"/>
              </a:ext>
            </a:extLst>
          </p:cNvPr>
          <p:cNvSpPr txBox="1"/>
          <p:nvPr/>
        </p:nvSpPr>
        <p:spPr>
          <a:xfrm>
            <a:off x="7725785" y="6121183"/>
            <a:ext cx="4848148" cy="36512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CUC, </a:t>
            </a:r>
            <a:r>
              <a:rPr lang="en-US" b="0" i="0" u="none" strike="noStrike" kern="1200" cap="none" spc="0" baseline="0" dirty="0" err="1"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Šibenik</a:t>
            </a:r>
            <a:r>
              <a:rPr lang="en-US" b="0" i="0" u="none" strike="noStrike" kern="1200" cap="none" spc="0" baseline="0" dirty="0"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6.-8.11.2019.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F0AB1A-E8BA-43DE-BF94-E69334577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885" y="1397273"/>
            <a:ext cx="10657114" cy="5080004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Igra, učiteljica Z. </a:t>
            </a:r>
            <a:r>
              <a:rPr lang="hr-H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Kurtalj</a:t>
            </a:r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</a:t>
            </a:r>
            <a:r>
              <a:rPr lang="pl-P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Zbrajanje i oduzimanje do 20</a:t>
            </a:r>
            <a:endParaRPr lang="pl-P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l-P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l-P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Interaktivna slika, obilježavanje Dana sigurnijeg </a:t>
            </a:r>
            <a:r>
              <a:rPr lang="pl-P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interneta </a:t>
            </a:r>
            <a:r>
              <a:rPr lang="pl-P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razini škole, učiteljica K.Lekić</a:t>
            </a:r>
          </a:p>
          <a:p>
            <a:pPr marL="0" indent="0">
              <a:buNone/>
            </a:pPr>
            <a:r>
              <a:rPr lang="pl-P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</a:t>
            </a:r>
            <a:r>
              <a:rPr lang="pl-P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Dan sigurnijeg Interneta</a:t>
            </a:r>
            <a:endParaRPr lang="pl-P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BB931C8-412D-46ED-8483-D52975C5ADCB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10185769" y="6139820"/>
            <a:ext cx="1646723" cy="365129"/>
          </a:xfrm>
        </p:spPr>
        <p:txBody>
          <a:bodyPr/>
          <a:lstStyle/>
          <a:p>
            <a:pPr lvl="0"/>
            <a:r>
              <a:rPr lang="en-US" dirty="0"/>
              <a:t>CUC, </a:t>
            </a:r>
            <a:r>
              <a:rPr lang="en-US" dirty="0" err="1"/>
              <a:t>Šibenik</a:t>
            </a:r>
            <a:r>
              <a:rPr lang="en-US" dirty="0"/>
              <a:t>, 6.-8.11.2019.</a:t>
            </a:r>
          </a:p>
        </p:txBody>
      </p:sp>
    </p:spTree>
    <p:extLst>
      <p:ext uri="{BB962C8B-B14F-4D97-AF65-F5344CB8AC3E}">
        <p14:creationId xmlns:p14="http://schemas.microsoft.com/office/powerpoint/2010/main" val="11073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F0AB1A-E8BA-43DE-BF94-E69334577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43" y="918302"/>
            <a:ext cx="9108083" cy="50800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Infografika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hr-H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Escape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Room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učiteljica </a:t>
            </a:r>
            <a:r>
              <a:rPr lang="hr-H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D.Potočki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pPr marL="0" indent="0">
              <a:buNone/>
            </a:pP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</a:t>
            </a:r>
            <a:r>
              <a:rPr lang="hr-H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Escape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 </a:t>
            </a:r>
            <a:r>
              <a:rPr lang="hr-H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Room</a:t>
            </a:r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Još neki primjeri</a:t>
            </a:r>
          </a:p>
          <a:p>
            <a:pPr marL="0" indent="0">
              <a:buNone/>
            </a:pP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Božić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</a:t>
            </a:r>
            <a:r>
              <a:rPr lang="hr-HR" sz="2800" dirty="0"/>
              <a:t>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BB931C8-412D-46ED-8483-D52975C5ADCB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10185769" y="6139820"/>
            <a:ext cx="1646723" cy="365129"/>
          </a:xfrm>
        </p:spPr>
        <p:txBody>
          <a:bodyPr/>
          <a:lstStyle/>
          <a:p>
            <a:pPr lvl="0"/>
            <a:r>
              <a:rPr lang="en-US" dirty="0"/>
              <a:t>CUC, </a:t>
            </a:r>
            <a:r>
              <a:rPr lang="en-US" dirty="0" err="1"/>
              <a:t>Šibenik</a:t>
            </a:r>
            <a:r>
              <a:rPr lang="en-US" dirty="0"/>
              <a:t>, 6.-8.11.2019.</a:t>
            </a:r>
          </a:p>
        </p:txBody>
      </p:sp>
    </p:spTree>
    <p:extLst>
      <p:ext uri="{BB962C8B-B14F-4D97-AF65-F5344CB8AC3E}">
        <p14:creationId xmlns:p14="http://schemas.microsoft.com/office/powerpoint/2010/main" val="30494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8CCCF8-11FA-4DA3-A625-2D2FA05D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79830"/>
            <a:ext cx="8911687" cy="1280891"/>
          </a:xfrm>
        </p:spPr>
        <p:txBody>
          <a:bodyPr>
            <a:normAutofit/>
          </a:bodyPr>
          <a:lstStyle/>
          <a:p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20FD04-D95F-4D0B-915A-537ED5FB4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799" y="1137115"/>
            <a:ext cx="6624227" cy="4332512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Kreirati svoj uradak (prezentaciju) na zadanu temu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4EDB14-EDFF-435E-B222-EF593F71C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59" y="2491772"/>
            <a:ext cx="5455138" cy="4079564"/>
          </a:xfrm>
          <a:prstGeom prst="rect">
            <a:avLst/>
          </a:pr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CD9E543-8EDB-49DF-940E-73EB3DABFEFA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10181125" y="6233895"/>
            <a:ext cx="1724877" cy="365129"/>
          </a:xfrm>
        </p:spPr>
        <p:txBody>
          <a:bodyPr/>
          <a:lstStyle/>
          <a:p>
            <a:pPr lvl="0"/>
            <a:r>
              <a:rPr lang="en-US" dirty="0"/>
              <a:t>CUC, </a:t>
            </a:r>
            <a:r>
              <a:rPr lang="en-US" dirty="0" err="1"/>
              <a:t>Šibenik</a:t>
            </a:r>
            <a:r>
              <a:rPr lang="en-US" dirty="0"/>
              <a:t>, 6.-8.11.2019.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359CF32-19C5-4F2F-9D6E-6708BC9DD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62" y="3189353"/>
            <a:ext cx="4080083" cy="296776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38EA618-A1F5-4B78-B134-C95818907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562" y="283294"/>
            <a:ext cx="4080083" cy="28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FCE06FBD-507D-4C1E-8322-3F90A66580D7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10097477" y="6188076"/>
            <a:ext cx="1834293" cy="365129"/>
          </a:xfrm>
        </p:spPr>
        <p:txBody>
          <a:bodyPr/>
          <a:lstStyle/>
          <a:p>
            <a:pPr lvl="0"/>
            <a:r>
              <a:rPr lang="en-US" dirty="0"/>
              <a:t>CUC, </a:t>
            </a:r>
            <a:r>
              <a:rPr lang="en-US" dirty="0" err="1"/>
              <a:t>Šibenik</a:t>
            </a:r>
            <a:r>
              <a:rPr lang="en-US" dirty="0"/>
              <a:t>, 6.-8.11.2019.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94EAD5A9-74AB-491D-87EB-CD92EF9EA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942" y="305255"/>
            <a:ext cx="10276115" cy="58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8D22F5-D40E-4C5A-A1F1-4763A2E17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886" y="930271"/>
            <a:ext cx="10546861" cy="5332045"/>
          </a:xfrm>
        </p:spPr>
        <p:txBody>
          <a:bodyPr>
            <a:noAutofit/>
          </a:bodyPr>
          <a:lstStyle/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Naslov prezentacije: CUC 2019.</a:t>
            </a:r>
          </a:p>
          <a:p>
            <a:pPr marL="0" indent="0">
              <a:buNone/>
            </a:pP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Umetanje teksta: </a:t>
            </a:r>
          </a:p>
          <a:p>
            <a:pPr marL="0" indent="0">
              <a:buNone/>
            </a:pP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Vaše ime i prezime</a:t>
            </a:r>
          </a:p>
          <a:p>
            <a:pPr marL="0" indent="0">
              <a:buNone/>
            </a:pP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- promjena boje</a:t>
            </a:r>
          </a:p>
          <a:p>
            <a:pPr marL="0" indent="0">
              <a:buNone/>
            </a:pPr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Umetanje teksta: Šibenik, 2019.</a:t>
            </a:r>
          </a:p>
          <a:p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C94F5CD4-5C19-4546-B4CB-591E6F40CDF9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10334262" y="6262316"/>
            <a:ext cx="1709247" cy="365129"/>
          </a:xfrm>
        </p:spPr>
        <p:txBody>
          <a:bodyPr/>
          <a:lstStyle/>
          <a:p>
            <a:pPr lvl="0"/>
            <a:r>
              <a:rPr lang="en-US" dirty="0"/>
              <a:t>CUC, </a:t>
            </a:r>
            <a:r>
              <a:rPr lang="en-US" dirty="0" err="1"/>
              <a:t>Šibenik</a:t>
            </a:r>
            <a:r>
              <a:rPr lang="en-US" dirty="0"/>
              <a:t>, 6.-8.11.2019.</a:t>
            </a:r>
          </a:p>
        </p:txBody>
      </p:sp>
    </p:spTree>
    <p:extLst>
      <p:ext uri="{BB962C8B-B14F-4D97-AF65-F5344CB8AC3E}">
        <p14:creationId xmlns:p14="http://schemas.microsoft.com/office/powerpoint/2010/main" val="37410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8D22F5-D40E-4C5A-A1F1-4763A2E17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542" y="1665213"/>
            <a:ext cx="8294915" cy="3036279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Umetanje slike Šibenika</a:t>
            </a:r>
          </a:p>
          <a:p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Pregled slajda</a:t>
            </a:r>
          </a:p>
          <a:p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119A9D7-9766-4FFE-87CF-9511324E4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673" y="740228"/>
            <a:ext cx="4152716" cy="2719755"/>
          </a:xfrm>
          <a:prstGeom prst="rect">
            <a:avLst/>
          </a:prstGeom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C94F5CD4-5C19-4546-B4CB-591E6F40CDF9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10334262" y="6262316"/>
            <a:ext cx="1709247" cy="365129"/>
          </a:xfrm>
        </p:spPr>
        <p:txBody>
          <a:bodyPr/>
          <a:lstStyle/>
          <a:p>
            <a:pPr lvl="0"/>
            <a:r>
              <a:rPr lang="en-US" dirty="0"/>
              <a:t>CUC, </a:t>
            </a:r>
            <a:r>
              <a:rPr lang="en-US" dirty="0" err="1"/>
              <a:t>Šibenik</a:t>
            </a:r>
            <a:r>
              <a:rPr lang="en-US" dirty="0"/>
              <a:t>, 6.-8.11.2019.</a:t>
            </a:r>
          </a:p>
        </p:txBody>
      </p:sp>
    </p:spTree>
    <p:extLst>
      <p:ext uri="{BB962C8B-B14F-4D97-AF65-F5344CB8AC3E}">
        <p14:creationId xmlns:p14="http://schemas.microsoft.com/office/powerpoint/2010/main" val="21678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8D22F5-D40E-4C5A-A1F1-4763A2E17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362" y="1884841"/>
            <a:ext cx="7569201" cy="4153879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Pregled </a:t>
            </a:r>
          </a:p>
          <a:p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Animacija</a:t>
            </a:r>
          </a:p>
          <a:p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Umetanje interaktivnih elemenata</a:t>
            </a:r>
          </a:p>
          <a:p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C94F5CD4-5C19-4546-B4CB-591E6F40CDF9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10334262" y="6262316"/>
            <a:ext cx="1709247" cy="365129"/>
          </a:xfrm>
        </p:spPr>
        <p:txBody>
          <a:bodyPr/>
          <a:lstStyle/>
          <a:p>
            <a:pPr lvl="0"/>
            <a:r>
              <a:rPr lang="en-US" dirty="0"/>
              <a:t>CUC, </a:t>
            </a:r>
            <a:r>
              <a:rPr lang="en-US" dirty="0" err="1"/>
              <a:t>Šibenik</a:t>
            </a:r>
            <a:r>
              <a:rPr lang="en-US" dirty="0"/>
              <a:t>, 6.-8.11.2019.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EFC32E6-2B55-4F15-8898-99EBBDB30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905" y="1156607"/>
            <a:ext cx="6363381" cy="145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8D22F5-D40E-4C5A-A1F1-4763A2E17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371" y="794357"/>
            <a:ext cx="8294915" cy="5650523"/>
          </a:xfrm>
        </p:spPr>
        <p:txBody>
          <a:bodyPr>
            <a:normAutofit/>
          </a:bodyPr>
          <a:lstStyle/>
          <a:p>
            <a:endParaRPr lang="hr-HR" dirty="0"/>
          </a:p>
          <a:p>
            <a:pPr marL="0" indent="0">
              <a:buNone/>
            </a:pPr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Umetanje novih stranica (predlošci, </a:t>
            </a:r>
            <a:r>
              <a:rPr lang="hr-H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Genially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predlošci, vlastiti </a:t>
            </a:r>
            <a:r>
              <a:rPr lang="hr-H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uradci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Mijenjanje rasporeda stranica, brisanje stranica</a:t>
            </a: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C94F5CD4-5C19-4546-B4CB-591E6F40CDF9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10334262" y="6262316"/>
            <a:ext cx="1709247" cy="365129"/>
          </a:xfrm>
        </p:spPr>
        <p:txBody>
          <a:bodyPr/>
          <a:lstStyle/>
          <a:p>
            <a:pPr lvl="0"/>
            <a:r>
              <a:rPr lang="en-US" dirty="0"/>
              <a:t>CUC, </a:t>
            </a:r>
            <a:r>
              <a:rPr lang="en-US" dirty="0" err="1"/>
              <a:t>Šibenik</a:t>
            </a:r>
            <a:r>
              <a:rPr lang="en-US" dirty="0"/>
              <a:t>, 6.-8.11.2019.</a:t>
            </a:r>
          </a:p>
        </p:txBody>
      </p:sp>
    </p:spTree>
    <p:extLst>
      <p:ext uri="{BB962C8B-B14F-4D97-AF65-F5344CB8AC3E}">
        <p14:creationId xmlns:p14="http://schemas.microsoft.com/office/powerpoint/2010/main" val="18377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8D22F5-D40E-4C5A-A1F1-4763A2E17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428" y="808871"/>
            <a:ext cx="8294915" cy="5650523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Multimedia</a:t>
            </a:r>
          </a:p>
          <a:p>
            <a:pPr marL="0" indent="0">
              <a:buNone/>
            </a:pP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video  (</a:t>
            </a:r>
            <a:r>
              <a:rPr lang="hr-H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Youtube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</a:pP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audio (</a:t>
            </a:r>
            <a:r>
              <a:rPr lang="hr-H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Soundcloud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</a:pP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ostalo (Google </a:t>
            </a:r>
            <a:r>
              <a:rPr lang="hr-H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maps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</a:pPr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C94F5CD4-5C19-4546-B4CB-591E6F40CDF9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10334262" y="6262316"/>
            <a:ext cx="1709247" cy="365129"/>
          </a:xfrm>
        </p:spPr>
        <p:txBody>
          <a:bodyPr/>
          <a:lstStyle/>
          <a:p>
            <a:pPr lvl="0"/>
            <a:r>
              <a:rPr lang="en-US" dirty="0"/>
              <a:t>CUC, </a:t>
            </a:r>
            <a:r>
              <a:rPr lang="en-US" dirty="0" err="1"/>
              <a:t>Šibenik</a:t>
            </a:r>
            <a:r>
              <a:rPr lang="en-US" dirty="0"/>
              <a:t>, 6.-8.11.2019.</a:t>
            </a:r>
          </a:p>
        </p:txBody>
      </p:sp>
    </p:spTree>
    <p:extLst>
      <p:ext uri="{BB962C8B-B14F-4D97-AF65-F5344CB8AC3E}">
        <p14:creationId xmlns:p14="http://schemas.microsoft.com/office/powerpoint/2010/main" val="32657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Smartblocks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1762084"/>
            <a:ext cx="4691742" cy="45876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unaprijed dizajnirani setovi koji će vam pojednostaviti život</a:t>
            </a:r>
          </a:p>
          <a:p>
            <a:pPr marL="0" indent="0">
              <a:buNone/>
            </a:pP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US"/>
              <a:t>CUC, Šibenik, 6.-8.11.2019.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57" y="568012"/>
            <a:ext cx="3894311" cy="544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9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A345C5A9-12BD-49A7-A23C-BD6C69BB4BA4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CFE2E7"/>
          </a:solidFill>
          <a:ln cap="rnd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ectangle 46">
            <a:extLst>
              <a:ext uri="{FF2B5EF4-FFF2-40B4-BE49-F238E27FC236}">
                <a16:creationId xmlns:a16="http://schemas.microsoft.com/office/drawing/2014/main" id="{C899C304-54BC-4068-AFB7-94536F2BCE10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2E5369"/>
          </a:solidFill>
          <a:ln cap="rnd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hr-HR"/>
          </a:p>
        </p:txBody>
      </p:sp>
      <p:cxnSp>
        <p:nvCxnSpPr>
          <p:cNvPr id="4" name="Straight Connector 48">
            <a:extLst>
              <a:ext uri="{FF2B5EF4-FFF2-40B4-BE49-F238E27FC236}">
                <a16:creationId xmlns:a16="http://schemas.microsoft.com/office/drawing/2014/main" id="{ECDD8341-9618-40F3-AFD6-09ADEFD26168}"/>
              </a:ext>
            </a:extLst>
          </p:cNvPr>
          <p:cNvCxnSpPr>
            <a:cxnSpLocks noMove="1" noResize="1"/>
          </p:cNvCxnSpPr>
          <p:nvPr/>
        </p:nvCxnSpPr>
        <p:spPr>
          <a:xfrm>
            <a:off x="4654296" y="1871831"/>
            <a:ext cx="0" cy="3200400"/>
          </a:xfrm>
          <a:prstGeom prst="straightConnector1">
            <a:avLst/>
          </a:prstGeom>
          <a:noFill/>
          <a:ln w="15873" cap="rnd">
            <a:solidFill>
              <a:srgbClr val="7E40CC"/>
            </a:solidFill>
            <a:prstDash val="solid"/>
          </a:ln>
        </p:spPr>
      </p:cxnSp>
      <p:grpSp>
        <p:nvGrpSpPr>
          <p:cNvPr id="5" name="Group 50">
            <a:extLst>
              <a:ext uri="{FF2B5EF4-FFF2-40B4-BE49-F238E27FC236}">
                <a16:creationId xmlns:a16="http://schemas.microsoft.com/office/drawing/2014/main" id="{1EC2387E-A1C1-4451-9689-28CA85632228}"/>
              </a:ext>
            </a:extLst>
          </p:cNvPr>
          <p:cNvGrpSpPr/>
          <p:nvPr/>
        </p:nvGrpSpPr>
        <p:grpSpPr>
          <a:xfrm>
            <a:off x="6009967" y="0"/>
            <a:ext cx="6176982" cy="6853245"/>
            <a:chOff x="6009967" y="0"/>
            <a:chExt cx="6176982" cy="6853245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E281A619-2A4A-46B3-B501-598574C7ADBF}"/>
                </a:ext>
              </a:extLst>
            </p:cNvPr>
            <p:cNvSpPr/>
            <p:nvPr/>
          </p:nvSpPr>
          <p:spPr>
            <a:xfrm flipH="1">
              <a:off x="11968938" y="2422300"/>
              <a:ext cx="218011" cy="6464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"/>
                <a:gd name="f4" fmla="val 136"/>
                <a:gd name="f5" fmla="val 20"/>
                <a:gd name="f6" fmla="val 117"/>
                <a:gd name="f7" fmla="val 19"/>
                <a:gd name="f8" fmla="val 99"/>
                <a:gd name="f9" fmla="val 17"/>
                <a:gd name="f10" fmla="val 80"/>
                <a:gd name="f11" fmla="val 11"/>
                <a:gd name="f12" fmla="val 54"/>
                <a:gd name="f13" fmla="val 6"/>
                <a:gd name="f14" fmla="val 27"/>
                <a:gd name="f15" fmla="val 35"/>
                <a:gd name="f16" fmla="val 64"/>
                <a:gd name="f17" fmla="val 13"/>
                <a:gd name="f18" fmla="val 94"/>
                <a:gd name="f19" fmla="val 124"/>
                <a:gd name="f20" fmla="val 128"/>
                <a:gd name="f21" fmla="val 21"/>
                <a:gd name="f22" fmla="val 132"/>
                <a:gd name="f23" fmla="*/ f0 1 22"/>
                <a:gd name="f24" fmla="*/ f1 1 136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22"/>
                <a:gd name="f31" fmla="*/ f28 1 136"/>
                <a:gd name="f32" fmla="*/ 0 1 f30"/>
                <a:gd name="f33" fmla="*/ f26 1 f30"/>
                <a:gd name="f34" fmla="*/ 0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2" h="136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  <a:cubicBezTo>
                    <a:pt x="f2" y="f15"/>
                    <a:pt x="f2" y="f15"/>
                    <a:pt x="f2" y="f15"/>
                  </a:cubicBezTo>
                  <a:cubicBezTo>
                    <a:pt x="f13" y="f16"/>
                    <a:pt x="f17" y="f18"/>
                    <a:pt x="f5" y="f19"/>
                  </a:cubicBezTo>
                  <a:cubicBezTo>
                    <a:pt x="f5" y="f20"/>
                    <a:pt x="f21" y="f22"/>
                    <a:pt x="f3" y="f4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274A48EE-AA0C-4707-8CE2-134A59DF663E}"/>
                </a:ext>
              </a:extLst>
            </p:cNvPr>
            <p:cNvSpPr/>
            <p:nvPr/>
          </p:nvSpPr>
          <p:spPr>
            <a:xfrm flipH="1">
              <a:off x="10507452" y="3022585"/>
              <a:ext cx="1400924" cy="23972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0"/>
                <a:gd name="f4" fmla="val 504"/>
                <a:gd name="f5" fmla="val 86"/>
                <a:gd name="f6" fmla="val 350"/>
                <a:gd name="f7" fmla="val 103"/>
                <a:gd name="f8" fmla="val 402"/>
                <a:gd name="f9" fmla="val 120"/>
                <a:gd name="f10" fmla="val 453"/>
                <a:gd name="f11" fmla="val 139"/>
                <a:gd name="f12" fmla="val 495"/>
                <a:gd name="f13" fmla="val 487"/>
                <a:gd name="f14" fmla="val 478"/>
                <a:gd name="f15" fmla="val 124"/>
                <a:gd name="f16" fmla="val 435"/>
                <a:gd name="f17" fmla="val 109"/>
                <a:gd name="f18" fmla="val 391"/>
                <a:gd name="f19" fmla="val 95"/>
                <a:gd name="f20" fmla="val 347"/>
                <a:gd name="f21" fmla="val 58"/>
                <a:gd name="f22" fmla="val 233"/>
                <a:gd name="f23" fmla="val 27"/>
                <a:gd name="f24" fmla="val 117"/>
                <a:gd name="f25" fmla="val 2"/>
                <a:gd name="f26" fmla="val 20"/>
                <a:gd name="f27" fmla="val 4"/>
                <a:gd name="f28" fmla="val 41"/>
                <a:gd name="f29" fmla="val 6"/>
                <a:gd name="f30" fmla="val 61"/>
                <a:gd name="f31" fmla="val 30"/>
                <a:gd name="f32" fmla="val 158"/>
                <a:gd name="f33" fmla="val 56"/>
                <a:gd name="f34" fmla="val 255"/>
                <a:gd name="f35" fmla="*/ f0 1 140"/>
                <a:gd name="f36" fmla="*/ f1 1 504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40"/>
                <a:gd name="f43" fmla="*/ f40 1 504"/>
                <a:gd name="f44" fmla="*/ 0 1 f42"/>
                <a:gd name="f45" fmla="*/ f38 1 f42"/>
                <a:gd name="f46" fmla="*/ 0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40" h="504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1" y="f12"/>
                    <a:pt x="f11" y="f13"/>
                    <a:pt x="f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8ABC7901-1460-48CA-9E45-6201619BE272}"/>
                </a:ext>
              </a:extLst>
            </p:cNvPr>
            <p:cNvSpPr/>
            <p:nvPr/>
          </p:nvSpPr>
          <p:spPr>
            <a:xfrm flipH="1">
              <a:off x="9118643" y="5387169"/>
              <a:ext cx="1320183" cy="14660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"/>
                <a:gd name="f4" fmla="val 308"/>
                <a:gd name="f5" fmla="val 8"/>
                <a:gd name="f6" fmla="val 22"/>
                <a:gd name="f7" fmla="val 5"/>
                <a:gd name="f8" fmla="val 15"/>
                <a:gd name="f9" fmla="val 2"/>
                <a:gd name="f10" fmla="val 10"/>
                <a:gd name="f11" fmla="val 19"/>
                <a:gd name="f12" fmla="val 29"/>
                <a:gd name="f13" fmla="val 21"/>
                <a:gd name="f14" fmla="val 85"/>
                <a:gd name="f15" fmla="val 44"/>
                <a:gd name="f16" fmla="val 140"/>
                <a:gd name="f17" fmla="val 68"/>
                <a:gd name="f18" fmla="val 194"/>
                <a:gd name="f19" fmla="val 232"/>
                <a:gd name="f20" fmla="val 104"/>
                <a:gd name="f21" fmla="val 270"/>
                <a:gd name="f22" fmla="val 123"/>
                <a:gd name="f23" fmla="val 113"/>
                <a:gd name="f24" fmla="val 269"/>
                <a:gd name="f25" fmla="val 94"/>
                <a:gd name="f26" fmla="val 230"/>
                <a:gd name="f27" fmla="val 77"/>
                <a:gd name="f28" fmla="val 190"/>
                <a:gd name="f29" fmla="val 52"/>
                <a:gd name="f30" fmla="val 135"/>
                <a:gd name="f31" fmla="val 79"/>
                <a:gd name="f32" fmla="*/ f0 1 132"/>
                <a:gd name="f33" fmla="*/ f1 1 30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32"/>
                <a:gd name="f40" fmla="*/ f37 1 308"/>
                <a:gd name="f41" fmla="*/ 0 1 f39"/>
                <a:gd name="f42" fmla="*/ f35 1 f39"/>
                <a:gd name="f43" fmla="*/ 0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32" h="308">
                  <a:moveTo>
                    <a:pt x="f5" y="f6"/>
                  </a:moveTo>
                  <a:cubicBezTo>
                    <a:pt x="f7" y="f8"/>
                    <a:pt x="f9" y="f5"/>
                    <a:pt x="f2" y="f2"/>
                  </a:cubicBezTo>
                  <a:cubicBezTo>
                    <a:pt x="f2" y="f10"/>
                    <a:pt x="f2" y="f11"/>
                    <a:pt x="f2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4" y="f19"/>
                    <a:pt x="f20" y="f21"/>
                    <a:pt x="f22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12" y="f31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5E32AB1B-C259-4DF5-A018-1C922C2C690D}"/>
                </a:ext>
              </a:extLst>
            </p:cNvPr>
            <p:cNvSpPr/>
            <p:nvPr/>
          </p:nvSpPr>
          <p:spPr>
            <a:xfrm flipH="1">
              <a:off x="9736339" y="6478066"/>
              <a:ext cx="371429" cy="375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"/>
                <a:gd name="f4" fmla="val 79"/>
                <a:gd name="f5" fmla="val 28"/>
                <a:gd name="f6" fmla="val 24"/>
                <a:gd name="f7" fmla="val 53"/>
                <a:gd name="f8" fmla="val 12"/>
                <a:gd name="f9" fmla="val 27"/>
                <a:gd name="f10" fmla="val 8"/>
                <a:gd name="f11" fmla="val 17"/>
                <a:gd name="f12" fmla="*/ f0 1 37"/>
                <a:gd name="f13" fmla="*/ f1 1 7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7"/>
                <a:gd name="f20" fmla="*/ f17 1 79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7" h="7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625292EB-C8D6-4C49-A9B1-A306E545FE09}"/>
                </a:ext>
              </a:extLst>
            </p:cNvPr>
            <p:cNvSpPr/>
            <p:nvPr/>
          </p:nvSpPr>
          <p:spPr>
            <a:xfrm flipH="1">
              <a:off x="10188509" y="3068762"/>
              <a:ext cx="1780428" cy="34362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"/>
                <a:gd name="f4" fmla="val 722"/>
                <a:gd name="f5" fmla="val 162"/>
                <a:gd name="f6" fmla="val 660"/>
                <a:gd name="f7" fmla="val 145"/>
                <a:gd name="f8" fmla="val 618"/>
                <a:gd name="f9" fmla="val 130"/>
                <a:gd name="f10" fmla="val 576"/>
                <a:gd name="f11" fmla="val 116"/>
                <a:gd name="f12" fmla="val 534"/>
                <a:gd name="f13" fmla="val 84"/>
                <a:gd name="f14" fmla="val 437"/>
                <a:gd name="f15" fmla="val 59"/>
                <a:gd name="f16" fmla="val 337"/>
                <a:gd name="f17" fmla="val 40"/>
                <a:gd name="f18" fmla="val 236"/>
                <a:gd name="f19" fmla="val 29"/>
                <a:gd name="f20" fmla="val 175"/>
                <a:gd name="f21" fmla="val 20"/>
                <a:gd name="f22" fmla="val 113"/>
                <a:gd name="f23" fmla="val 12"/>
                <a:gd name="f24" fmla="val 51"/>
                <a:gd name="f25" fmla="val 8"/>
                <a:gd name="f26" fmla="val 34"/>
                <a:gd name="f27" fmla="val 4"/>
                <a:gd name="f28" fmla="val 17"/>
                <a:gd name="f29" fmla="val 79"/>
                <a:gd name="f30" fmla="val 19"/>
                <a:gd name="f31" fmla="val 159"/>
                <a:gd name="f32" fmla="val 33"/>
                <a:gd name="f33" fmla="val 237"/>
                <a:gd name="f34" fmla="val 339"/>
                <a:gd name="f35" fmla="val 76"/>
                <a:gd name="f36" fmla="val 439"/>
                <a:gd name="f37" fmla="val 107"/>
                <a:gd name="f38" fmla="val 537"/>
                <a:gd name="f39" fmla="val 123"/>
                <a:gd name="f40" fmla="val 586"/>
                <a:gd name="f41" fmla="val 141"/>
                <a:gd name="f42" fmla="val 634"/>
                <a:gd name="f43" fmla="val 160"/>
                <a:gd name="f44" fmla="val 681"/>
                <a:gd name="f45" fmla="val 166"/>
                <a:gd name="f46" fmla="val 695"/>
                <a:gd name="f47" fmla="val 172"/>
                <a:gd name="f48" fmla="val 708"/>
                <a:gd name="f49" fmla="val 176"/>
                <a:gd name="f50" fmla="val 717"/>
                <a:gd name="f51" fmla="val 713"/>
                <a:gd name="f52" fmla="val 174"/>
                <a:gd name="f53" fmla="val 169"/>
                <a:gd name="f54" fmla="val 692"/>
                <a:gd name="f55" fmla="val 165"/>
                <a:gd name="f56" fmla="val 676"/>
                <a:gd name="f57" fmla="*/ f0 1 178"/>
                <a:gd name="f58" fmla="*/ f1 1 722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178"/>
                <a:gd name="f65" fmla="*/ f62 1 722"/>
                <a:gd name="f66" fmla="*/ 0 1 f64"/>
                <a:gd name="f67" fmla="*/ f60 1 f64"/>
                <a:gd name="f68" fmla="*/ 0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78" h="72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5" y="f29"/>
                    <a:pt x="f30" y="f31"/>
                    <a:pt x="f32" y="f33"/>
                  </a:cubicBezTo>
                  <a:cubicBezTo>
                    <a:pt x="f24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3" y="f4"/>
                  </a:cubicBezTo>
                  <a:cubicBezTo>
                    <a:pt x="f49" y="f50"/>
                    <a:pt x="f20" y="f51"/>
                    <a:pt x="f52" y="f48"/>
                  </a:cubicBezTo>
                  <a:cubicBezTo>
                    <a:pt x="f53" y="f54"/>
                    <a:pt x="f55" y="f5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B97EC2DD-F7BD-4C42-A90A-335BACE702E2}"/>
                </a:ext>
              </a:extLst>
            </p:cNvPr>
            <p:cNvSpPr/>
            <p:nvPr/>
          </p:nvSpPr>
          <p:spPr>
            <a:xfrm flipH="1">
              <a:off x="11908377" y="0"/>
              <a:ext cx="230127" cy="3022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635"/>
                <a:gd name="f5" fmla="val 11"/>
                <a:gd name="f6" fmla="val 577"/>
                <a:gd name="f7" fmla="val 12"/>
                <a:gd name="f8" fmla="val 581"/>
                <a:gd name="f9" fmla="val 585"/>
                <a:gd name="f10" fmla="val 589"/>
                <a:gd name="f11" fmla="val 15"/>
                <a:gd name="f12" fmla="val 603"/>
                <a:gd name="f13" fmla="val 19"/>
                <a:gd name="f14" fmla="val 617"/>
                <a:gd name="f15" fmla="val 22"/>
                <a:gd name="f16" fmla="val 632"/>
                <a:gd name="f17" fmla="val 633"/>
                <a:gd name="f18" fmla="val 634"/>
                <a:gd name="f19" fmla="val 21"/>
                <a:gd name="f20" fmla="val 615"/>
                <a:gd name="f21" fmla="val 596"/>
                <a:gd name="f22" fmla="val 17"/>
                <a:gd name="f23" fmla="val 576"/>
                <a:gd name="f24" fmla="val 9"/>
                <a:gd name="f25" fmla="val 474"/>
                <a:gd name="f26" fmla="val 5"/>
                <a:gd name="f27" fmla="val 372"/>
                <a:gd name="f28" fmla="val 269"/>
                <a:gd name="f29" fmla="val 6"/>
                <a:gd name="f30" fmla="val 179"/>
                <a:gd name="f31" fmla="val 90"/>
                <a:gd name="f32" fmla="val 89"/>
                <a:gd name="f33" fmla="val 2"/>
                <a:gd name="f34" fmla="val 1"/>
                <a:gd name="f35" fmla="val 3"/>
                <a:gd name="f36" fmla="*/ f0 1 23"/>
                <a:gd name="f37" fmla="*/ f1 1 635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23"/>
                <a:gd name="f44" fmla="*/ f41 1 635"/>
                <a:gd name="f45" fmla="*/ 0 1 f43"/>
                <a:gd name="f46" fmla="*/ f39 1 f43"/>
                <a:gd name="f47" fmla="*/ 0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23" h="635">
                  <a:moveTo>
                    <a:pt x="f5" y="f6"/>
                  </a:moveTo>
                  <a:cubicBezTo>
                    <a:pt x="f7" y="f8"/>
                    <a:pt x="f7" y="f9"/>
                    <a:pt x="f7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5" y="f18"/>
                    <a:pt x="f3" y="f4"/>
                  </a:cubicBezTo>
                  <a:cubicBezTo>
                    <a:pt x="f19" y="f20"/>
                    <a:pt x="f13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9" y="f30"/>
                    <a:pt x="f24" y="f31"/>
                    <a:pt x="f11" y="f2"/>
                  </a:cubicBezTo>
                  <a:cubicBezTo>
                    <a:pt x="f7" y="f2"/>
                    <a:pt x="f7" y="f2"/>
                    <a:pt x="f7" y="f2"/>
                  </a:cubicBezTo>
                  <a:cubicBezTo>
                    <a:pt x="f26" y="f32"/>
                    <a:pt x="f33" y="f30"/>
                    <a:pt x="f34" y="f28"/>
                  </a:cubicBezTo>
                  <a:cubicBezTo>
                    <a:pt x="f2" y="f27"/>
                    <a:pt x="f35" y="f25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977D4C3D-C0BA-480A-961D-5C8C809C12B7}"/>
                </a:ext>
              </a:extLst>
            </p:cNvPr>
            <p:cNvSpPr/>
            <p:nvPr/>
          </p:nvSpPr>
          <p:spPr>
            <a:xfrm flipH="1">
              <a:off x="11847816" y="2803248"/>
              <a:ext cx="169566" cy="50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2"/>
                <a:gd name="f6" fmla="val 19"/>
                <a:gd name="f7" fmla="val 3"/>
                <a:gd name="f8" fmla="val 37"/>
                <a:gd name="f9" fmla="val 5"/>
                <a:gd name="f10" fmla="val 56"/>
                <a:gd name="f11" fmla="val 9"/>
                <a:gd name="f12" fmla="val 73"/>
                <a:gd name="f13" fmla="val 13"/>
                <a:gd name="f14" fmla="val 90"/>
                <a:gd name="f15" fmla="val 15"/>
                <a:gd name="f16" fmla="val 87"/>
                <a:gd name="f17" fmla="val 66"/>
                <a:gd name="f18" fmla="val 11"/>
                <a:gd name="f19" fmla="val 46"/>
                <a:gd name="f20" fmla="val 10"/>
                <a:gd name="f21" fmla="val 45"/>
                <a:gd name="f22" fmla="val 44"/>
                <a:gd name="f23" fmla="val 43"/>
                <a:gd name="f24" fmla="val 7"/>
                <a:gd name="f25" fmla="val 28"/>
                <a:gd name="f26" fmla="val 14"/>
                <a:gd name="f27" fmla="*/ f0 1 17"/>
                <a:gd name="f28" fmla="*/ f1 1 10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7"/>
                <a:gd name="f35" fmla="*/ f32 1 107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7" h="107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3" y="f4"/>
                  </a:cubicBezTo>
                  <a:cubicBezTo>
                    <a:pt x="f15" y="f16"/>
                    <a:pt x="f13" y="f17"/>
                    <a:pt x="f18" y="f19"/>
                  </a:cubicBezTo>
                  <a:cubicBezTo>
                    <a:pt x="f20" y="f21"/>
                    <a:pt x="f20" y="f22"/>
                    <a:pt x="f20" y="f23"/>
                  </a:cubicBezTo>
                  <a:cubicBezTo>
                    <a:pt x="f24" y="f25"/>
                    <a:pt x="f7" y="f26"/>
                    <a:pt x="f2" y="f2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C1C7CCB4-24AD-4B94-A3A6-D8AAA884AB08}"/>
                </a:ext>
              </a:extLst>
            </p:cNvPr>
            <p:cNvSpPr/>
            <p:nvPr/>
          </p:nvSpPr>
          <p:spPr>
            <a:xfrm flipH="1">
              <a:off x="10107768" y="5419877"/>
              <a:ext cx="411800" cy="10581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"/>
                <a:gd name="f4" fmla="val 222"/>
                <a:gd name="f5" fmla="val 31"/>
                <a:gd name="f6" fmla="val 2"/>
                <a:gd name="f7" fmla="val 62"/>
                <a:gd name="f8" fmla="val 5"/>
                <a:gd name="f9" fmla="val 93"/>
                <a:gd name="f10" fmla="val 8"/>
                <a:gd name="f11" fmla="val 117"/>
                <a:gd name="f12" fmla="val 12"/>
                <a:gd name="f13" fmla="val 142"/>
                <a:gd name="f14" fmla="val 17"/>
                <a:gd name="f15" fmla="val 166"/>
                <a:gd name="f16" fmla="val 19"/>
                <a:gd name="f17" fmla="val 172"/>
                <a:gd name="f18" fmla="val 22"/>
                <a:gd name="f19" fmla="val 178"/>
                <a:gd name="f20" fmla="val 24"/>
                <a:gd name="f21" fmla="val 184"/>
                <a:gd name="f22" fmla="val 30"/>
                <a:gd name="f23" fmla="val 197"/>
                <a:gd name="f24" fmla="val 35"/>
                <a:gd name="f25" fmla="val 209"/>
                <a:gd name="f26" fmla="val 40"/>
                <a:gd name="f27" fmla="val 219"/>
                <a:gd name="f28" fmla="val 39"/>
                <a:gd name="f29" fmla="val 215"/>
                <a:gd name="f30" fmla="val 38"/>
                <a:gd name="f31" fmla="val 212"/>
                <a:gd name="f32" fmla="val 26"/>
                <a:gd name="f33" fmla="val 18"/>
                <a:gd name="f34" fmla="val 132"/>
                <a:gd name="f35" fmla="val 13"/>
                <a:gd name="f36" fmla="val 92"/>
                <a:gd name="f37" fmla="val 11"/>
                <a:gd name="f38" fmla="val 68"/>
                <a:gd name="f39" fmla="val 9"/>
                <a:gd name="f40" fmla="val 45"/>
                <a:gd name="f41" fmla="val 21"/>
                <a:gd name="f42" fmla="val 7"/>
                <a:gd name="f43" fmla="val 20"/>
                <a:gd name="f44" fmla="val 6"/>
                <a:gd name="f45" fmla="*/ f0 1 41"/>
                <a:gd name="f46" fmla="*/ f1 1 222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41"/>
                <a:gd name="f53" fmla="*/ f50 1 222"/>
                <a:gd name="f54" fmla="*/ 0 1 f52"/>
                <a:gd name="f55" fmla="*/ f48 1 f52"/>
                <a:gd name="f56" fmla="*/ 0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41" h="222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3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17"/>
                    <a:pt x="f33" y="f34"/>
                    <a:pt x="f35" y="f36"/>
                  </a:cubicBezTo>
                  <a:cubicBezTo>
                    <a:pt x="f37" y="f38"/>
                    <a:pt x="f39" y="f40"/>
                    <a:pt x="f10" y="f18"/>
                  </a:cubicBezTo>
                  <a:cubicBezTo>
                    <a:pt x="f10" y="f41"/>
                    <a:pt x="f42" y="f43"/>
                    <a:pt x="f42" y="f33"/>
                  </a:cubicBezTo>
                  <a:cubicBezTo>
                    <a:pt x="f8" y="f12"/>
                    <a:pt x="f6" y="f44"/>
                    <a:pt x="f2" y="f2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FA2C1C14-5C51-4053-AD2E-3D15202E8AB8}"/>
                </a:ext>
              </a:extLst>
            </p:cNvPr>
            <p:cNvSpPr/>
            <p:nvPr/>
          </p:nvSpPr>
          <p:spPr>
            <a:xfrm flipH="1">
              <a:off x="6009967" y="221229"/>
              <a:ext cx="4497485" cy="5165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0"/>
                <a:gd name="f4" fmla="val 878"/>
                <a:gd name="f5" fmla="val 7"/>
                <a:gd name="f6" fmla="val 854"/>
                <a:gd name="f7" fmla="val 10"/>
                <a:gd name="f8" fmla="val 772"/>
                <a:gd name="f9" fmla="val 26"/>
                <a:gd name="f10" fmla="val 691"/>
                <a:gd name="f11" fmla="val 50"/>
                <a:gd name="f12" fmla="val 613"/>
                <a:gd name="f13" fmla="val 75"/>
                <a:gd name="f14" fmla="val 535"/>
                <a:gd name="f15" fmla="val 109"/>
                <a:gd name="f16" fmla="val 460"/>
                <a:gd name="f17" fmla="val 149"/>
                <a:gd name="f18" fmla="val 388"/>
                <a:gd name="f19" fmla="val 189"/>
                <a:gd name="f20" fmla="val 316"/>
                <a:gd name="f21" fmla="val 235"/>
                <a:gd name="f22" fmla="val 248"/>
                <a:gd name="f23" fmla="val 285"/>
                <a:gd name="f24" fmla="val 183"/>
                <a:gd name="f25" fmla="val 310"/>
                <a:gd name="f26" fmla="val 151"/>
                <a:gd name="f27" fmla="val 337"/>
                <a:gd name="f28" fmla="val 119"/>
                <a:gd name="f29" fmla="val 364"/>
                <a:gd name="f30" fmla="val 89"/>
                <a:gd name="f31" fmla="val 378"/>
                <a:gd name="f32" fmla="val 74"/>
                <a:gd name="f33" fmla="val 392"/>
                <a:gd name="f34" fmla="val 58"/>
                <a:gd name="f35" fmla="val 406"/>
                <a:gd name="f36" fmla="val 44"/>
                <a:gd name="f37" fmla="val 421"/>
                <a:gd name="f38" fmla="val 29"/>
                <a:gd name="f39" fmla="val 435"/>
                <a:gd name="f40" fmla="val 15"/>
                <a:gd name="f41" fmla="val 1"/>
                <a:gd name="f42" fmla="val 434"/>
                <a:gd name="f43" fmla="val 14"/>
                <a:gd name="f44" fmla="val 420"/>
                <a:gd name="f45" fmla="val 28"/>
                <a:gd name="f46" fmla="val 405"/>
                <a:gd name="f47" fmla="val 43"/>
                <a:gd name="f48" fmla="val 391"/>
                <a:gd name="f49" fmla="val 57"/>
                <a:gd name="f50" fmla="val 377"/>
                <a:gd name="f51" fmla="val 72"/>
                <a:gd name="f52" fmla="val 363"/>
                <a:gd name="f53" fmla="val 88"/>
                <a:gd name="f54" fmla="val 335"/>
                <a:gd name="f55" fmla="val 118"/>
                <a:gd name="f56" fmla="val 308"/>
                <a:gd name="f57" fmla="val 283"/>
                <a:gd name="f58" fmla="val 181"/>
                <a:gd name="f59" fmla="val 232"/>
                <a:gd name="f60" fmla="val 246"/>
                <a:gd name="f61" fmla="val 185"/>
                <a:gd name="f62" fmla="val 314"/>
                <a:gd name="f63" fmla="val 145"/>
                <a:gd name="f64" fmla="val 386"/>
                <a:gd name="f65" fmla="val 104"/>
                <a:gd name="f66" fmla="val 457"/>
                <a:gd name="f67" fmla="val 70"/>
                <a:gd name="f68" fmla="val 533"/>
                <a:gd name="f69" fmla="val 45"/>
                <a:gd name="f70" fmla="val 611"/>
                <a:gd name="f71" fmla="val 19"/>
                <a:gd name="f72" fmla="val 690"/>
                <a:gd name="f73" fmla="val 3"/>
                <a:gd name="f74" fmla="val 771"/>
                <a:gd name="f75" fmla="val 856"/>
                <a:gd name="f76" fmla="val 857"/>
                <a:gd name="f77" fmla="val 859"/>
                <a:gd name="f78" fmla="val 2"/>
                <a:gd name="f79" fmla="val 865"/>
                <a:gd name="f80" fmla="val 4"/>
                <a:gd name="f81" fmla="val 872"/>
                <a:gd name="f82" fmla="val 870"/>
                <a:gd name="f83" fmla="val 862"/>
                <a:gd name="f84" fmla="*/ f0 1 450"/>
                <a:gd name="f85" fmla="*/ f1 1 878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450"/>
                <a:gd name="f92" fmla="*/ f89 1 878"/>
                <a:gd name="f93" fmla="*/ 0 1 f91"/>
                <a:gd name="f94" fmla="*/ f87 1 f91"/>
                <a:gd name="f95" fmla="*/ 0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450" h="87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3" y="f41"/>
                  </a:cubicBezTo>
                  <a:cubicBezTo>
                    <a:pt x="f3" y="f2"/>
                    <a:pt x="f3" y="f2"/>
                    <a:pt x="f3" y="f2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17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2" y="f6"/>
                  </a:cubicBezTo>
                  <a:cubicBezTo>
                    <a:pt x="f2" y="f75"/>
                    <a:pt x="f2" y="f76"/>
                    <a:pt x="f2" y="f77"/>
                  </a:cubicBezTo>
                  <a:cubicBezTo>
                    <a:pt x="f78" y="f79"/>
                    <a:pt x="f80" y="f81"/>
                    <a:pt x="f5" y="f4"/>
                  </a:cubicBezTo>
                  <a:cubicBezTo>
                    <a:pt x="f5" y="f82"/>
                    <a:pt x="f5" y="f83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1C3952D3-EA83-4A43-9FBA-410DD0408822}"/>
                </a:ext>
              </a:extLst>
            </p:cNvPr>
            <p:cNvSpPr/>
            <p:nvPr/>
          </p:nvSpPr>
          <p:spPr>
            <a:xfrm flipH="1">
              <a:off x="9837270" y="6505005"/>
              <a:ext cx="351239" cy="348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73"/>
                <a:gd name="f5" fmla="val 7"/>
                <a:gd name="f6" fmla="val 24"/>
                <a:gd name="f7" fmla="val 16"/>
                <a:gd name="f8" fmla="val 49"/>
                <a:gd name="f9" fmla="val 26"/>
                <a:gd name="f10" fmla="val 23"/>
                <a:gd name="f11" fmla="val 11"/>
                <a:gd name="f12" fmla="*/ f0 1 35"/>
                <a:gd name="f13" fmla="*/ f1 1 7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"/>
                <a:gd name="f20" fmla="*/ f17 1 73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" h="7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699E2D54-832C-492B-BD85-7CD2ACAEA761}"/>
                </a:ext>
              </a:extLst>
            </p:cNvPr>
            <p:cNvSpPr/>
            <p:nvPr/>
          </p:nvSpPr>
          <p:spPr>
            <a:xfrm flipH="1">
              <a:off x="10438817" y="5296735"/>
              <a:ext cx="80741" cy="2289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7"/>
                <a:gd name="f6" fmla="val 44"/>
                <a:gd name="f7" fmla="val 46"/>
                <a:gd name="f8" fmla="val 47"/>
                <a:gd name="f9" fmla="val 38"/>
                <a:gd name="f10" fmla="val 29"/>
                <a:gd name="f11" fmla="val 19"/>
                <a:gd name="f12" fmla="val 5"/>
                <a:gd name="f13" fmla="val 13"/>
                <a:gd name="f14" fmla="val 3"/>
                <a:gd name="f15" fmla="val 6"/>
                <a:gd name="f16" fmla="val 1"/>
                <a:gd name="f17" fmla="val 9"/>
                <a:gd name="f18" fmla="val 17"/>
                <a:gd name="f19" fmla="val 26"/>
                <a:gd name="f20" fmla="val 2"/>
                <a:gd name="f21" fmla="val 32"/>
                <a:gd name="f22" fmla="*/ f0 1 8"/>
                <a:gd name="f23" fmla="*/ f1 1 4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8"/>
                <a:gd name="f30" fmla="*/ f27 1 48"/>
                <a:gd name="f31" fmla="*/ 0 1 f29"/>
                <a:gd name="f32" fmla="*/ f25 1 f29"/>
                <a:gd name="f33" fmla="*/ 0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" h="48">
                  <a:moveTo>
                    <a:pt x="f5" y="f6"/>
                  </a:moveTo>
                  <a:cubicBezTo>
                    <a:pt x="f5" y="f7"/>
                    <a:pt x="f3" y="f8"/>
                    <a:pt x="f3" y="f4"/>
                  </a:cubicBezTo>
                  <a:cubicBezTo>
                    <a:pt x="f3" y="f9"/>
                    <a:pt x="f3" y="f10"/>
                    <a:pt x="f3" y="f11"/>
                  </a:cubicBezTo>
                  <a:cubicBezTo>
                    <a:pt x="f12" y="f13"/>
                    <a:pt x="f14" y="f15"/>
                    <a:pt x="f16" y="f2"/>
                  </a:cubicBezTo>
                  <a:cubicBezTo>
                    <a:pt x="f2" y="f17"/>
                    <a:pt x="f2" y="f18"/>
                    <a:pt x="f2" y="f19"/>
                  </a:cubicBezTo>
                  <a:cubicBezTo>
                    <a:pt x="f20" y="f21"/>
                    <a:pt x="f12" y="f9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2461CB0A-8C48-44BD-A312-71A378245EAF}"/>
                </a:ext>
              </a:extLst>
            </p:cNvPr>
            <p:cNvSpPr/>
            <p:nvPr/>
          </p:nvSpPr>
          <p:spPr>
            <a:xfrm flipH="1">
              <a:off x="9829196" y="6210632"/>
              <a:ext cx="516764" cy="642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"/>
                <a:gd name="f4" fmla="val 135"/>
                <a:gd name="f5" fmla="val 7"/>
                <a:gd name="f6" fmla="val 18"/>
                <a:gd name="f7" fmla="val 5"/>
                <a:gd name="f8" fmla="val 12"/>
                <a:gd name="f9" fmla="val 2"/>
                <a:gd name="f10" fmla="val 6"/>
                <a:gd name="f11" fmla="val 3"/>
                <a:gd name="f12" fmla="val 16"/>
                <a:gd name="f13" fmla="val 32"/>
                <a:gd name="f14" fmla="val 48"/>
                <a:gd name="f15" fmla="val 13"/>
                <a:gd name="f16" fmla="val 53"/>
                <a:gd name="f17" fmla="val 14"/>
                <a:gd name="f18" fmla="val 57"/>
                <a:gd name="f19" fmla="val 62"/>
                <a:gd name="f20" fmla="val 27"/>
                <a:gd name="f21" fmla="val 86"/>
                <a:gd name="f22" fmla="val 39"/>
                <a:gd name="f23" fmla="val 111"/>
                <a:gd name="f24" fmla="val 51"/>
                <a:gd name="f25" fmla="val 41"/>
                <a:gd name="f26" fmla="val 109"/>
                <a:gd name="f27" fmla="val 83"/>
                <a:gd name="f28" fmla="val 24"/>
                <a:gd name="f29" fmla="val 56"/>
                <a:gd name="f30" fmla="val 43"/>
                <a:gd name="f31" fmla="val 31"/>
                <a:gd name="f32" fmla="*/ f0 1 52"/>
                <a:gd name="f33" fmla="*/ f1 1 13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52"/>
                <a:gd name="f40" fmla="*/ f37 1 135"/>
                <a:gd name="f41" fmla="*/ 0 1 f39"/>
                <a:gd name="f42" fmla="*/ f35 1 f39"/>
                <a:gd name="f43" fmla="*/ 0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2" h="135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5" y="f13"/>
                    <a:pt x="f8" y="f14"/>
                  </a:cubicBezTo>
                  <a:cubicBezTo>
                    <a:pt x="f15" y="f16"/>
                    <a:pt x="f17" y="f18"/>
                    <a:pt x="f12" y="f19"/>
                  </a:cubicBezTo>
                  <a:cubicBezTo>
                    <a:pt x="f20" y="f21"/>
                    <a:pt x="f22" y="f23"/>
                    <a:pt x="f24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5" y="f26"/>
                    <a:pt x="f13" y="f27"/>
                    <a:pt x="f28" y="f29"/>
                  </a:cubicBezTo>
                  <a:cubicBezTo>
                    <a:pt x="f6" y="f30"/>
                    <a:pt x="f15" y="f31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</p:grp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A99A631D-88A0-4FD2-A777-474E25022A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33107" y="1052564"/>
            <a:ext cx="7014709" cy="4969114"/>
          </a:xfrm>
        </p:spPr>
        <p:txBody>
          <a:bodyPr anchor="ctr">
            <a:normAutofit/>
          </a:bodyPr>
          <a:lstStyle/>
          <a:p>
            <a:pPr lvl="0"/>
            <a:r>
              <a:rPr lang="hr-HR" sz="2800" dirty="0">
                <a:solidFill>
                  <a:srgbClr val="233E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alat - kreiranje različitih </a:t>
            </a:r>
            <a:r>
              <a:rPr lang="hr-HR" sz="2800" dirty="0" err="1">
                <a:solidFill>
                  <a:srgbClr val="233E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infografika</a:t>
            </a:r>
            <a:r>
              <a:rPr lang="hr-HR" sz="2800" dirty="0">
                <a:solidFill>
                  <a:srgbClr val="233E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izvještaja, postera, kvizova, prezentacija, …</a:t>
            </a:r>
          </a:p>
          <a:p>
            <a:r>
              <a:rPr lang="hr-HR" altLang="en-US" sz="2800" dirty="0">
                <a:solidFill>
                  <a:srgbClr val="233E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potrebna je registracija za korištenje</a:t>
            </a:r>
          </a:p>
          <a:p>
            <a:pPr lvl="0"/>
            <a:r>
              <a:rPr lang="hr-HR" sz="2800" dirty="0">
                <a:solidFill>
                  <a:srgbClr val="233E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idealan je </a:t>
            </a:r>
            <a:r>
              <a:rPr lang="hr-HR" sz="2800" dirty="0" smtClean="0">
                <a:solidFill>
                  <a:srgbClr val="233E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</a:t>
            </a:r>
            <a:r>
              <a:rPr lang="hr-HR" sz="2800" dirty="0">
                <a:solidFill>
                  <a:srgbClr val="233E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kreativno i </a:t>
            </a:r>
            <a:r>
              <a:rPr lang="hr-HR" sz="2800" dirty="0" smtClean="0">
                <a:solidFill>
                  <a:srgbClr val="233E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suradničko </a:t>
            </a:r>
            <a:r>
              <a:rPr lang="hr-HR" sz="2800" dirty="0">
                <a:solidFill>
                  <a:srgbClr val="233E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učenje</a:t>
            </a:r>
          </a:p>
          <a:p>
            <a:pPr marL="0" lvl="0" indent="0">
              <a:buNone/>
            </a:pPr>
            <a:endParaRPr lang="hr-HR" dirty="0">
              <a:solidFill>
                <a:srgbClr val="233E4F"/>
              </a:solidFill>
            </a:endParaRPr>
          </a:p>
        </p:txBody>
      </p:sp>
      <p:pic>
        <p:nvPicPr>
          <p:cNvPr id="19" name="Slika 4">
            <a:extLst>
              <a:ext uri="{FF2B5EF4-FFF2-40B4-BE49-F238E27FC236}">
                <a16:creationId xmlns:a16="http://schemas.microsoft.com/office/drawing/2014/main" id="{6D7EAA9C-E6B5-4BA9-897D-749E1006D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167" y="1918406"/>
            <a:ext cx="3021187" cy="3021187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20" name="Rezervirano mjesto podnožja 5">
            <a:extLst>
              <a:ext uri="{FF2B5EF4-FFF2-40B4-BE49-F238E27FC236}">
                <a16:creationId xmlns:a16="http://schemas.microsoft.com/office/drawing/2014/main" id="{A9413A1F-6ECF-4186-A380-BC394FE7AE82}"/>
              </a:ext>
            </a:extLst>
          </p:cNvPr>
          <p:cNvSpPr txBox="1"/>
          <p:nvPr/>
        </p:nvSpPr>
        <p:spPr>
          <a:xfrm>
            <a:off x="10189927" y="6112937"/>
            <a:ext cx="1733190" cy="36512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 dirty="0">
                <a:solidFill>
                  <a:srgbClr val="898989"/>
                </a:solidFill>
                <a:uFillTx/>
                <a:latin typeface="Century Gothic"/>
              </a:rPr>
              <a:t>CUC, </a:t>
            </a:r>
            <a:r>
              <a:rPr lang="en-US" sz="900" b="0" i="0" u="none" strike="noStrike" kern="1200" cap="none" spc="0" baseline="0" dirty="0" err="1">
                <a:solidFill>
                  <a:srgbClr val="898989"/>
                </a:solidFill>
                <a:uFillTx/>
                <a:latin typeface="Century Gothic"/>
              </a:rPr>
              <a:t>Šibenik</a:t>
            </a:r>
            <a:r>
              <a:rPr lang="en-US" sz="900" b="0" i="0" u="none" strike="noStrike" kern="1200" cap="none" spc="0" baseline="0" dirty="0">
                <a:solidFill>
                  <a:srgbClr val="898989"/>
                </a:solidFill>
                <a:uFillTx/>
                <a:latin typeface="Century Gothic"/>
              </a:rPr>
              <a:t>, 6.-8.11.2019.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EF98BAB-0001-4E4D-83DD-F9F02C474474}"/>
              </a:ext>
            </a:extLst>
          </p:cNvPr>
          <p:cNvSpPr txBox="1"/>
          <p:nvPr/>
        </p:nvSpPr>
        <p:spPr>
          <a:xfrm>
            <a:off x="1583805" y="760176"/>
            <a:ext cx="5681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Genially</a:t>
            </a:r>
            <a:endParaRPr lang="hr-H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AD8A62-7E54-463B-8D21-420ED7D0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21378"/>
            <a:ext cx="10580913" cy="5192205"/>
          </a:xfrm>
        </p:spPr>
        <p:txBody>
          <a:bodyPr/>
          <a:lstStyle/>
          <a:p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Objava uratka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197CBFD0-9DF5-45CC-A6CD-E5E130FBF1F1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9936045" y="6151436"/>
            <a:ext cx="1693616" cy="365129"/>
          </a:xfrm>
        </p:spPr>
        <p:txBody>
          <a:bodyPr/>
          <a:lstStyle/>
          <a:p>
            <a:pPr lvl="0"/>
            <a:r>
              <a:rPr lang="en-US" dirty="0"/>
              <a:t>CUC, </a:t>
            </a:r>
            <a:r>
              <a:rPr lang="en-US" dirty="0" err="1"/>
              <a:t>Šibenik</a:t>
            </a:r>
            <a:r>
              <a:rPr lang="en-US" dirty="0"/>
              <a:t>, 6.-8.11.2019.</a:t>
            </a:r>
          </a:p>
        </p:txBody>
      </p:sp>
    </p:spTree>
    <p:extLst>
      <p:ext uri="{BB962C8B-B14F-4D97-AF65-F5344CB8AC3E}">
        <p14:creationId xmlns:p14="http://schemas.microsoft.com/office/powerpoint/2010/main" val="26829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177E5E-31B7-47DD-BDA7-3C59D008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DA0890-702C-4161-BCE0-87754B25F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787" y="1708775"/>
            <a:ext cx="8915400" cy="3777624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Dodavanje suradnika</a:t>
            </a:r>
          </a:p>
          <a:p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- dodavanje nove stranice sa pozdravom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837B176-2F97-4156-9AFE-5F2404C9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947" y="677417"/>
            <a:ext cx="4309339" cy="3034612"/>
          </a:xfrm>
          <a:prstGeom prst="rect">
            <a:avLst/>
          </a:pr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3129DA-5FA8-4C03-AFE3-73A3947FBC6C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10219895" y="6196477"/>
            <a:ext cx="1724877" cy="365129"/>
          </a:xfrm>
        </p:spPr>
        <p:txBody>
          <a:bodyPr/>
          <a:lstStyle/>
          <a:p>
            <a:pPr lvl="0"/>
            <a:r>
              <a:rPr lang="en-US" dirty="0"/>
              <a:t>CUC, </a:t>
            </a:r>
            <a:r>
              <a:rPr lang="en-US" dirty="0" err="1"/>
              <a:t>Šibenik</a:t>
            </a:r>
            <a:r>
              <a:rPr lang="en-US" dirty="0"/>
              <a:t>, 6.-8.11.2019.</a:t>
            </a:r>
          </a:p>
        </p:txBody>
      </p:sp>
    </p:spTree>
    <p:extLst>
      <p:ext uri="{BB962C8B-B14F-4D97-AF65-F5344CB8AC3E}">
        <p14:creationId xmlns:p14="http://schemas.microsoft.com/office/powerpoint/2010/main" val="2662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6273B7-998D-4DF1-9409-8601FFDA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FF9478-CC8D-411E-9D71-50BE435CF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943" y="2133596"/>
            <a:ext cx="10165672" cy="3777624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Ugraditi uradak na zajedničko web sjedište </a:t>
            </a:r>
          </a:p>
          <a:p>
            <a:pPr marL="0" indent="0">
              <a:buNone/>
            </a:pP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– galerija radova</a:t>
            </a:r>
          </a:p>
          <a:p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https://padlet.com/drazena_potocki/genially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D538DBA-2932-4CA0-8000-F1069309F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461" y="2352086"/>
            <a:ext cx="1882482" cy="1964329"/>
          </a:xfrm>
          <a:prstGeom prst="rect">
            <a:avLst/>
          </a:pr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C627A09-478E-4CB6-9D88-E01FAC1AF02D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US"/>
              <a:t>CUC, Šibenik, 6.-8.11.2019.</a:t>
            </a:r>
          </a:p>
        </p:txBody>
      </p:sp>
    </p:spTree>
    <p:extLst>
      <p:ext uri="{BB962C8B-B14F-4D97-AF65-F5344CB8AC3E}">
        <p14:creationId xmlns:p14="http://schemas.microsoft.com/office/powerpoint/2010/main" val="18963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40A932-756C-494A-8B8E-62367E9F6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5" y="1469568"/>
            <a:ext cx="10078586" cy="377762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Sve naučeno možemo primijeniti i na izradu interaktivnih slika, </a:t>
            </a:r>
            <a:r>
              <a:rPr lang="hr-H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infografika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igrica i sl.</a:t>
            </a:r>
          </a:p>
          <a:p>
            <a:pPr>
              <a:lnSpc>
                <a:spcPct val="200000"/>
              </a:lnSpc>
            </a:pP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prikaz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1B244F2-5F07-4B79-8704-97BE30C3439A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US"/>
              <a:t>CUC, Šibenik, 6.-8.11.2019.</a:t>
            </a:r>
          </a:p>
        </p:txBody>
      </p:sp>
    </p:spTree>
    <p:extLst>
      <p:ext uri="{BB962C8B-B14F-4D97-AF65-F5344CB8AC3E}">
        <p14:creationId xmlns:p14="http://schemas.microsoft.com/office/powerpoint/2010/main" val="4329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OneNote + </a:t>
            </a:r>
            <a:r>
              <a:rPr lang="hr-H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Genially</a:t>
            </a:r>
            <a:endParaRPr lang="hr-H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US"/>
              <a:t>CUC, Šibenik, 6.-8.11.2019.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93" y="1429999"/>
            <a:ext cx="5180345" cy="46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4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D874A0-5937-4047-BB18-C0A5D33B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Genially</a:t>
            </a:r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blog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B170CC-CD75-4EB4-97F5-F565F4A16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329" y="1676396"/>
            <a:ext cx="8915400" cy="3777624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                      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https://doitgenially.com/</a:t>
            </a:r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E7BA90F-4EAC-43C8-8544-87740B42A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300" y="1512398"/>
            <a:ext cx="1447800" cy="14573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655C05F-21A2-4C2C-90BD-36CA12E0D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440" y="2773780"/>
            <a:ext cx="5293345" cy="3429000"/>
          </a:xfrm>
          <a:prstGeom prst="rect">
            <a:avLst/>
          </a:prstGeom>
        </p:spPr>
      </p:pic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B5E9628-831B-47C8-A6A3-B3599C8700C1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9855200" y="6139820"/>
            <a:ext cx="2193800" cy="365129"/>
          </a:xfrm>
        </p:spPr>
        <p:txBody>
          <a:bodyPr/>
          <a:lstStyle/>
          <a:p>
            <a:pPr lvl="0"/>
            <a:r>
              <a:rPr lang="en-US" dirty="0"/>
              <a:t>CUC, </a:t>
            </a:r>
            <a:r>
              <a:rPr lang="en-US" dirty="0" err="1"/>
              <a:t>Šibenik</a:t>
            </a:r>
            <a:r>
              <a:rPr lang="en-US" dirty="0"/>
              <a:t>, 6.-8.11.2019.</a:t>
            </a:r>
          </a:p>
        </p:txBody>
      </p:sp>
    </p:spTree>
    <p:extLst>
      <p:ext uri="{BB962C8B-B14F-4D97-AF65-F5344CB8AC3E}">
        <p14:creationId xmlns:p14="http://schemas.microsoft.com/office/powerpoint/2010/main" val="24975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Evaluacija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en-US"/>
              <a:t>CUC, Šibenik, 6.-8.11.2019.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09486" y="2133596"/>
            <a:ext cx="9995129" cy="3777624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www.menti.com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ukucajte kod </a:t>
            </a:r>
            <a:r>
              <a:rPr lang="hr-H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pic>
        <p:nvPicPr>
          <p:cNvPr id="1026" name="Picture 2" descr="https://api.qrserver.com/v1/create-qr-code/?size=500x500&amp;data=https://www.menti.com/dfyhnsd24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51" y="3163615"/>
            <a:ext cx="2308334" cy="230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403424-4A68-4062-857A-D37EB425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452E10-BC8F-404F-8B3B-2CE5DCCD5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Hvala na pažnji!</a:t>
            </a:r>
          </a:p>
          <a:p>
            <a:pPr marL="0" indent="0">
              <a:buNone/>
            </a:pPr>
            <a:endParaRPr lang="hr-HR" sz="5400" dirty="0"/>
          </a:p>
          <a:p>
            <a:pPr marL="0" indent="0">
              <a:buNone/>
            </a:pP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Ksenija Lekić: 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ksenija.lekic@skole.hr</a:t>
            </a:r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Dražena Potočki: 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drazena.potocki@skole.hr</a:t>
            </a:r>
            <a:endParaRPr lang="hr-H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D7ED468-AF0A-4715-8CE7-A3820E0D9935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10177953" y="6139820"/>
            <a:ext cx="1763954" cy="365129"/>
          </a:xfrm>
        </p:spPr>
        <p:txBody>
          <a:bodyPr/>
          <a:lstStyle/>
          <a:p>
            <a:pPr lvl="0"/>
            <a:r>
              <a:rPr lang="en-US" dirty="0"/>
              <a:t>CUC, </a:t>
            </a:r>
            <a:r>
              <a:rPr lang="en-US" dirty="0" err="1"/>
              <a:t>Šibenik</a:t>
            </a:r>
            <a:r>
              <a:rPr lang="en-US" dirty="0"/>
              <a:t>, 6.-8.11.2019.</a:t>
            </a:r>
          </a:p>
        </p:txBody>
      </p:sp>
    </p:spTree>
    <p:extLst>
      <p:ext uri="{BB962C8B-B14F-4D97-AF65-F5344CB8AC3E}">
        <p14:creationId xmlns:p14="http://schemas.microsoft.com/office/powerpoint/2010/main" val="29990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A345C5A9-12BD-49A7-A23C-BD6C69BB4BA4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CFE2E7"/>
          </a:solidFill>
          <a:ln cap="rnd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ectangle 46">
            <a:extLst>
              <a:ext uri="{FF2B5EF4-FFF2-40B4-BE49-F238E27FC236}">
                <a16:creationId xmlns:a16="http://schemas.microsoft.com/office/drawing/2014/main" id="{C899C304-54BC-4068-AFB7-94536F2BCE10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2E5369"/>
          </a:solidFill>
          <a:ln cap="rnd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hr-HR"/>
          </a:p>
        </p:txBody>
      </p:sp>
      <p:cxnSp>
        <p:nvCxnSpPr>
          <p:cNvPr id="4" name="Straight Connector 48">
            <a:extLst>
              <a:ext uri="{FF2B5EF4-FFF2-40B4-BE49-F238E27FC236}">
                <a16:creationId xmlns:a16="http://schemas.microsoft.com/office/drawing/2014/main" id="{ECDD8341-9618-40F3-AFD6-09ADEFD26168}"/>
              </a:ext>
            </a:extLst>
          </p:cNvPr>
          <p:cNvCxnSpPr>
            <a:cxnSpLocks noMove="1" noResize="1"/>
          </p:cNvCxnSpPr>
          <p:nvPr/>
        </p:nvCxnSpPr>
        <p:spPr>
          <a:xfrm>
            <a:off x="4654296" y="1871831"/>
            <a:ext cx="0" cy="3200400"/>
          </a:xfrm>
          <a:prstGeom prst="straightConnector1">
            <a:avLst/>
          </a:prstGeom>
          <a:noFill/>
          <a:ln w="15873" cap="rnd">
            <a:solidFill>
              <a:srgbClr val="7E40CC"/>
            </a:solidFill>
            <a:prstDash val="solid"/>
          </a:ln>
        </p:spPr>
      </p:cxnSp>
      <p:grpSp>
        <p:nvGrpSpPr>
          <p:cNvPr id="5" name="Group 50">
            <a:extLst>
              <a:ext uri="{FF2B5EF4-FFF2-40B4-BE49-F238E27FC236}">
                <a16:creationId xmlns:a16="http://schemas.microsoft.com/office/drawing/2014/main" id="{1EC2387E-A1C1-4451-9689-28CA85632228}"/>
              </a:ext>
            </a:extLst>
          </p:cNvPr>
          <p:cNvGrpSpPr/>
          <p:nvPr/>
        </p:nvGrpSpPr>
        <p:grpSpPr>
          <a:xfrm>
            <a:off x="6009967" y="0"/>
            <a:ext cx="6176982" cy="6853245"/>
            <a:chOff x="6009967" y="0"/>
            <a:chExt cx="6176982" cy="6853245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E281A619-2A4A-46B3-B501-598574C7ADBF}"/>
                </a:ext>
              </a:extLst>
            </p:cNvPr>
            <p:cNvSpPr/>
            <p:nvPr/>
          </p:nvSpPr>
          <p:spPr>
            <a:xfrm flipH="1">
              <a:off x="11968938" y="2422300"/>
              <a:ext cx="218011" cy="6464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"/>
                <a:gd name="f4" fmla="val 136"/>
                <a:gd name="f5" fmla="val 20"/>
                <a:gd name="f6" fmla="val 117"/>
                <a:gd name="f7" fmla="val 19"/>
                <a:gd name="f8" fmla="val 99"/>
                <a:gd name="f9" fmla="val 17"/>
                <a:gd name="f10" fmla="val 80"/>
                <a:gd name="f11" fmla="val 11"/>
                <a:gd name="f12" fmla="val 54"/>
                <a:gd name="f13" fmla="val 6"/>
                <a:gd name="f14" fmla="val 27"/>
                <a:gd name="f15" fmla="val 35"/>
                <a:gd name="f16" fmla="val 64"/>
                <a:gd name="f17" fmla="val 13"/>
                <a:gd name="f18" fmla="val 94"/>
                <a:gd name="f19" fmla="val 124"/>
                <a:gd name="f20" fmla="val 128"/>
                <a:gd name="f21" fmla="val 21"/>
                <a:gd name="f22" fmla="val 132"/>
                <a:gd name="f23" fmla="*/ f0 1 22"/>
                <a:gd name="f24" fmla="*/ f1 1 136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22"/>
                <a:gd name="f31" fmla="*/ f28 1 136"/>
                <a:gd name="f32" fmla="*/ 0 1 f30"/>
                <a:gd name="f33" fmla="*/ f26 1 f30"/>
                <a:gd name="f34" fmla="*/ 0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2" h="136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  <a:cubicBezTo>
                    <a:pt x="f2" y="f15"/>
                    <a:pt x="f2" y="f15"/>
                    <a:pt x="f2" y="f15"/>
                  </a:cubicBezTo>
                  <a:cubicBezTo>
                    <a:pt x="f13" y="f16"/>
                    <a:pt x="f17" y="f18"/>
                    <a:pt x="f5" y="f19"/>
                  </a:cubicBezTo>
                  <a:cubicBezTo>
                    <a:pt x="f5" y="f20"/>
                    <a:pt x="f21" y="f22"/>
                    <a:pt x="f3" y="f4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274A48EE-AA0C-4707-8CE2-134A59DF663E}"/>
                </a:ext>
              </a:extLst>
            </p:cNvPr>
            <p:cNvSpPr/>
            <p:nvPr/>
          </p:nvSpPr>
          <p:spPr>
            <a:xfrm flipH="1">
              <a:off x="10507452" y="3022585"/>
              <a:ext cx="1400924" cy="23972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0"/>
                <a:gd name="f4" fmla="val 504"/>
                <a:gd name="f5" fmla="val 86"/>
                <a:gd name="f6" fmla="val 350"/>
                <a:gd name="f7" fmla="val 103"/>
                <a:gd name="f8" fmla="val 402"/>
                <a:gd name="f9" fmla="val 120"/>
                <a:gd name="f10" fmla="val 453"/>
                <a:gd name="f11" fmla="val 139"/>
                <a:gd name="f12" fmla="val 495"/>
                <a:gd name="f13" fmla="val 487"/>
                <a:gd name="f14" fmla="val 478"/>
                <a:gd name="f15" fmla="val 124"/>
                <a:gd name="f16" fmla="val 435"/>
                <a:gd name="f17" fmla="val 109"/>
                <a:gd name="f18" fmla="val 391"/>
                <a:gd name="f19" fmla="val 95"/>
                <a:gd name="f20" fmla="val 347"/>
                <a:gd name="f21" fmla="val 58"/>
                <a:gd name="f22" fmla="val 233"/>
                <a:gd name="f23" fmla="val 27"/>
                <a:gd name="f24" fmla="val 117"/>
                <a:gd name="f25" fmla="val 2"/>
                <a:gd name="f26" fmla="val 20"/>
                <a:gd name="f27" fmla="val 4"/>
                <a:gd name="f28" fmla="val 41"/>
                <a:gd name="f29" fmla="val 6"/>
                <a:gd name="f30" fmla="val 61"/>
                <a:gd name="f31" fmla="val 30"/>
                <a:gd name="f32" fmla="val 158"/>
                <a:gd name="f33" fmla="val 56"/>
                <a:gd name="f34" fmla="val 255"/>
                <a:gd name="f35" fmla="*/ f0 1 140"/>
                <a:gd name="f36" fmla="*/ f1 1 504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40"/>
                <a:gd name="f43" fmla="*/ f40 1 504"/>
                <a:gd name="f44" fmla="*/ 0 1 f42"/>
                <a:gd name="f45" fmla="*/ f38 1 f42"/>
                <a:gd name="f46" fmla="*/ 0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40" h="504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1" y="f12"/>
                    <a:pt x="f11" y="f13"/>
                    <a:pt x="f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8ABC7901-1460-48CA-9E45-6201619BE272}"/>
                </a:ext>
              </a:extLst>
            </p:cNvPr>
            <p:cNvSpPr/>
            <p:nvPr/>
          </p:nvSpPr>
          <p:spPr>
            <a:xfrm flipH="1">
              <a:off x="9118643" y="5387169"/>
              <a:ext cx="1320183" cy="14660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"/>
                <a:gd name="f4" fmla="val 308"/>
                <a:gd name="f5" fmla="val 8"/>
                <a:gd name="f6" fmla="val 22"/>
                <a:gd name="f7" fmla="val 5"/>
                <a:gd name="f8" fmla="val 15"/>
                <a:gd name="f9" fmla="val 2"/>
                <a:gd name="f10" fmla="val 10"/>
                <a:gd name="f11" fmla="val 19"/>
                <a:gd name="f12" fmla="val 29"/>
                <a:gd name="f13" fmla="val 21"/>
                <a:gd name="f14" fmla="val 85"/>
                <a:gd name="f15" fmla="val 44"/>
                <a:gd name="f16" fmla="val 140"/>
                <a:gd name="f17" fmla="val 68"/>
                <a:gd name="f18" fmla="val 194"/>
                <a:gd name="f19" fmla="val 232"/>
                <a:gd name="f20" fmla="val 104"/>
                <a:gd name="f21" fmla="val 270"/>
                <a:gd name="f22" fmla="val 123"/>
                <a:gd name="f23" fmla="val 113"/>
                <a:gd name="f24" fmla="val 269"/>
                <a:gd name="f25" fmla="val 94"/>
                <a:gd name="f26" fmla="val 230"/>
                <a:gd name="f27" fmla="val 77"/>
                <a:gd name="f28" fmla="val 190"/>
                <a:gd name="f29" fmla="val 52"/>
                <a:gd name="f30" fmla="val 135"/>
                <a:gd name="f31" fmla="val 79"/>
                <a:gd name="f32" fmla="*/ f0 1 132"/>
                <a:gd name="f33" fmla="*/ f1 1 30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32"/>
                <a:gd name="f40" fmla="*/ f37 1 308"/>
                <a:gd name="f41" fmla="*/ 0 1 f39"/>
                <a:gd name="f42" fmla="*/ f35 1 f39"/>
                <a:gd name="f43" fmla="*/ 0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32" h="308">
                  <a:moveTo>
                    <a:pt x="f5" y="f6"/>
                  </a:moveTo>
                  <a:cubicBezTo>
                    <a:pt x="f7" y="f8"/>
                    <a:pt x="f9" y="f5"/>
                    <a:pt x="f2" y="f2"/>
                  </a:cubicBezTo>
                  <a:cubicBezTo>
                    <a:pt x="f2" y="f10"/>
                    <a:pt x="f2" y="f11"/>
                    <a:pt x="f2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4" y="f19"/>
                    <a:pt x="f20" y="f21"/>
                    <a:pt x="f22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12" y="f31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5E32AB1B-C259-4DF5-A018-1C922C2C690D}"/>
                </a:ext>
              </a:extLst>
            </p:cNvPr>
            <p:cNvSpPr/>
            <p:nvPr/>
          </p:nvSpPr>
          <p:spPr>
            <a:xfrm flipH="1">
              <a:off x="9736339" y="6478066"/>
              <a:ext cx="371429" cy="375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"/>
                <a:gd name="f4" fmla="val 79"/>
                <a:gd name="f5" fmla="val 28"/>
                <a:gd name="f6" fmla="val 24"/>
                <a:gd name="f7" fmla="val 53"/>
                <a:gd name="f8" fmla="val 12"/>
                <a:gd name="f9" fmla="val 27"/>
                <a:gd name="f10" fmla="val 8"/>
                <a:gd name="f11" fmla="val 17"/>
                <a:gd name="f12" fmla="*/ f0 1 37"/>
                <a:gd name="f13" fmla="*/ f1 1 7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7"/>
                <a:gd name="f20" fmla="*/ f17 1 79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7" h="7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625292EB-C8D6-4C49-A9B1-A306E545FE09}"/>
                </a:ext>
              </a:extLst>
            </p:cNvPr>
            <p:cNvSpPr/>
            <p:nvPr/>
          </p:nvSpPr>
          <p:spPr>
            <a:xfrm flipH="1">
              <a:off x="10188509" y="3068762"/>
              <a:ext cx="1780428" cy="34362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"/>
                <a:gd name="f4" fmla="val 722"/>
                <a:gd name="f5" fmla="val 162"/>
                <a:gd name="f6" fmla="val 660"/>
                <a:gd name="f7" fmla="val 145"/>
                <a:gd name="f8" fmla="val 618"/>
                <a:gd name="f9" fmla="val 130"/>
                <a:gd name="f10" fmla="val 576"/>
                <a:gd name="f11" fmla="val 116"/>
                <a:gd name="f12" fmla="val 534"/>
                <a:gd name="f13" fmla="val 84"/>
                <a:gd name="f14" fmla="val 437"/>
                <a:gd name="f15" fmla="val 59"/>
                <a:gd name="f16" fmla="val 337"/>
                <a:gd name="f17" fmla="val 40"/>
                <a:gd name="f18" fmla="val 236"/>
                <a:gd name="f19" fmla="val 29"/>
                <a:gd name="f20" fmla="val 175"/>
                <a:gd name="f21" fmla="val 20"/>
                <a:gd name="f22" fmla="val 113"/>
                <a:gd name="f23" fmla="val 12"/>
                <a:gd name="f24" fmla="val 51"/>
                <a:gd name="f25" fmla="val 8"/>
                <a:gd name="f26" fmla="val 34"/>
                <a:gd name="f27" fmla="val 4"/>
                <a:gd name="f28" fmla="val 17"/>
                <a:gd name="f29" fmla="val 79"/>
                <a:gd name="f30" fmla="val 19"/>
                <a:gd name="f31" fmla="val 159"/>
                <a:gd name="f32" fmla="val 33"/>
                <a:gd name="f33" fmla="val 237"/>
                <a:gd name="f34" fmla="val 339"/>
                <a:gd name="f35" fmla="val 76"/>
                <a:gd name="f36" fmla="val 439"/>
                <a:gd name="f37" fmla="val 107"/>
                <a:gd name="f38" fmla="val 537"/>
                <a:gd name="f39" fmla="val 123"/>
                <a:gd name="f40" fmla="val 586"/>
                <a:gd name="f41" fmla="val 141"/>
                <a:gd name="f42" fmla="val 634"/>
                <a:gd name="f43" fmla="val 160"/>
                <a:gd name="f44" fmla="val 681"/>
                <a:gd name="f45" fmla="val 166"/>
                <a:gd name="f46" fmla="val 695"/>
                <a:gd name="f47" fmla="val 172"/>
                <a:gd name="f48" fmla="val 708"/>
                <a:gd name="f49" fmla="val 176"/>
                <a:gd name="f50" fmla="val 717"/>
                <a:gd name="f51" fmla="val 713"/>
                <a:gd name="f52" fmla="val 174"/>
                <a:gd name="f53" fmla="val 169"/>
                <a:gd name="f54" fmla="val 692"/>
                <a:gd name="f55" fmla="val 165"/>
                <a:gd name="f56" fmla="val 676"/>
                <a:gd name="f57" fmla="*/ f0 1 178"/>
                <a:gd name="f58" fmla="*/ f1 1 722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178"/>
                <a:gd name="f65" fmla="*/ f62 1 722"/>
                <a:gd name="f66" fmla="*/ 0 1 f64"/>
                <a:gd name="f67" fmla="*/ f60 1 f64"/>
                <a:gd name="f68" fmla="*/ 0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78" h="72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5" y="f29"/>
                    <a:pt x="f30" y="f31"/>
                    <a:pt x="f32" y="f33"/>
                  </a:cubicBezTo>
                  <a:cubicBezTo>
                    <a:pt x="f24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3" y="f4"/>
                  </a:cubicBezTo>
                  <a:cubicBezTo>
                    <a:pt x="f49" y="f50"/>
                    <a:pt x="f20" y="f51"/>
                    <a:pt x="f52" y="f48"/>
                  </a:cubicBezTo>
                  <a:cubicBezTo>
                    <a:pt x="f53" y="f54"/>
                    <a:pt x="f55" y="f5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B97EC2DD-F7BD-4C42-A90A-335BACE702E2}"/>
                </a:ext>
              </a:extLst>
            </p:cNvPr>
            <p:cNvSpPr/>
            <p:nvPr/>
          </p:nvSpPr>
          <p:spPr>
            <a:xfrm flipH="1">
              <a:off x="11908377" y="0"/>
              <a:ext cx="230127" cy="3022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635"/>
                <a:gd name="f5" fmla="val 11"/>
                <a:gd name="f6" fmla="val 577"/>
                <a:gd name="f7" fmla="val 12"/>
                <a:gd name="f8" fmla="val 581"/>
                <a:gd name="f9" fmla="val 585"/>
                <a:gd name="f10" fmla="val 589"/>
                <a:gd name="f11" fmla="val 15"/>
                <a:gd name="f12" fmla="val 603"/>
                <a:gd name="f13" fmla="val 19"/>
                <a:gd name="f14" fmla="val 617"/>
                <a:gd name="f15" fmla="val 22"/>
                <a:gd name="f16" fmla="val 632"/>
                <a:gd name="f17" fmla="val 633"/>
                <a:gd name="f18" fmla="val 634"/>
                <a:gd name="f19" fmla="val 21"/>
                <a:gd name="f20" fmla="val 615"/>
                <a:gd name="f21" fmla="val 596"/>
                <a:gd name="f22" fmla="val 17"/>
                <a:gd name="f23" fmla="val 576"/>
                <a:gd name="f24" fmla="val 9"/>
                <a:gd name="f25" fmla="val 474"/>
                <a:gd name="f26" fmla="val 5"/>
                <a:gd name="f27" fmla="val 372"/>
                <a:gd name="f28" fmla="val 269"/>
                <a:gd name="f29" fmla="val 6"/>
                <a:gd name="f30" fmla="val 179"/>
                <a:gd name="f31" fmla="val 90"/>
                <a:gd name="f32" fmla="val 89"/>
                <a:gd name="f33" fmla="val 2"/>
                <a:gd name="f34" fmla="val 1"/>
                <a:gd name="f35" fmla="val 3"/>
                <a:gd name="f36" fmla="*/ f0 1 23"/>
                <a:gd name="f37" fmla="*/ f1 1 635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23"/>
                <a:gd name="f44" fmla="*/ f41 1 635"/>
                <a:gd name="f45" fmla="*/ 0 1 f43"/>
                <a:gd name="f46" fmla="*/ f39 1 f43"/>
                <a:gd name="f47" fmla="*/ 0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23" h="635">
                  <a:moveTo>
                    <a:pt x="f5" y="f6"/>
                  </a:moveTo>
                  <a:cubicBezTo>
                    <a:pt x="f7" y="f8"/>
                    <a:pt x="f7" y="f9"/>
                    <a:pt x="f7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5" y="f18"/>
                    <a:pt x="f3" y="f4"/>
                  </a:cubicBezTo>
                  <a:cubicBezTo>
                    <a:pt x="f19" y="f20"/>
                    <a:pt x="f13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9" y="f30"/>
                    <a:pt x="f24" y="f31"/>
                    <a:pt x="f11" y="f2"/>
                  </a:cubicBezTo>
                  <a:cubicBezTo>
                    <a:pt x="f7" y="f2"/>
                    <a:pt x="f7" y="f2"/>
                    <a:pt x="f7" y="f2"/>
                  </a:cubicBezTo>
                  <a:cubicBezTo>
                    <a:pt x="f26" y="f32"/>
                    <a:pt x="f33" y="f30"/>
                    <a:pt x="f34" y="f28"/>
                  </a:cubicBezTo>
                  <a:cubicBezTo>
                    <a:pt x="f2" y="f27"/>
                    <a:pt x="f35" y="f25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977D4C3D-C0BA-480A-961D-5C8C809C12B7}"/>
                </a:ext>
              </a:extLst>
            </p:cNvPr>
            <p:cNvSpPr/>
            <p:nvPr/>
          </p:nvSpPr>
          <p:spPr>
            <a:xfrm flipH="1">
              <a:off x="11847816" y="2803248"/>
              <a:ext cx="169566" cy="50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2"/>
                <a:gd name="f6" fmla="val 19"/>
                <a:gd name="f7" fmla="val 3"/>
                <a:gd name="f8" fmla="val 37"/>
                <a:gd name="f9" fmla="val 5"/>
                <a:gd name="f10" fmla="val 56"/>
                <a:gd name="f11" fmla="val 9"/>
                <a:gd name="f12" fmla="val 73"/>
                <a:gd name="f13" fmla="val 13"/>
                <a:gd name="f14" fmla="val 90"/>
                <a:gd name="f15" fmla="val 15"/>
                <a:gd name="f16" fmla="val 87"/>
                <a:gd name="f17" fmla="val 66"/>
                <a:gd name="f18" fmla="val 11"/>
                <a:gd name="f19" fmla="val 46"/>
                <a:gd name="f20" fmla="val 10"/>
                <a:gd name="f21" fmla="val 45"/>
                <a:gd name="f22" fmla="val 44"/>
                <a:gd name="f23" fmla="val 43"/>
                <a:gd name="f24" fmla="val 7"/>
                <a:gd name="f25" fmla="val 28"/>
                <a:gd name="f26" fmla="val 14"/>
                <a:gd name="f27" fmla="*/ f0 1 17"/>
                <a:gd name="f28" fmla="*/ f1 1 10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7"/>
                <a:gd name="f35" fmla="*/ f32 1 107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7" h="107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3" y="f4"/>
                  </a:cubicBezTo>
                  <a:cubicBezTo>
                    <a:pt x="f15" y="f16"/>
                    <a:pt x="f13" y="f17"/>
                    <a:pt x="f18" y="f19"/>
                  </a:cubicBezTo>
                  <a:cubicBezTo>
                    <a:pt x="f20" y="f21"/>
                    <a:pt x="f20" y="f22"/>
                    <a:pt x="f20" y="f23"/>
                  </a:cubicBezTo>
                  <a:cubicBezTo>
                    <a:pt x="f24" y="f25"/>
                    <a:pt x="f7" y="f26"/>
                    <a:pt x="f2" y="f2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C1C7CCB4-24AD-4B94-A3A6-D8AAA884AB08}"/>
                </a:ext>
              </a:extLst>
            </p:cNvPr>
            <p:cNvSpPr/>
            <p:nvPr/>
          </p:nvSpPr>
          <p:spPr>
            <a:xfrm flipH="1">
              <a:off x="10107768" y="5419877"/>
              <a:ext cx="411800" cy="10581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"/>
                <a:gd name="f4" fmla="val 222"/>
                <a:gd name="f5" fmla="val 31"/>
                <a:gd name="f6" fmla="val 2"/>
                <a:gd name="f7" fmla="val 62"/>
                <a:gd name="f8" fmla="val 5"/>
                <a:gd name="f9" fmla="val 93"/>
                <a:gd name="f10" fmla="val 8"/>
                <a:gd name="f11" fmla="val 117"/>
                <a:gd name="f12" fmla="val 12"/>
                <a:gd name="f13" fmla="val 142"/>
                <a:gd name="f14" fmla="val 17"/>
                <a:gd name="f15" fmla="val 166"/>
                <a:gd name="f16" fmla="val 19"/>
                <a:gd name="f17" fmla="val 172"/>
                <a:gd name="f18" fmla="val 22"/>
                <a:gd name="f19" fmla="val 178"/>
                <a:gd name="f20" fmla="val 24"/>
                <a:gd name="f21" fmla="val 184"/>
                <a:gd name="f22" fmla="val 30"/>
                <a:gd name="f23" fmla="val 197"/>
                <a:gd name="f24" fmla="val 35"/>
                <a:gd name="f25" fmla="val 209"/>
                <a:gd name="f26" fmla="val 40"/>
                <a:gd name="f27" fmla="val 219"/>
                <a:gd name="f28" fmla="val 39"/>
                <a:gd name="f29" fmla="val 215"/>
                <a:gd name="f30" fmla="val 38"/>
                <a:gd name="f31" fmla="val 212"/>
                <a:gd name="f32" fmla="val 26"/>
                <a:gd name="f33" fmla="val 18"/>
                <a:gd name="f34" fmla="val 132"/>
                <a:gd name="f35" fmla="val 13"/>
                <a:gd name="f36" fmla="val 92"/>
                <a:gd name="f37" fmla="val 11"/>
                <a:gd name="f38" fmla="val 68"/>
                <a:gd name="f39" fmla="val 9"/>
                <a:gd name="f40" fmla="val 45"/>
                <a:gd name="f41" fmla="val 21"/>
                <a:gd name="f42" fmla="val 7"/>
                <a:gd name="f43" fmla="val 20"/>
                <a:gd name="f44" fmla="val 6"/>
                <a:gd name="f45" fmla="*/ f0 1 41"/>
                <a:gd name="f46" fmla="*/ f1 1 222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41"/>
                <a:gd name="f53" fmla="*/ f50 1 222"/>
                <a:gd name="f54" fmla="*/ 0 1 f52"/>
                <a:gd name="f55" fmla="*/ f48 1 f52"/>
                <a:gd name="f56" fmla="*/ 0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41" h="222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3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17"/>
                    <a:pt x="f33" y="f34"/>
                    <a:pt x="f35" y="f36"/>
                  </a:cubicBezTo>
                  <a:cubicBezTo>
                    <a:pt x="f37" y="f38"/>
                    <a:pt x="f39" y="f40"/>
                    <a:pt x="f10" y="f18"/>
                  </a:cubicBezTo>
                  <a:cubicBezTo>
                    <a:pt x="f10" y="f41"/>
                    <a:pt x="f42" y="f43"/>
                    <a:pt x="f42" y="f33"/>
                  </a:cubicBezTo>
                  <a:cubicBezTo>
                    <a:pt x="f8" y="f12"/>
                    <a:pt x="f6" y="f44"/>
                    <a:pt x="f2" y="f2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FA2C1C14-5C51-4053-AD2E-3D15202E8AB8}"/>
                </a:ext>
              </a:extLst>
            </p:cNvPr>
            <p:cNvSpPr/>
            <p:nvPr/>
          </p:nvSpPr>
          <p:spPr>
            <a:xfrm flipH="1">
              <a:off x="6009967" y="221229"/>
              <a:ext cx="4497485" cy="5165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0"/>
                <a:gd name="f4" fmla="val 878"/>
                <a:gd name="f5" fmla="val 7"/>
                <a:gd name="f6" fmla="val 854"/>
                <a:gd name="f7" fmla="val 10"/>
                <a:gd name="f8" fmla="val 772"/>
                <a:gd name="f9" fmla="val 26"/>
                <a:gd name="f10" fmla="val 691"/>
                <a:gd name="f11" fmla="val 50"/>
                <a:gd name="f12" fmla="val 613"/>
                <a:gd name="f13" fmla="val 75"/>
                <a:gd name="f14" fmla="val 535"/>
                <a:gd name="f15" fmla="val 109"/>
                <a:gd name="f16" fmla="val 460"/>
                <a:gd name="f17" fmla="val 149"/>
                <a:gd name="f18" fmla="val 388"/>
                <a:gd name="f19" fmla="val 189"/>
                <a:gd name="f20" fmla="val 316"/>
                <a:gd name="f21" fmla="val 235"/>
                <a:gd name="f22" fmla="val 248"/>
                <a:gd name="f23" fmla="val 285"/>
                <a:gd name="f24" fmla="val 183"/>
                <a:gd name="f25" fmla="val 310"/>
                <a:gd name="f26" fmla="val 151"/>
                <a:gd name="f27" fmla="val 337"/>
                <a:gd name="f28" fmla="val 119"/>
                <a:gd name="f29" fmla="val 364"/>
                <a:gd name="f30" fmla="val 89"/>
                <a:gd name="f31" fmla="val 378"/>
                <a:gd name="f32" fmla="val 74"/>
                <a:gd name="f33" fmla="val 392"/>
                <a:gd name="f34" fmla="val 58"/>
                <a:gd name="f35" fmla="val 406"/>
                <a:gd name="f36" fmla="val 44"/>
                <a:gd name="f37" fmla="val 421"/>
                <a:gd name="f38" fmla="val 29"/>
                <a:gd name="f39" fmla="val 435"/>
                <a:gd name="f40" fmla="val 15"/>
                <a:gd name="f41" fmla="val 1"/>
                <a:gd name="f42" fmla="val 434"/>
                <a:gd name="f43" fmla="val 14"/>
                <a:gd name="f44" fmla="val 420"/>
                <a:gd name="f45" fmla="val 28"/>
                <a:gd name="f46" fmla="val 405"/>
                <a:gd name="f47" fmla="val 43"/>
                <a:gd name="f48" fmla="val 391"/>
                <a:gd name="f49" fmla="val 57"/>
                <a:gd name="f50" fmla="val 377"/>
                <a:gd name="f51" fmla="val 72"/>
                <a:gd name="f52" fmla="val 363"/>
                <a:gd name="f53" fmla="val 88"/>
                <a:gd name="f54" fmla="val 335"/>
                <a:gd name="f55" fmla="val 118"/>
                <a:gd name="f56" fmla="val 308"/>
                <a:gd name="f57" fmla="val 283"/>
                <a:gd name="f58" fmla="val 181"/>
                <a:gd name="f59" fmla="val 232"/>
                <a:gd name="f60" fmla="val 246"/>
                <a:gd name="f61" fmla="val 185"/>
                <a:gd name="f62" fmla="val 314"/>
                <a:gd name="f63" fmla="val 145"/>
                <a:gd name="f64" fmla="val 386"/>
                <a:gd name="f65" fmla="val 104"/>
                <a:gd name="f66" fmla="val 457"/>
                <a:gd name="f67" fmla="val 70"/>
                <a:gd name="f68" fmla="val 533"/>
                <a:gd name="f69" fmla="val 45"/>
                <a:gd name="f70" fmla="val 611"/>
                <a:gd name="f71" fmla="val 19"/>
                <a:gd name="f72" fmla="val 690"/>
                <a:gd name="f73" fmla="val 3"/>
                <a:gd name="f74" fmla="val 771"/>
                <a:gd name="f75" fmla="val 856"/>
                <a:gd name="f76" fmla="val 857"/>
                <a:gd name="f77" fmla="val 859"/>
                <a:gd name="f78" fmla="val 2"/>
                <a:gd name="f79" fmla="val 865"/>
                <a:gd name="f80" fmla="val 4"/>
                <a:gd name="f81" fmla="val 872"/>
                <a:gd name="f82" fmla="val 870"/>
                <a:gd name="f83" fmla="val 862"/>
                <a:gd name="f84" fmla="*/ f0 1 450"/>
                <a:gd name="f85" fmla="*/ f1 1 878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450"/>
                <a:gd name="f92" fmla="*/ f89 1 878"/>
                <a:gd name="f93" fmla="*/ 0 1 f91"/>
                <a:gd name="f94" fmla="*/ f87 1 f91"/>
                <a:gd name="f95" fmla="*/ 0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450" h="87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3" y="f41"/>
                  </a:cubicBezTo>
                  <a:cubicBezTo>
                    <a:pt x="f3" y="f2"/>
                    <a:pt x="f3" y="f2"/>
                    <a:pt x="f3" y="f2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17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2" y="f6"/>
                  </a:cubicBezTo>
                  <a:cubicBezTo>
                    <a:pt x="f2" y="f75"/>
                    <a:pt x="f2" y="f76"/>
                    <a:pt x="f2" y="f77"/>
                  </a:cubicBezTo>
                  <a:cubicBezTo>
                    <a:pt x="f78" y="f79"/>
                    <a:pt x="f80" y="f81"/>
                    <a:pt x="f5" y="f4"/>
                  </a:cubicBezTo>
                  <a:cubicBezTo>
                    <a:pt x="f5" y="f82"/>
                    <a:pt x="f5" y="f83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1C3952D3-EA83-4A43-9FBA-410DD0408822}"/>
                </a:ext>
              </a:extLst>
            </p:cNvPr>
            <p:cNvSpPr/>
            <p:nvPr/>
          </p:nvSpPr>
          <p:spPr>
            <a:xfrm flipH="1">
              <a:off x="9837270" y="6505005"/>
              <a:ext cx="351239" cy="348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73"/>
                <a:gd name="f5" fmla="val 7"/>
                <a:gd name="f6" fmla="val 24"/>
                <a:gd name="f7" fmla="val 16"/>
                <a:gd name="f8" fmla="val 49"/>
                <a:gd name="f9" fmla="val 26"/>
                <a:gd name="f10" fmla="val 23"/>
                <a:gd name="f11" fmla="val 11"/>
                <a:gd name="f12" fmla="*/ f0 1 35"/>
                <a:gd name="f13" fmla="*/ f1 1 7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"/>
                <a:gd name="f20" fmla="*/ f17 1 73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" h="7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699E2D54-832C-492B-BD85-7CD2ACAEA761}"/>
                </a:ext>
              </a:extLst>
            </p:cNvPr>
            <p:cNvSpPr/>
            <p:nvPr/>
          </p:nvSpPr>
          <p:spPr>
            <a:xfrm flipH="1">
              <a:off x="10438817" y="5296735"/>
              <a:ext cx="80741" cy="2289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7"/>
                <a:gd name="f6" fmla="val 44"/>
                <a:gd name="f7" fmla="val 46"/>
                <a:gd name="f8" fmla="val 47"/>
                <a:gd name="f9" fmla="val 38"/>
                <a:gd name="f10" fmla="val 29"/>
                <a:gd name="f11" fmla="val 19"/>
                <a:gd name="f12" fmla="val 5"/>
                <a:gd name="f13" fmla="val 13"/>
                <a:gd name="f14" fmla="val 3"/>
                <a:gd name="f15" fmla="val 6"/>
                <a:gd name="f16" fmla="val 1"/>
                <a:gd name="f17" fmla="val 9"/>
                <a:gd name="f18" fmla="val 17"/>
                <a:gd name="f19" fmla="val 26"/>
                <a:gd name="f20" fmla="val 2"/>
                <a:gd name="f21" fmla="val 32"/>
                <a:gd name="f22" fmla="*/ f0 1 8"/>
                <a:gd name="f23" fmla="*/ f1 1 4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8"/>
                <a:gd name="f30" fmla="*/ f27 1 48"/>
                <a:gd name="f31" fmla="*/ 0 1 f29"/>
                <a:gd name="f32" fmla="*/ f25 1 f29"/>
                <a:gd name="f33" fmla="*/ 0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" h="48">
                  <a:moveTo>
                    <a:pt x="f5" y="f6"/>
                  </a:moveTo>
                  <a:cubicBezTo>
                    <a:pt x="f5" y="f7"/>
                    <a:pt x="f3" y="f8"/>
                    <a:pt x="f3" y="f4"/>
                  </a:cubicBezTo>
                  <a:cubicBezTo>
                    <a:pt x="f3" y="f9"/>
                    <a:pt x="f3" y="f10"/>
                    <a:pt x="f3" y="f11"/>
                  </a:cubicBezTo>
                  <a:cubicBezTo>
                    <a:pt x="f12" y="f13"/>
                    <a:pt x="f14" y="f15"/>
                    <a:pt x="f16" y="f2"/>
                  </a:cubicBezTo>
                  <a:cubicBezTo>
                    <a:pt x="f2" y="f17"/>
                    <a:pt x="f2" y="f18"/>
                    <a:pt x="f2" y="f19"/>
                  </a:cubicBezTo>
                  <a:cubicBezTo>
                    <a:pt x="f20" y="f21"/>
                    <a:pt x="f12" y="f9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2461CB0A-8C48-44BD-A312-71A378245EAF}"/>
                </a:ext>
              </a:extLst>
            </p:cNvPr>
            <p:cNvSpPr/>
            <p:nvPr/>
          </p:nvSpPr>
          <p:spPr>
            <a:xfrm flipH="1">
              <a:off x="9829196" y="6210632"/>
              <a:ext cx="516764" cy="642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"/>
                <a:gd name="f4" fmla="val 135"/>
                <a:gd name="f5" fmla="val 7"/>
                <a:gd name="f6" fmla="val 18"/>
                <a:gd name="f7" fmla="val 5"/>
                <a:gd name="f8" fmla="val 12"/>
                <a:gd name="f9" fmla="val 2"/>
                <a:gd name="f10" fmla="val 6"/>
                <a:gd name="f11" fmla="val 3"/>
                <a:gd name="f12" fmla="val 16"/>
                <a:gd name="f13" fmla="val 32"/>
                <a:gd name="f14" fmla="val 48"/>
                <a:gd name="f15" fmla="val 13"/>
                <a:gd name="f16" fmla="val 53"/>
                <a:gd name="f17" fmla="val 14"/>
                <a:gd name="f18" fmla="val 57"/>
                <a:gd name="f19" fmla="val 62"/>
                <a:gd name="f20" fmla="val 27"/>
                <a:gd name="f21" fmla="val 86"/>
                <a:gd name="f22" fmla="val 39"/>
                <a:gd name="f23" fmla="val 111"/>
                <a:gd name="f24" fmla="val 51"/>
                <a:gd name="f25" fmla="val 41"/>
                <a:gd name="f26" fmla="val 109"/>
                <a:gd name="f27" fmla="val 83"/>
                <a:gd name="f28" fmla="val 24"/>
                <a:gd name="f29" fmla="val 56"/>
                <a:gd name="f30" fmla="val 43"/>
                <a:gd name="f31" fmla="val 31"/>
                <a:gd name="f32" fmla="*/ f0 1 52"/>
                <a:gd name="f33" fmla="*/ f1 1 13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52"/>
                <a:gd name="f40" fmla="*/ f37 1 135"/>
                <a:gd name="f41" fmla="*/ 0 1 f39"/>
                <a:gd name="f42" fmla="*/ f35 1 f39"/>
                <a:gd name="f43" fmla="*/ 0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2" h="135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5" y="f13"/>
                    <a:pt x="f8" y="f14"/>
                  </a:cubicBezTo>
                  <a:cubicBezTo>
                    <a:pt x="f15" y="f16"/>
                    <a:pt x="f17" y="f18"/>
                    <a:pt x="f12" y="f19"/>
                  </a:cubicBezTo>
                  <a:cubicBezTo>
                    <a:pt x="f20" y="f21"/>
                    <a:pt x="f22" y="f23"/>
                    <a:pt x="f24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5" y="f26"/>
                    <a:pt x="f13" y="f27"/>
                    <a:pt x="f28" y="f29"/>
                  </a:cubicBezTo>
                  <a:cubicBezTo>
                    <a:pt x="f6" y="f30"/>
                    <a:pt x="f15" y="f31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</p:grp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A99A631D-88A0-4FD2-A777-474E25022A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33107" y="1052564"/>
            <a:ext cx="7014709" cy="4969114"/>
          </a:xfrm>
        </p:spPr>
        <p:txBody>
          <a:bodyPr anchor="ctr">
            <a:normAutofit/>
          </a:bodyPr>
          <a:lstStyle/>
          <a:p>
            <a:pPr lvl="0"/>
            <a:r>
              <a:rPr lang="hr-HR" sz="2800" dirty="0">
                <a:solidFill>
                  <a:srgbClr val="233E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jednostavnog je sučelja, oblikovanje sadržaja ne zahtijeva znanje programiranja, fleksibilan je te nudi  veliki izbor  profesionalno dizajniranih  predložaka</a:t>
            </a:r>
          </a:p>
          <a:p>
            <a:pPr lvl="0"/>
            <a:r>
              <a:rPr lang="hr-HR" sz="2800" dirty="0">
                <a:solidFill>
                  <a:srgbClr val="233E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omogućava  jednostavno dijeljenje  gotovih uradaka te njihovu ugradnju na web stranice</a:t>
            </a:r>
          </a:p>
          <a:p>
            <a:pPr marL="0" lvl="0" indent="0">
              <a:buNone/>
            </a:pPr>
            <a:endParaRPr lang="hr-HR" dirty="0">
              <a:solidFill>
                <a:srgbClr val="233E4F"/>
              </a:solidFill>
            </a:endParaRPr>
          </a:p>
        </p:txBody>
      </p:sp>
      <p:pic>
        <p:nvPicPr>
          <p:cNvPr id="19" name="Slika 4">
            <a:extLst>
              <a:ext uri="{FF2B5EF4-FFF2-40B4-BE49-F238E27FC236}">
                <a16:creationId xmlns:a16="http://schemas.microsoft.com/office/drawing/2014/main" id="{6D7EAA9C-E6B5-4BA9-897D-749E1006D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167" y="1918406"/>
            <a:ext cx="3021187" cy="3021187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20" name="Rezervirano mjesto podnožja 5">
            <a:extLst>
              <a:ext uri="{FF2B5EF4-FFF2-40B4-BE49-F238E27FC236}">
                <a16:creationId xmlns:a16="http://schemas.microsoft.com/office/drawing/2014/main" id="{A9413A1F-6ECF-4186-A380-BC394FE7AE82}"/>
              </a:ext>
            </a:extLst>
          </p:cNvPr>
          <p:cNvSpPr txBox="1"/>
          <p:nvPr/>
        </p:nvSpPr>
        <p:spPr>
          <a:xfrm>
            <a:off x="10189927" y="6112937"/>
            <a:ext cx="1733190" cy="36512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 dirty="0">
                <a:solidFill>
                  <a:srgbClr val="898989"/>
                </a:solidFill>
                <a:uFillTx/>
                <a:latin typeface="Century Gothic"/>
              </a:rPr>
              <a:t>CUC, </a:t>
            </a:r>
            <a:r>
              <a:rPr lang="en-US" sz="900" b="0" i="0" u="none" strike="noStrike" kern="1200" cap="none" spc="0" baseline="0" dirty="0" err="1">
                <a:solidFill>
                  <a:srgbClr val="898989"/>
                </a:solidFill>
                <a:uFillTx/>
                <a:latin typeface="Century Gothic"/>
              </a:rPr>
              <a:t>Šibenik</a:t>
            </a:r>
            <a:r>
              <a:rPr lang="en-US" sz="900" b="0" i="0" u="none" strike="noStrike" kern="1200" cap="none" spc="0" baseline="0" dirty="0">
                <a:solidFill>
                  <a:srgbClr val="898989"/>
                </a:solidFill>
                <a:uFillTx/>
                <a:latin typeface="Century Gothic"/>
              </a:rPr>
              <a:t>, 6.-8.11.2019.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EF98BAB-0001-4E4D-83DD-F9F02C474474}"/>
              </a:ext>
            </a:extLst>
          </p:cNvPr>
          <p:cNvSpPr txBox="1"/>
          <p:nvPr/>
        </p:nvSpPr>
        <p:spPr>
          <a:xfrm>
            <a:off x="1511613" y="760177"/>
            <a:ext cx="5681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Genially</a:t>
            </a:r>
            <a:endParaRPr lang="hr-H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CFE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D114A274-6E3B-4631-BFD7-19EFA41B2B11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CFE2E7"/>
          </a:solidFill>
          <a:ln cap="rnd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ectangle 46">
            <a:extLst>
              <a:ext uri="{FF2B5EF4-FFF2-40B4-BE49-F238E27FC236}">
                <a16:creationId xmlns:a16="http://schemas.microsoft.com/office/drawing/2014/main" id="{41EFD075-31B2-4C49-960A-057DFCB6786C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2E5369"/>
          </a:solidFill>
          <a:ln cap="rnd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hr-HR"/>
          </a:p>
        </p:txBody>
      </p:sp>
      <p:grpSp>
        <p:nvGrpSpPr>
          <p:cNvPr id="5" name="Group 50">
            <a:extLst>
              <a:ext uri="{FF2B5EF4-FFF2-40B4-BE49-F238E27FC236}">
                <a16:creationId xmlns:a16="http://schemas.microsoft.com/office/drawing/2014/main" id="{93907D9B-C444-4310-8A24-49164A421FD9}"/>
              </a:ext>
            </a:extLst>
          </p:cNvPr>
          <p:cNvGrpSpPr/>
          <p:nvPr/>
        </p:nvGrpSpPr>
        <p:grpSpPr>
          <a:xfrm>
            <a:off x="6009967" y="0"/>
            <a:ext cx="6176982" cy="6853245"/>
            <a:chOff x="6009967" y="0"/>
            <a:chExt cx="6176982" cy="6853245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54716C44-64A8-4C31-AB15-37E993812338}"/>
                </a:ext>
              </a:extLst>
            </p:cNvPr>
            <p:cNvSpPr/>
            <p:nvPr/>
          </p:nvSpPr>
          <p:spPr>
            <a:xfrm flipH="1">
              <a:off x="11968938" y="2422300"/>
              <a:ext cx="218011" cy="6464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"/>
                <a:gd name="f4" fmla="val 136"/>
                <a:gd name="f5" fmla="val 20"/>
                <a:gd name="f6" fmla="val 117"/>
                <a:gd name="f7" fmla="val 19"/>
                <a:gd name="f8" fmla="val 99"/>
                <a:gd name="f9" fmla="val 17"/>
                <a:gd name="f10" fmla="val 80"/>
                <a:gd name="f11" fmla="val 11"/>
                <a:gd name="f12" fmla="val 54"/>
                <a:gd name="f13" fmla="val 6"/>
                <a:gd name="f14" fmla="val 27"/>
                <a:gd name="f15" fmla="val 35"/>
                <a:gd name="f16" fmla="val 64"/>
                <a:gd name="f17" fmla="val 13"/>
                <a:gd name="f18" fmla="val 94"/>
                <a:gd name="f19" fmla="val 124"/>
                <a:gd name="f20" fmla="val 128"/>
                <a:gd name="f21" fmla="val 21"/>
                <a:gd name="f22" fmla="val 132"/>
                <a:gd name="f23" fmla="*/ f0 1 22"/>
                <a:gd name="f24" fmla="*/ f1 1 136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22"/>
                <a:gd name="f31" fmla="*/ f28 1 136"/>
                <a:gd name="f32" fmla="*/ 0 1 f30"/>
                <a:gd name="f33" fmla="*/ f26 1 f30"/>
                <a:gd name="f34" fmla="*/ 0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2" h="136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  <a:cubicBezTo>
                    <a:pt x="f2" y="f15"/>
                    <a:pt x="f2" y="f15"/>
                    <a:pt x="f2" y="f15"/>
                  </a:cubicBezTo>
                  <a:cubicBezTo>
                    <a:pt x="f13" y="f16"/>
                    <a:pt x="f17" y="f18"/>
                    <a:pt x="f5" y="f19"/>
                  </a:cubicBezTo>
                  <a:cubicBezTo>
                    <a:pt x="f5" y="f20"/>
                    <a:pt x="f21" y="f22"/>
                    <a:pt x="f3" y="f4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052A9FDB-E182-4B33-998B-97FD3F1BC91F}"/>
                </a:ext>
              </a:extLst>
            </p:cNvPr>
            <p:cNvSpPr/>
            <p:nvPr/>
          </p:nvSpPr>
          <p:spPr>
            <a:xfrm flipH="1">
              <a:off x="10507452" y="3022585"/>
              <a:ext cx="1400924" cy="23972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0"/>
                <a:gd name="f4" fmla="val 504"/>
                <a:gd name="f5" fmla="val 86"/>
                <a:gd name="f6" fmla="val 350"/>
                <a:gd name="f7" fmla="val 103"/>
                <a:gd name="f8" fmla="val 402"/>
                <a:gd name="f9" fmla="val 120"/>
                <a:gd name="f10" fmla="val 453"/>
                <a:gd name="f11" fmla="val 139"/>
                <a:gd name="f12" fmla="val 495"/>
                <a:gd name="f13" fmla="val 487"/>
                <a:gd name="f14" fmla="val 478"/>
                <a:gd name="f15" fmla="val 124"/>
                <a:gd name="f16" fmla="val 435"/>
                <a:gd name="f17" fmla="val 109"/>
                <a:gd name="f18" fmla="val 391"/>
                <a:gd name="f19" fmla="val 95"/>
                <a:gd name="f20" fmla="val 347"/>
                <a:gd name="f21" fmla="val 58"/>
                <a:gd name="f22" fmla="val 233"/>
                <a:gd name="f23" fmla="val 27"/>
                <a:gd name="f24" fmla="val 117"/>
                <a:gd name="f25" fmla="val 2"/>
                <a:gd name="f26" fmla="val 20"/>
                <a:gd name="f27" fmla="val 4"/>
                <a:gd name="f28" fmla="val 41"/>
                <a:gd name="f29" fmla="val 6"/>
                <a:gd name="f30" fmla="val 61"/>
                <a:gd name="f31" fmla="val 30"/>
                <a:gd name="f32" fmla="val 158"/>
                <a:gd name="f33" fmla="val 56"/>
                <a:gd name="f34" fmla="val 255"/>
                <a:gd name="f35" fmla="*/ f0 1 140"/>
                <a:gd name="f36" fmla="*/ f1 1 504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40"/>
                <a:gd name="f43" fmla="*/ f40 1 504"/>
                <a:gd name="f44" fmla="*/ 0 1 f42"/>
                <a:gd name="f45" fmla="*/ f38 1 f42"/>
                <a:gd name="f46" fmla="*/ 0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40" h="504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1" y="f12"/>
                    <a:pt x="f11" y="f13"/>
                    <a:pt x="f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4E1336E0-0D8E-41DC-8566-6035214E845A}"/>
                </a:ext>
              </a:extLst>
            </p:cNvPr>
            <p:cNvSpPr/>
            <p:nvPr/>
          </p:nvSpPr>
          <p:spPr>
            <a:xfrm flipH="1">
              <a:off x="9118643" y="5387169"/>
              <a:ext cx="1320183" cy="14660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"/>
                <a:gd name="f4" fmla="val 308"/>
                <a:gd name="f5" fmla="val 8"/>
                <a:gd name="f6" fmla="val 22"/>
                <a:gd name="f7" fmla="val 5"/>
                <a:gd name="f8" fmla="val 15"/>
                <a:gd name="f9" fmla="val 2"/>
                <a:gd name="f10" fmla="val 10"/>
                <a:gd name="f11" fmla="val 19"/>
                <a:gd name="f12" fmla="val 29"/>
                <a:gd name="f13" fmla="val 21"/>
                <a:gd name="f14" fmla="val 85"/>
                <a:gd name="f15" fmla="val 44"/>
                <a:gd name="f16" fmla="val 140"/>
                <a:gd name="f17" fmla="val 68"/>
                <a:gd name="f18" fmla="val 194"/>
                <a:gd name="f19" fmla="val 232"/>
                <a:gd name="f20" fmla="val 104"/>
                <a:gd name="f21" fmla="val 270"/>
                <a:gd name="f22" fmla="val 123"/>
                <a:gd name="f23" fmla="val 113"/>
                <a:gd name="f24" fmla="val 269"/>
                <a:gd name="f25" fmla="val 94"/>
                <a:gd name="f26" fmla="val 230"/>
                <a:gd name="f27" fmla="val 77"/>
                <a:gd name="f28" fmla="val 190"/>
                <a:gd name="f29" fmla="val 52"/>
                <a:gd name="f30" fmla="val 135"/>
                <a:gd name="f31" fmla="val 79"/>
                <a:gd name="f32" fmla="*/ f0 1 132"/>
                <a:gd name="f33" fmla="*/ f1 1 30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32"/>
                <a:gd name="f40" fmla="*/ f37 1 308"/>
                <a:gd name="f41" fmla="*/ 0 1 f39"/>
                <a:gd name="f42" fmla="*/ f35 1 f39"/>
                <a:gd name="f43" fmla="*/ 0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32" h="308">
                  <a:moveTo>
                    <a:pt x="f5" y="f6"/>
                  </a:moveTo>
                  <a:cubicBezTo>
                    <a:pt x="f7" y="f8"/>
                    <a:pt x="f9" y="f5"/>
                    <a:pt x="f2" y="f2"/>
                  </a:cubicBezTo>
                  <a:cubicBezTo>
                    <a:pt x="f2" y="f10"/>
                    <a:pt x="f2" y="f11"/>
                    <a:pt x="f2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4" y="f19"/>
                    <a:pt x="f20" y="f21"/>
                    <a:pt x="f22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12" y="f31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DF8F123E-FB42-434E-B781-941690B7D392}"/>
                </a:ext>
              </a:extLst>
            </p:cNvPr>
            <p:cNvSpPr/>
            <p:nvPr/>
          </p:nvSpPr>
          <p:spPr>
            <a:xfrm flipH="1">
              <a:off x="9736339" y="6478066"/>
              <a:ext cx="371429" cy="375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"/>
                <a:gd name="f4" fmla="val 79"/>
                <a:gd name="f5" fmla="val 28"/>
                <a:gd name="f6" fmla="val 24"/>
                <a:gd name="f7" fmla="val 53"/>
                <a:gd name="f8" fmla="val 12"/>
                <a:gd name="f9" fmla="val 27"/>
                <a:gd name="f10" fmla="val 8"/>
                <a:gd name="f11" fmla="val 17"/>
                <a:gd name="f12" fmla="*/ f0 1 37"/>
                <a:gd name="f13" fmla="*/ f1 1 7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7"/>
                <a:gd name="f20" fmla="*/ f17 1 79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7" h="7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C9A3A69E-910A-47DD-8030-7F02A50DC7E1}"/>
                </a:ext>
              </a:extLst>
            </p:cNvPr>
            <p:cNvSpPr/>
            <p:nvPr/>
          </p:nvSpPr>
          <p:spPr>
            <a:xfrm flipH="1">
              <a:off x="10188509" y="3068762"/>
              <a:ext cx="1780428" cy="34362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"/>
                <a:gd name="f4" fmla="val 722"/>
                <a:gd name="f5" fmla="val 162"/>
                <a:gd name="f6" fmla="val 660"/>
                <a:gd name="f7" fmla="val 145"/>
                <a:gd name="f8" fmla="val 618"/>
                <a:gd name="f9" fmla="val 130"/>
                <a:gd name="f10" fmla="val 576"/>
                <a:gd name="f11" fmla="val 116"/>
                <a:gd name="f12" fmla="val 534"/>
                <a:gd name="f13" fmla="val 84"/>
                <a:gd name="f14" fmla="val 437"/>
                <a:gd name="f15" fmla="val 59"/>
                <a:gd name="f16" fmla="val 337"/>
                <a:gd name="f17" fmla="val 40"/>
                <a:gd name="f18" fmla="val 236"/>
                <a:gd name="f19" fmla="val 29"/>
                <a:gd name="f20" fmla="val 175"/>
                <a:gd name="f21" fmla="val 20"/>
                <a:gd name="f22" fmla="val 113"/>
                <a:gd name="f23" fmla="val 12"/>
                <a:gd name="f24" fmla="val 51"/>
                <a:gd name="f25" fmla="val 8"/>
                <a:gd name="f26" fmla="val 34"/>
                <a:gd name="f27" fmla="val 4"/>
                <a:gd name="f28" fmla="val 17"/>
                <a:gd name="f29" fmla="val 79"/>
                <a:gd name="f30" fmla="val 19"/>
                <a:gd name="f31" fmla="val 159"/>
                <a:gd name="f32" fmla="val 33"/>
                <a:gd name="f33" fmla="val 237"/>
                <a:gd name="f34" fmla="val 339"/>
                <a:gd name="f35" fmla="val 76"/>
                <a:gd name="f36" fmla="val 439"/>
                <a:gd name="f37" fmla="val 107"/>
                <a:gd name="f38" fmla="val 537"/>
                <a:gd name="f39" fmla="val 123"/>
                <a:gd name="f40" fmla="val 586"/>
                <a:gd name="f41" fmla="val 141"/>
                <a:gd name="f42" fmla="val 634"/>
                <a:gd name="f43" fmla="val 160"/>
                <a:gd name="f44" fmla="val 681"/>
                <a:gd name="f45" fmla="val 166"/>
                <a:gd name="f46" fmla="val 695"/>
                <a:gd name="f47" fmla="val 172"/>
                <a:gd name="f48" fmla="val 708"/>
                <a:gd name="f49" fmla="val 176"/>
                <a:gd name="f50" fmla="val 717"/>
                <a:gd name="f51" fmla="val 713"/>
                <a:gd name="f52" fmla="val 174"/>
                <a:gd name="f53" fmla="val 169"/>
                <a:gd name="f54" fmla="val 692"/>
                <a:gd name="f55" fmla="val 165"/>
                <a:gd name="f56" fmla="val 676"/>
                <a:gd name="f57" fmla="*/ f0 1 178"/>
                <a:gd name="f58" fmla="*/ f1 1 722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178"/>
                <a:gd name="f65" fmla="*/ f62 1 722"/>
                <a:gd name="f66" fmla="*/ 0 1 f64"/>
                <a:gd name="f67" fmla="*/ f60 1 f64"/>
                <a:gd name="f68" fmla="*/ 0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78" h="72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5" y="f29"/>
                    <a:pt x="f30" y="f31"/>
                    <a:pt x="f32" y="f33"/>
                  </a:cubicBezTo>
                  <a:cubicBezTo>
                    <a:pt x="f24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3" y="f4"/>
                  </a:cubicBezTo>
                  <a:cubicBezTo>
                    <a:pt x="f49" y="f50"/>
                    <a:pt x="f20" y="f51"/>
                    <a:pt x="f52" y="f48"/>
                  </a:cubicBezTo>
                  <a:cubicBezTo>
                    <a:pt x="f53" y="f54"/>
                    <a:pt x="f55" y="f5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DBA436AA-CC3B-4C5B-9A6F-588C4D5F262F}"/>
                </a:ext>
              </a:extLst>
            </p:cNvPr>
            <p:cNvSpPr/>
            <p:nvPr/>
          </p:nvSpPr>
          <p:spPr>
            <a:xfrm flipH="1">
              <a:off x="11908377" y="0"/>
              <a:ext cx="230127" cy="3022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635"/>
                <a:gd name="f5" fmla="val 11"/>
                <a:gd name="f6" fmla="val 577"/>
                <a:gd name="f7" fmla="val 12"/>
                <a:gd name="f8" fmla="val 581"/>
                <a:gd name="f9" fmla="val 585"/>
                <a:gd name="f10" fmla="val 589"/>
                <a:gd name="f11" fmla="val 15"/>
                <a:gd name="f12" fmla="val 603"/>
                <a:gd name="f13" fmla="val 19"/>
                <a:gd name="f14" fmla="val 617"/>
                <a:gd name="f15" fmla="val 22"/>
                <a:gd name="f16" fmla="val 632"/>
                <a:gd name="f17" fmla="val 633"/>
                <a:gd name="f18" fmla="val 634"/>
                <a:gd name="f19" fmla="val 21"/>
                <a:gd name="f20" fmla="val 615"/>
                <a:gd name="f21" fmla="val 596"/>
                <a:gd name="f22" fmla="val 17"/>
                <a:gd name="f23" fmla="val 576"/>
                <a:gd name="f24" fmla="val 9"/>
                <a:gd name="f25" fmla="val 474"/>
                <a:gd name="f26" fmla="val 5"/>
                <a:gd name="f27" fmla="val 372"/>
                <a:gd name="f28" fmla="val 269"/>
                <a:gd name="f29" fmla="val 6"/>
                <a:gd name="f30" fmla="val 179"/>
                <a:gd name="f31" fmla="val 90"/>
                <a:gd name="f32" fmla="val 89"/>
                <a:gd name="f33" fmla="val 2"/>
                <a:gd name="f34" fmla="val 1"/>
                <a:gd name="f35" fmla="val 3"/>
                <a:gd name="f36" fmla="*/ f0 1 23"/>
                <a:gd name="f37" fmla="*/ f1 1 635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23"/>
                <a:gd name="f44" fmla="*/ f41 1 635"/>
                <a:gd name="f45" fmla="*/ 0 1 f43"/>
                <a:gd name="f46" fmla="*/ f39 1 f43"/>
                <a:gd name="f47" fmla="*/ 0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23" h="635">
                  <a:moveTo>
                    <a:pt x="f5" y="f6"/>
                  </a:moveTo>
                  <a:cubicBezTo>
                    <a:pt x="f7" y="f8"/>
                    <a:pt x="f7" y="f9"/>
                    <a:pt x="f7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5" y="f18"/>
                    <a:pt x="f3" y="f4"/>
                  </a:cubicBezTo>
                  <a:cubicBezTo>
                    <a:pt x="f19" y="f20"/>
                    <a:pt x="f13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9" y="f30"/>
                    <a:pt x="f24" y="f31"/>
                    <a:pt x="f11" y="f2"/>
                  </a:cubicBezTo>
                  <a:cubicBezTo>
                    <a:pt x="f7" y="f2"/>
                    <a:pt x="f7" y="f2"/>
                    <a:pt x="f7" y="f2"/>
                  </a:cubicBezTo>
                  <a:cubicBezTo>
                    <a:pt x="f26" y="f32"/>
                    <a:pt x="f33" y="f30"/>
                    <a:pt x="f34" y="f28"/>
                  </a:cubicBezTo>
                  <a:cubicBezTo>
                    <a:pt x="f2" y="f27"/>
                    <a:pt x="f35" y="f25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D9B79638-2817-46EE-B4BC-1B3F8A996575}"/>
                </a:ext>
              </a:extLst>
            </p:cNvPr>
            <p:cNvSpPr/>
            <p:nvPr/>
          </p:nvSpPr>
          <p:spPr>
            <a:xfrm flipH="1">
              <a:off x="11847816" y="2803248"/>
              <a:ext cx="169566" cy="50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2"/>
                <a:gd name="f6" fmla="val 19"/>
                <a:gd name="f7" fmla="val 3"/>
                <a:gd name="f8" fmla="val 37"/>
                <a:gd name="f9" fmla="val 5"/>
                <a:gd name="f10" fmla="val 56"/>
                <a:gd name="f11" fmla="val 9"/>
                <a:gd name="f12" fmla="val 73"/>
                <a:gd name="f13" fmla="val 13"/>
                <a:gd name="f14" fmla="val 90"/>
                <a:gd name="f15" fmla="val 15"/>
                <a:gd name="f16" fmla="val 87"/>
                <a:gd name="f17" fmla="val 66"/>
                <a:gd name="f18" fmla="val 11"/>
                <a:gd name="f19" fmla="val 46"/>
                <a:gd name="f20" fmla="val 10"/>
                <a:gd name="f21" fmla="val 45"/>
                <a:gd name="f22" fmla="val 44"/>
                <a:gd name="f23" fmla="val 43"/>
                <a:gd name="f24" fmla="val 7"/>
                <a:gd name="f25" fmla="val 28"/>
                <a:gd name="f26" fmla="val 14"/>
                <a:gd name="f27" fmla="*/ f0 1 17"/>
                <a:gd name="f28" fmla="*/ f1 1 10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7"/>
                <a:gd name="f35" fmla="*/ f32 1 107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7" h="107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3" y="f4"/>
                  </a:cubicBezTo>
                  <a:cubicBezTo>
                    <a:pt x="f15" y="f16"/>
                    <a:pt x="f13" y="f17"/>
                    <a:pt x="f18" y="f19"/>
                  </a:cubicBezTo>
                  <a:cubicBezTo>
                    <a:pt x="f20" y="f21"/>
                    <a:pt x="f20" y="f22"/>
                    <a:pt x="f20" y="f23"/>
                  </a:cubicBezTo>
                  <a:cubicBezTo>
                    <a:pt x="f24" y="f25"/>
                    <a:pt x="f7" y="f26"/>
                    <a:pt x="f2" y="f2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3655164A-9548-48A0-990B-C2D50988BA0C}"/>
                </a:ext>
              </a:extLst>
            </p:cNvPr>
            <p:cNvSpPr/>
            <p:nvPr/>
          </p:nvSpPr>
          <p:spPr>
            <a:xfrm flipH="1">
              <a:off x="10107768" y="5419877"/>
              <a:ext cx="411800" cy="10581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"/>
                <a:gd name="f4" fmla="val 222"/>
                <a:gd name="f5" fmla="val 31"/>
                <a:gd name="f6" fmla="val 2"/>
                <a:gd name="f7" fmla="val 62"/>
                <a:gd name="f8" fmla="val 5"/>
                <a:gd name="f9" fmla="val 93"/>
                <a:gd name="f10" fmla="val 8"/>
                <a:gd name="f11" fmla="val 117"/>
                <a:gd name="f12" fmla="val 12"/>
                <a:gd name="f13" fmla="val 142"/>
                <a:gd name="f14" fmla="val 17"/>
                <a:gd name="f15" fmla="val 166"/>
                <a:gd name="f16" fmla="val 19"/>
                <a:gd name="f17" fmla="val 172"/>
                <a:gd name="f18" fmla="val 22"/>
                <a:gd name="f19" fmla="val 178"/>
                <a:gd name="f20" fmla="val 24"/>
                <a:gd name="f21" fmla="val 184"/>
                <a:gd name="f22" fmla="val 30"/>
                <a:gd name="f23" fmla="val 197"/>
                <a:gd name="f24" fmla="val 35"/>
                <a:gd name="f25" fmla="val 209"/>
                <a:gd name="f26" fmla="val 40"/>
                <a:gd name="f27" fmla="val 219"/>
                <a:gd name="f28" fmla="val 39"/>
                <a:gd name="f29" fmla="val 215"/>
                <a:gd name="f30" fmla="val 38"/>
                <a:gd name="f31" fmla="val 212"/>
                <a:gd name="f32" fmla="val 26"/>
                <a:gd name="f33" fmla="val 18"/>
                <a:gd name="f34" fmla="val 132"/>
                <a:gd name="f35" fmla="val 13"/>
                <a:gd name="f36" fmla="val 92"/>
                <a:gd name="f37" fmla="val 11"/>
                <a:gd name="f38" fmla="val 68"/>
                <a:gd name="f39" fmla="val 9"/>
                <a:gd name="f40" fmla="val 45"/>
                <a:gd name="f41" fmla="val 21"/>
                <a:gd name="f42" fmla="val 7"/>
                <a:gd name="f43" fmla="val 20"/>
                <a:gd name="f44" fmla="val 6"/>
                <a:gd name="f45" fmla="*/ f0 1 41"/>
                <a:gd name="f46" fmla="*/ f1 1 222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41"/>
                <a:gd name="f53" fmla="*/ f50 1 222"/>
                <a:gd name="f54" fmla="*/ 0 1 f52"/>
                <a:gd name="f55" fmla="*/ f48 1 f52"/>
                <a:gd name="f56" fmla="*/ 0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41" h="222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3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17"/>
                    <a:pt x="f33" y="f34"/>
                    <a:pt x="f35" y="f36"/>
                  </a:cubicBezTo>
                  <a:cubicBezTo>
                    <a:pt x="f37" y="f38"/>
                    <a:pt x="f39" y="f40"/>
                    <a:pt x="f10" y="f18"/>
                  </a:cubicBezTo>
                  <a:cubicBezTo>
                    <a:pt x="f10" y="f41"/>
                    <a:pt x="f42" y="f43"/>
                    <a:pt x="f42" y="f33"/>
                  </a:cubicBezTo>
                  <a:cubicBezTo>
                    <a:pt x="f8" y="f12"/>
                    <a:pt x="f6" y="f44"/>
                    <a:pt x="f2" y="f2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6A9002B7-BC6D-4250-9FF2-C3403B69817E}"/>
                </a:ext>
              </a:extLst>
            </p:cNvPr>
            <p:cNvSpPr/>
            <p:nvPr/>
          </p:nvSpPr>
          <p:spPr>
            <a:xfrm flipH="1">
              <a:off x="6009967" y="221229"/>
              <a:ext cx="4497485" cy="5165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0"/>
                <a:gd name="f4" fmla="val 878"/>
                <a:gd name="f5" fmla="val 7"/>
                <a:gd name="f6" fmla="val 854"/>
                <a:gd name="f7" fmla="val 10"/>
                <a:gd name="f8" fmla="val 772"/>
                <a:gd name="f9" fmla="val 26"/>
                <a:gd name="f10" fmla="val 691"/>
                <a:gd name="f11" fmla="val 50"/>
                <a:gd name="f12" fmla="val 613"/>
                <a:gd name="f13" fmla="val 75"/>
                <a:gd name="f14" fmla="val 535"/>
                <a:gd name="f15" fmla="val 109"/>
                <a:gd name="f16" fmla="val 460"/>
                <a:gd name="f17" fmla="val 149"/>
                <a:gd name="f18" fmla="val 388"/>
                <a:gd name="f19" fmla="val 189"/>
                <a:gd name="f20" fmla="val 316"/>
                <a:gd name="f21" fmla="val 235"/>
                <a:gd name="f22" fmla="val 248"/>
                <a:gd name="f23" fmla="val 285"/>
                <a:gd name="f24" fmla="val 183"/>
                <a:gd name="f25" fmla="val 310"/>
                <a:gd name="f26" fmla="val 151"/>
                <a:gd name="f27" fmla="val 337"/>
                <a:gd name="f28" fmla="val 119"/>
                <a:gd name="f29" fmla="val 364"/>
                <a:gd name="f30" fmla="val 89"/>
                <a:gd name="f31" fmla="val 378"/>
                <a:gd name="f32" fmla="val 74"/>
                <a:gd name="f33" fmla="val 392"/>
                <a:gd name="f34" fmla="val 58"/>
                <a:gd name="f35" fmla="val 406"/>
                <a:gd name="f36" fmla="val 44"/>
                <a:gd name="f37" fmla="val 421"/>
                <a:gd name="f38" fmla="val 29"/>
                <a:gd name="f39" fmla="val 435"/>
                <a:gd name="f40" fmla="val 15"/>
                <a:gd name="f41" fmla="val 1"/>
                <a:gd name="f42" fmla="val 434"/>
                <a:gd name="f43" fmla="val 14"/>
                <a:gd name="f44" fmla="val 420"/>
                <a:gd name="f45" fmla="val 28"/>
                <a:gd name="f46" fmla="val 405"/>
                <a:gd name="f47" fmla="val 43"/>
                <a:gd name="f48" fmla="val 391"/>
                <a:gd name="f49" fmla="val 57"/>
                <a:gd name="f50" fmla="val 377"/>
                <a:gd name="f51" fmla="val 72"/>
                <a:gd name="f52" fmla="val 363"/>
                <a:gd name="f53" fmla="val 88"/>
                <a:gd name="f54" fmla="val 335"/>
                <a:gd name="f55" fmla="val 118"/>
                <a:gd name="f56" fmla="val 308"/>
                <a:gd name="f57" fmla="val 283"/>
                <a:gd name="f58" fmla="val 181"/>
                <a:gd name="f59" fmla="val 232"/>
                <a:gd name="f60" fmla="val 246"/>
                <a:gd name="f61" fmla="val 185"/>
                <a:gd name="f62" fmla="val 314"/>
                <a:gd name="f63" fmla="val 145"/>
                <a:gd name="f64" fmla="val 386"/>
                <a:gd name="f65" fmla="val 104"/>
                <a:gd name="f66" fmla="val 457"/>
                <a:gd name="f67" fmla="val 70"/>
                <a:gd name="f68" fmla="val 533"/>
                <a:gd name="f69" fmla="val 45"/>
                <a:gd name="f70" fmla="val 611"/>
                <a:gd name="f71" fmla="val 19"/>
                <a:gd name="f72" fmla="val 690"/>
                <a:gd name="f73" fmla="val 3"/>
                <a:gd name="f74" fmla="val 771"/>
                <a:gd name="f75" fmla="val 856"/>
                <a:gd name="f76" fmla="val 857"/>
                <a:gd name="f77" fmla="val 859"/>
                <a:gd name="f78" fmla="val 2"/>
                <a:gd name="f79" fmla="val 865"/>
                <a:gd name="f80" fmla="val 4"/>
                <a:gd name="f81" fmla="val 872"/>
                <a:gd name="f82" fmla="val 870"/>
                <a:gd name="f83" fmla="val 862"/>
                <a:gd name="f84" fmla="*/ f0 1 450"/>
                <a:gd name="f85" fmla="*/ f1 1 878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450"/>
                <a:gd name="f92" fmla="*/ f89 1 878"/>
                <a:gd name="f93" fmla="*/ 0 1 f91"/>
                <a:gd name="f94" fmla="*/ f87 1 f91"/>
                <a:gd name="f95" fmla="*/ 0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450" h="87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3" y="f41"/>
                  </a:cubicBezTo>
                  <a:cubicBezTo>
                    <a:pt x="f3" y="f2"/>
                    <a:pt x="f3" y="f2"/>
                    <a:pt x="f3" y="f2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17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2" y="f6"/>
                  </a:cubicBezTo>
                  <a:cubicBezTo>
                    <a:pt x="f2" y="f75"/>
                    <a:pt x="f2" y="f76"/>
                    <a:pt x="f2" y="f77"/>
                  </a:cubicBezTo>
                  <a:cubicBezTo>
                    <a:pt x="f78" y="f79"/>
                    <a:pt x="f80" y="f81"/>
                    <a:pt x="f5" y="f4"/>
                  </a:cubicBezTo>
                  <a:cubicBezTo>
                    <a:pt x="f5" y="f82"/>
                    <a:pt x="f5" y="f83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0DC88114-3696-4223-89B6-339615A927B2}"/>
                </a:ext>
              </a:extLst>
            </p:cNvPr>
            <p:cNvSpPr/>
            <p:nvPr/>
          </p:nvSpPr>
          <p:spPr>
            <a:xfrm flipH="1">
              <a:off x="9837270" y="6505005"/>
              <a:ext cx="351239" cy="348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73"/>
                <a:gd name="f5" fmla="val 7"/>
                <a:gd name="f6" fmla="val 24"/>
                <a:gd name="f7" fmla="val 16"/>
                <a:gd name="f8" fmla="val 49"/>
                <a:gd name="f9" fmla="val 26"/>
                <a:gd name="f10" fmla="val 23"/>
                <a:gd name="f11" fmla="val 11"/>
                <a:gd name="f12" fmla="*/ f0 1 35"/>
                <a:gd name="f13" fmla="*/ f1 1 7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"/>
                <a:gd name="f20" fmla="*/ f17 1 73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" h="7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BA8E83B3-28CF-4559-B35B-EA8F4ABF5780}"/>
                </a:ext>
              </a:extLst>
            </p:cNvPr>
            <p:cNvSpPr/>
            <p:nvPr/>
          </p:nvSpPr>
          <p:spPr>
            <a:xfrm flipH="1">
              <a:off x="10438817" y="5296735"/>
              <a:ext cx="80741" cy="2289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7"/>
                <a:gd name="f6" fmla="val 44"/>
                <a:gd name="f7" fmla="val 46"/>
                <a:gd name="f8" fmla="val 47"/>
                <a:gd name="f9" fmla="val 38"/>
                <a:gd name="f10" fmla="val 29"/>
                <a:gd name="f11" fmla="val 19"/>
                <a:gd name="f12" fmla="val 5"/>
                <a:gd name="f13" fmla="val 13"/>
                <a:gd name="f14" fmla="val 3"/>
                <a:gd name="f15" fmla="val 6"/>
                <a:gd name="f16" fmla="val 1"/>
                <a:gd name="f17" fmla="val 9"/>
                <a:gd name="f18" fmla="val 17"/>
                <a:gd name="f19" fmla="val 26"/>
                <a:gd name="f20" fmla="val 2"/>
                <a:gd name="f21" fmla="val 32"/>
                <a:gd name="f22" fmla="*/ f0 1 8"/>
                <a:gd name="f23" fmla="*/ f1 1 4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8"/>
                <a:gd name="f30" fmla="*/ f27 1 48"/>
                <a:gd name="f31" fmla="*/ 0 1 f29"/>
                <a:gd name="f32" fmla="*/ f25 1 f29"/>
                <a:gd name="f33" fmla="*/ 0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" h="48">
                  <a:moveTo>
                    <a:pt x="f5" y="f6"/>
                  </a:moveTo>
                  <a:cubicBezTo>
                    <a:pt x="f5" y="f7"/>
                    <a:pt x="f3" y="f8"/>
                    <a:pt x="f3" y="f4"/>
                  </a:cubicBezTo>
                  <a:cubicBezTo>
                    <a:pt x="f3" y="f9"/>
                    <a:pt x="f3" y="f10"/>
                    <a:pt x="f3" y="f11"/>
                  </a:cubicBezTo>
                  <a:cubicBezTo>
                    <a:pt x="f12" y="f13"/>
                    <a:pt x="f14" y="f15"/>
                    <a:pt x="f16" y="f2"/>
                  </a:cubicBezTo>
                  <a:cubicBezTo>
                    <a:pt x="f2" y="f17"/>
                    <a:pt x="f2" y="f18"/>
                    <a:pt x="f2" y="f19"/>
                  </a:cubicBezTo>
                  <a:cubicBezTo>
                    <a:pt x="f20" y="f21"/>
                    <a:pt x="f12" y="f9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C1CDD0FB-5EEA-49D6-BA8B-D8A3EB7E2921}"/>
                </a:ext>
              </a:extLst>
            </p:cNvPr>
            <p:cNvSpPr/>
            <p:nvPr/>
          </p:nvSpPr>
          <p:spPr>
            <a:xfrm flipH="1">
              <a:off x="9829196" y="6210632"/>
              <a:ext cx="516764" cy="642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"/>
                <a:gd name="f4" fmla="val 135"/>
                <a:gd name="f5" fmla="val 7"/>
                <a:gd name="f6" fmla="val 18"/>
                <a:gd name="f7" fmla="val 5"/>
                <a:gd name="f8" fmla="val 12"/>
                <a:gd name="f9" fmla="val 2"/>
                <a:gd name="f10" fmla="val 6"/>
                <a:gd name="f11" fmla="val 3"/>
                <a:gd name="f12" fmla="val 16"/>
                <a:gd name="f13" fmla="val 32"/>
                <a:gd name="f14" fmla="val 48"/>
                <a:gd name="f15" fmla="val 13"/>
                <a:gd name="f16" fmla="val 53"/>
                <a:gd name="f17" fmla="val 14"/>
                <a:gd name="f18" fmla="val 57"/>
                <a:gd name="f19" fmla="val 62"/>
                <a:gd name="f20" fmla="val 27"/>
                <a:gd name="f21" fmla="val 86"/>
                <a:gd name="f22" fmla="val 39"/>
                <a:gd name="f23" fmla="val 111"/>
                <a:gd name="f24" fmla="val 51"/>
                <a:gd name="f25" fmla="val 41"/>
                <a:gd name="f26" fmla="val 109"/>
                <a:gd name="f27" fmla="val 83"/>
                <a:gd name="f28" fmla="val 24"/>
                <a:gd name="f29" fmla="val 56"/>
                <a:gd name="f30" fmla="val 43"/>
                <a:gd name="f31" fmla="val 31"/>
                <a:gd name="f32" fmla="*/ f0 1 52"/>
                <a:gd name="f33" fmla="*/ f1 1 13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52"/>
                <a:gd name="f40" fmla="*/ f37 1 135"/>
                <a:gd name="f41" fmla="*/ 0 1 f39"/>
                <a:gd name="f42" fmla="*/ f35 1 f39"/>
                <a:gd name="f43" fmla="*/ 0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2" h="135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5" y="f13"/>
                    <a:pt x="f8" y="f14"/>
                  </a:cubicBezTo>
                  <a:cubicBezTo>
                    <a:pt x="f15" y="f16"/>
                    <a:pt x="f17" y="f18"/>
                    <a:pt x="f12" y="f19"/>
                  </a:cubicBezTo>
                  <a:cubicBezTo>
                    <a:pt x="f20" y="f21"/>
                    <a:pt x="f22" y="f23"/>
                    <a:pt x="f24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5" y="f26"/>
                    <a:pt x="f13" y="f27"/>
                    <a:pt x="f28" y="f29"/>
                  </a:cubicBezTo>
                  <a:cubicBezTo>
                    <a:pt x="f6" y="f30"/>
                    <a:pt x="f15" y="f31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</p:grp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B3C6B791-7857-468F-83E1-DACFBC0FF4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09967" y="1439165"/>
            <a:ext cx="6808800" cy="4969114"/>
          </a:xfrm>
        </p:spPr>
        <p:txBody>
          <a:bodyPr anchor="ctr">
            <a:normAutofit/>
          </a:bodyPr>
          <a:lstStyle/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Neograničeni broj uradaka</a:t>
            </a: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Postavke privatnosti pri objavi</a:t>
            </a: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Više besplatnih </a:t>
            </a:r>
            <a:r>
              <a:rPr lang="hr-H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predlošaka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hr-H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pregled, mogućnost preuzimanja (</a:t>
            </a:r>
            <a:r>
              <a:rPr lang="hr-H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jpg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pdf, </a:t>
            </a:r>
            <a:r>
              <a:rPr lang="hr-H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hml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Vidljiv logo</a:t>
            </a: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Mogućnost suradnje</a:t>
            </a: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Uvoz </a:t>
            </a:r>
            <a:r>
              <a:rPr lang="hr-H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ppt</a:t>
            </a:r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prezentacija</a:t>
            </a:r>
          </a:p>
        </p:txBody>
      </p:sp>
      <p:sp>
        <p:nvSpPr>
          <p:cNvPr id="19" name="Rezervirano mjesto podnožja 5">
            <a:extLst>
              <a:ext uri="{FF2B5EF4-FFF2-40B4-BE49-F238E27FC236}">
                <a16:creationId xmlns:a16="http://schemas.microsoft.com/office/drawing/2014/main" id="{C4B76B3A-41CD-43D0-BB44-745B70C7846D}"/>
              </a:ext>
            </a:extLst>
          </p:cNvPr>
          <p:cNvSpPr txBox="1"/>
          <p:nvPr/>
        </p:nvSpPr>
        <p:spPr>
          <a:xfrm>
            <a:off x="10189927" y="6112937"/>
            <a:ext cx="1733190" cy="36512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</a:rPr>
              <a:t>CUC, Šibenik, 6.-8.11.2019.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530A9D84-D0AA-482E-B664-42DDD991459A}"/>
              </a:ext>
            </a:extLst>
          </p:cNvPr>
          <p:cNvSpPr txBox="1">
            <a:spLocks/>
          </p:cNvSpPr>
          <p:nvPr/>
        </p:nvSpPr>
        <p:spPr>
          <a:xfrm>
            <a:off x="449007" y="1143823"/>
            <a:ext cx="6455545" cy="4969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Pct val="100000"/>
              <a:buFont typeface="Wingdings 3"/>
              <a:buChar char=""/>
              <a:tabLst/>
              <a:defRPr lang="hr-HR" sz="18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Pct val="100000"/>
              <a:buFont typeface="Wingdings 3"/>
              <a:buChar char=""/>
              <a:tabLst/>
              <a:defRPr lang="hr-HR" sz="16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Pct val="100000"/>
              <a:buFont typeface="Wingdings 3"/>
              <a:buChar char=""/>
              <a:tabLst/>
              <a:defRPr lang="hr-HR" sz="14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Pct val="100000"/>
              <a:buFont typeface="Wingdings 3"/>
              <a:buChar char=""/>
              <a:tabLst/>
              <a:defRPr lang="hr-HR" sz="12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Pct val="100000"/>
              <a:buFont typeface="Wingdings 3"/>
              <a:buChar char=""/>
              <a:tabLst/>
              <a:defRPr lang="hr-HR" sz="12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Neograničeni broj uradaka</a:t>
            </a: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Sve objave su javne</a:t>
            </a: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Besplatni predlošci</a:t>
            </a: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pregled</a:t>
            </a: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Vidljiv logo</a:t>
            </a:r>
          </a:p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Mogućnost suradnje</a:t>
            </a: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86CB2D00-AE28-4661-8598-D44FDA69D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82" y="0"/>
            <a:ext cx="1938215" cy="1290124"/>
          </a:xfrm>
          <a:prstGeom prst="rect">
            <a:avLst/>
          </a:prstGeom>
        </p:spPr>
      </p:pic>
      <p:pic>
        <p:nvPicPr>
          <p:cNvPr id="24" name="Slika 23" descr="Slika na kojoj se prikazuje monitor, nebo&#10;&#10;Opis je automatski generiran">
            <a:extLst>
              <a:ext uri="{FF2B5EF4-FFF2-40B4-BE49-F238E27FC236}">
                <a16:creationId xmlns:a16="http://schemas.microsoft.com/office/drawing/2014/main" id="{5FAD37ED-0D5D-4C1B-9BDA-7CFE08492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15" y="135832"/>
            <a:ext cx="1958059" cy="1303333"/>
          </a:xfrm>
          <a:prstGeom prst="rect">
            <a:avLst/>
          </a:prstGeom>
        </p:spPr>
      </p:pic>
      <p:sp>
        <p:nvSpPr>
          <p:cNvPr id="25" name="TekstniOkvir 24">
            <a:extLst>
              <a:ext uri="{FF2B5EF4-FFF2-40B4-BE49-F238E27FC236}">
                <a16:creationId xmlns:a16="http://schemas.microsoft.com/office/drawing/2014/main" id="{97C7A1F4-216F-44F8-93D1-5C29A8F2F0B9}"/>
              </a:ext>
            </a:extLst>
          </p:cNvPr>
          <p:cNvSpPr txBox="1"/>
          <p:nvPr/>
        </p:nvSpPr>
        <p:spPr>
          <a:xfrm>
            <a:off x="890562" y="1287056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404040"/>
                </a:solidFill>
                <a:latin typeface="Century Gothic"/>
              </a:rPr>
              <a:t>Besplatna verzija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3E59A61D-79B8-4FCE-A2A6-0EC1BB594218}"/>
              </a:ext>
            </a:extLst>
          </p:cNvPr>
          <p:cNvSpPr txBox="1"/>
          <p:nvPr/>
        </p:nvSpPr>
        <p:spPr>
          <a:xfrm>
            <a:off x="7409603" y="1218904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404040"/>
                </a:solidFill>
                <a:latin typeface="Century Gothic"/>
              </a:rPr>
              <a:t>Plaćena verzija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89" y="1871831"/>
            <a:ext cx="190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8BC0AA-5ECF-4E15-8CE2-FD301A63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28D7FE-E1BE-4685-808E-403EBB70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044" y="1766833"/>
            <a:ext cx="8915400" cy="3777624"/>
          </a:xfrm>
        </p:spPr>
        <p:txBody>
          <a:bodyPr/>
          <a:lstStyle/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Stvaranje korisničkog računa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https://www.genial.ly</a:t>
            </a:r>
            <a:endParaRPr lang="hr-H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AFAF759-B9D6-479E-B757-903F9D0CB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492" y="2957593"/>
            <a:ext cx="1420491" cy="1396105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7BD7B2A-2D7C-4115-B6CC-895F251BD8FA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10185769" y="6139820"/>
            <a:ext cx="1662354" cy="365129"/>
          </a:xfrm>
        </p:spPr>
        <p:txBody>
          <a:bodyPr/>
          <a:lstStyle/>
          <a:p>
            <a:pPr lvl="0"/>
            <a:r>
              <a:rPr lang="en-US" dirty="0"/>
              <a:t>CUC, </a:t>
            </a:r>
            <a:r>
              <a:rPr lang="en-US" dirty="0" err="1"/>
              <a:t>Šibenik</a:t>
            </a:r>
            <a:r>
              <a:rPr lang="en-US" dirty="0"/>
              <a:t>, 6.-8.11.2019.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4ECE691A-A0ED-4B08-A3AF-7ADD96479A6A}"/>
              </a:ext>
            </a:extLst>
          </p:cNvPr>
          <p:cNvSpPr/>
          <p:nvPr/>
        </p:nvSpPr>
        <p:spPr>
          <a:xfrm>
            <a:off x="2195953" y="4224761"/>
            <a:ext cx="221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3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Genially</a:t>
            </a:r>
            <a:endParaRPr lang="hr-HR" sz="3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90719AE1-4AE7-45A1-848F-4DF01798F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C755363-0B2A-4542-82F7-CDE2494A67ED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CUC, Šibenik, 6.-8.11.2019.</a:t>
            </a:r>
          </a:p>
        </p:txBody>
      </p:sp>
    </p:spTree>
    <p:extLst>
      <p:ext uri="{BB962C8B-B14F-4D97-AF65-F5344CB8AC3E}">
        <p14:creationId xmlns:p14="http://schemas.microsoft.com/office/powerpoint/2010/main" val="11007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D61A60F-D46D-4ABD-9B7A-5B4617127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3"/>
          <a:stretch/>
        </p:blipFill>
        <p:spPr>
          <a:xfrm>
            <a:off x="588201" y="321734"/>
            <a:ext cx="5164765" cy="2905170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733469E-0B4C-4BFF-86A0-4689D8407431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57201" y="6356350"/>
            <a:ext cx="54267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CUC, Šibenik, 6.-8.11.2019.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7752B36-B5B5-49FF-8E93-302558139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776787"/>
            <a:ext cx="5426764" cy="24691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A1D28A4-0ED9-4252-A4D5-410C5AFE6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1667615"/>
            <a:ext cx="5426764" cy="33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7B7882-A730-4FF3-B968-B38FD847799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8E3D58-D6D2-45CA-B10D-B8CA0F106F9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44570" y="1643739"/>
            <a:ext cx="8915400" cy="3777624"/>
          </a:xfrm>
        </p:spPr>
        <p:txBody>
          <a:bodyPr/>
          <a:lstStyle/>
          <a:p>
            <a:r>
              <a:rPr lang="hr-H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Upoznati sučelje Genial.ly  te pregledati nekoliko gotovih primjera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              </a:t>
            </a:r>
            <a:r>
              <a:rPr lang="hr-H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https://www.genial.ly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8BCB633-9B93-460C-8A86-3ECF5DCF4277}"/>
              </a:ext>
            </a:extLst>
          </p:cNvPr>
          <p:cNvSpPr txBox="1"/>
          <p:nvPr/>
        </p:nvSpPr>
        <p:spPr>
          <a:xfrm>
            <a:off x="10088895" y="6139821"/>
            <a:ext cx="1742151" cy="36512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</a:rPr>
              <a:t>CUC, Šibenik, 6.-8.11.2019.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0E0EA9A-618E-4D66-BA0A-B66CD3915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404" y="3090455"/>
            <a:ext cx="1420491" cy="1396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84D8B30-6DB5-4548-9325-1B02BFC0B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942" y="319087"/>
            <a:ext cx="11810116" cy="6219825"/>
          </a:xfrm>
          <a:prstGeom prst="rect">
            <a:avLst/>
          </a:prstGeom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BD38DB1-20A1-4AFF-AD76-C2D824B26B14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CUC, Šibenik, 6.-8.11.2019.</a:t>
            </a:r>
          </a:p>
        </p:txBody>
      </p:sp>
    </p:spTree>
    <p:extLst>
      <p:ext uri="{BB962C8B-B14F-4D97-AF65-F5344CB8AC3E}">
        <p14:creationId xmlns:p14="http://schemas.microsoft.com/office/powerpoint/2010/main" val="14610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580</Words>
  <Application>Microsoft Office PowerPoint</Application>
  <PresentationFormat>Široki zaslon</PresentationFormat>
  <Paragraphs>140</Paragraphs>
  <Slides>27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Verdana</vt:lpstr>
      <vt:lpstr>Wingdings 3</vt:lpstr>
      <vt:lpstr>Pramen</vt:lpstr>
      <vt:lpstr>Ne moraš biti  genijalac</vt:lpstr>
      <vt:lpstr>PowerPoint prezentacija</vt:lpstr>
      <vt:lpstr>PowerPoint prezentacija</vt:lpstr>
      <vt:lpstr>PowerPoint prezentacija</vt:lpstr>
      <vt:lpstr>1. zadatak</vt:lpstr>
      <vt:lpstr>PowerPoint prezentacija</vt:lpstr>
      <vt:lpstr>PowerPoint prezentacija</vt:lpstr>
      <vt:lpstr>2. zadatak</vt:lpstr>
      <vt:lpstr>PowerPoint prezentacija</vt:lpstr>
      <vt:lpstr>PowerPoint prezentacija</vt:lpstr>
      <vt:lpstr>PowerPoint prezentacija</vt:lpstr>
      <vt:lpstr>3. zadatak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Smartblocks</vt:lpstr>
      <vt:lpstr>PowerPoint prezentacija</vt:lpstr>
      <vt:lpstr>4. zadatak</vt:lpstr>
      <vt:lpstr>5. zadatak</vt:lpstr>
      <vt:lpstr>PowerPoint prezentacija</vt:lpstr>
      <vt:lpstr>OneNote + Genially</vt:lpstr>
      <vt:lpstr>Genially blog</vt:lpstr>
      <vt:lpstr>Evaluacija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 moraš biti genijalac</dc:title>
  <dc:creator>Dada</dc:creator>
  <cp:lastModifiedBy>Ksenija Lekić</cp:lastModifiedBy>
  <cp:revision>15</cp:revision>
  <dcterms:created xsi:type="dcterms:W3CDTF">2019-10-26T14:48:15Z</dcterms:created>
  <dcterms:modified xsi:type="dcterms:W3CDTF">2019-10-30T15:19:38Z</dcterms:modified>
</cp:coreProperties>
</file>