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94" r:id="rId1"/>
  </p:sldMasterIdLst>
  <p:notesMasterIdLst>
    <p:notesMasterId r:id="rId27"/>
  </p:notesMasterIdLst>
  <p:handoutMasterIdLst>
    <p:handoutMasterId r:id="rId28"/>
  </p:handoutMasterIdLst>
  <p:sldIdLst>
    <p:sldId id="259" r:id="rId2"/>
    <p:sldId id="302" r:id="rId3"/>
    <p:sldId id="353" r:id="rId4"/>
    <p:sldId id="370" r:id="rId5"/>
    <p:sldId id="351" r:id="rId6"/>
    <p:sldId id="350" r:id="rId7"/>
    <p:sldId id="354" r:id="rId8"/>
    <p:sldId id="309" r:id="rId9"/>
    <p:sldId id="365" r:id="rId10"/>
    <p:sldId id="310" r:id="rId11"/>
    <p:sldId id="347" r:id="rId12"/>
    <p:sldId id="355" r:id="rId13"/>
    <p:sldId id="367" r:id="rId14"/>
    <p:sldId id="368" r:id="rId15"/>
    <p:sldId id="359" r:id="rId16"/>
    <p:sldId id="360" r:id="rId17"/>
    <p:sldId id="361" r:id="rId18"/>
    <p:sldId id="362" r:id="rId19"/>
    <p:sldId id="363" r:id="rId20"/>
    <p:sldId id="364" r:id="rId21"/>
    <p:sldId id="371" r:id="rId22"/>
    <p:sldId id="358" r:id="rId23"/>
    <p:sldId id="369" r:id="rId24"/>
    <p:sldId id="366" r:id="rId25"/>
    <p:sldId id="344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Rockwell" panose="02060603020205020403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59E86B22-4BC1-43C9-8994-DB4E04E5369B}">
          <p14:sldIdLst>
            <p14:sldId id="259"/>
            <p14:sldId id="302"/>
            <p14:sldId id="353"/>
            <p14:sldId id="370"/>
            <p14:sldId id="351"/>
            <p14:sldId id="350"/>
            <p14:sldId id="354"/>
            <p14:sldId id="309"/>
            <p14:sldId id="365"/>
            <p14:sldId id="310"/>
            <p14:sldId id="347"/>
            <p14:sldId id="355"/>
            <p14:sldId id="367"/>
            <p14:sldId id="368"/>
            <p14:sldId id="359"/>
            <p14:sldId id="360"/>
            <p14:sldId id="361"/>
            <p14:sldId id="362"/>
            <p14:sldId id="363"/>
            <p14:sldId id="364"/>
            <p14:sldId id="371"/>
            <p14:sldId id="358"/>
            <p14:sldId id="369"/>
            <p14:sldId id="366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F8700"/>
    <a:srgbClr val="707070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E1880C-043E-4646-9905-7D0AF2AA3703}">
  <a:tblStyle styleId="{B1E1880C-043E-4646-9905-7D0AF2AA37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Stil teme 1 - Isticanj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53" autoAdjust="0"/>
    <p:restoredTop sz="94660"/>
  </p:normalViewPr>
  <p:slideViewPr>
    <p:cSldViewPr>
      <p:cViewPr varScale="1">
        <p:scale>
          <a:sx n="83" d="100"/>
          <a:sy n="83" d="100"/>
        </p:scale>
        <p:origin x="114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9AB19-2246-4575-B6F0-163EECCD2384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3E0B67-0769-4E88-8B8A-B2E30FE3F962}">
      <dgm:prSet/>
      <dgm:spPr/>
      <dgm:t>
        <a:bodyPr/>
        <a:lstStyle/>
        <a:p>
          <a:r>
            <a:rPr lang="hr-HR" dirty="0"/>
            <a:t>HOT POTATOES </a:t>
          </a:r>
          <a:endParaRPr lang="en-US" dirty="0"/>
        </a:p>
      </dgm:t>
    </dgm:pt>
    <dgm:pt modelId="{35ED2CB2-92D7-4FBF-B403-54C251672721}" type="parTrans" cxnId="{8C14B297-6B14-4B5C-8F28-038E313BA178}">
      <dgm:prSet/>
      <dgm:spPr/>
      <dgm:t>
        <a:bodyPr/>
        <a:lstStyle/>
        <a:p>
          <a:endParaRPr lang="en-US"/>
        </a:p>
      </dgm:t>
    </dgm:pt>
    <dgm:pt modelId="{809A8EE5-EDFB-4CDF-AD5B-C0DA59424BCF}" type="sibTrans" cxnId="{8C14B297-6B14-4B5C-8F28-038E313BA178}">
      <dgm:prSet/>
      <dgm:spPr/>
      <dgm:t>
        <a:bodyPr/>
        <a:lstStyle/>
        <a:p>
          <a:endParaRPr lang="en-US"/>
        </a:p>
      </dgm:t>
    </dgm:pt>
    <dgm:pt modelId="{B90B3561-087B-403A-8EB7-7E0ECC705541}">
      <dgm:prSet/>
      <dgm:spPr/>
      <dgm:t>
        <a:bodyPr/>
        <a:lstStyle/>
        <a:p>
          <a:r>
            <a:rPr lang="hr-HR" dirty="0"/>
            <a:t>GOOGLE FORMS</a:t>
          </a:r>
          <a:endParaRPr lang="en-US" dirty="0"/>
        </a:p>
      </dgm:t>
    </dgm:pt>
    <dgm:pt modelId="{7DE6F61F-B1C8-4C30-AB42-2326B47711BA}" type="parTrans" cxnId="{6A9CFE7E-57B3-4092-A7F0-B4240055623B}">
      <dgm:prSet/>
      <dgm:spPr/>
      <dgm:t>
        <a:bodyPr/>
        <a:lstStyle/>
        <a:p>
          <a:endParaRPr lang="en-US"/>
        </a:p>
      </dgm:t>
    </dgm:pt>
    <dgm:pt modelId="{462A6FDC-B61D-46DE-9E0F-DE061D06BA13}" type="sibTrans" cxnId="{6A9CFE7E-57B3-4092-A7F0-B4240055623B}">
      <dgm:prSet/>
      <dgm:spPr/>
      <dgm:t>
        <a:bodyPr/>
        <a:lstStyle/>
        <a:p>
          <a:endParaRPr lang="en-US"/>
        </a:p>
      </dgm:t>
    </dgm:pt>
    <dgm:pt modelId="{60B41F02-D44F-4200-B382-E5989A09F99D}">
      <dgm:prSet/>
      <dgm:spPr/>
      <dgm:t>
        <a:bodyPr/>
        <a:lstStyle/>
        <a:p>
          <a:r>
            <a:rPr lang="hr-HR" dirty="0"/>
            <a:t>SPIRAL </a:t>
          </a:r>
          <a:endParaRPr lang="en-US" dirty="0"/>
        </a:p>
      </dgm:t>
    </dgm:pt>
    <dgm:pt modelId="{5372A859-5E8E-4C6D-8D76-616CCCA27BA8}" type="parTrans" cxnId="{32E982E1-82CA-4FA3-9DF3-63533E82A5A0}">
      <dgm:prSet/>
      <dgm:spPr/>
      <dgm:t>
        <a:bodyPr/>
        <a:lstStyle/>
        <a:p>
          <a:endParaRPr lang="en-US"/>
        </a:p>
      </dgm:t>
    </dgm:pt>
    <dgm:pt modelId="{45B684A0-6ABC-46E2-B815-BEC12D7FE37E}" type="sibTrans" cxnId="{32E982E1-82CA-4FA3-9DF3-63533E82A5A0}">
      <dgm:prSet/>
      <dgm:spPr/>
      <dgm:t>
        <a:bodyPr/>
        <a:lstStyle/>
        <a:p>
          <a:endParaRPr lang="en-US"/>
        </a:p>
      </dgm:t>
    </dgm:pt>
    <dgm:pt modelId="{81130E6B-546A-4F4C-B566-C5BC416589D6}">
      <dgm:prSet/>
      <dgm:spPr/>
      <dgm:t>
        <a:bodyPr/>
        <a:lstStyle/>
        <a:p>
          <a:r>
            <a:rPr lang="hr-HR" dirty="0"/>
            <a:t>TESTMOZ </a:t>
          </a:r>
          <a:endParaRPr lang="en-US" dirty="0"/>
        </a:p>
      </dgm:t>
    </dgm:pt>
    <dgm:pt modelId="{DF14C1CD-57A1-4111-ACC3-DC8AC5658BFB}" type="parTrans" cxnId="{463E4863-BF35-4B36-8D5F-08F9C86B8FC6}">
      <dgm:prSet/>
      <dgm:spPr/>
      <dgm:t>
        <a:bodyPr/>
        <a:lstStyle/>
        <a:p>
          <a:endParaRPr lang="en-US"/>
        </a:p>
      </dgm:t>
    </dgm:pt>
    <dgm:pt modelId="{05E68B2A-8586-4B8C-910A-3035CCBC19EA}" type="sibTrans" cxnId="{463E4863-BF35-4B36-8D5F-08F9C86B8FC6}">
      <dgm:prSet/>
      <dgm:spPr/>
      <dgm:t>
        <a:bodyPr/>
        <a:lstStyle/>
        <a:p>
          <a:endParaRPr lang="en-US"/>
        </a:p>
      </dgm:t>
    </dgm:pt>
    <dgm:pt modelId="{02214F46-CA7F-4C40-8BC7-711F6196081B}" type="pres">
      <dgm:prSet presAssocID="{53C9AB19-2246-4575-B6F0-163EECCD2384}" presName="outerComposite" presStyleCnt="0">
        <dgm:presLayoutVars>
          <dgm:chMax val="5"/>
          <dgm:dir/>
          <dgm:resizeHandles val="exact"/>
        </dgm:presLayoutVars>
      </dgm:prSet>
      <dgm:spPr/>
    </dgm:pt>
    <dgm:pt modelId="{1A99957E-726B-4D88-9D77-054B04F3880F}" type="pres">
      <dgm:prSet presAssocID="{53C9AB19-2246-4575-B6F0-163EECCD2384}" presName="dummyMaxCanvas" presStyleCnt="0">
        <dgm:presLayoutVars/>
      </dgm:prSet>
      <dgm:spPr/>
    </dgm:pt>
    <dgm:pt modelId="{1B74B7B6-7C25-486E-AD55-BDE8B2799F5B}" type="pres">
      <dgm:prSet presAssocID="{53C9AB19-2246-4575-B6F0-163EECCD2384}" presName="FourNodes_1" presStyleLbl="node1" presStyleIdx="0" presStyleCnt="4">
        <dgm:presLayoutVars>
          <dgm:bulletEnabled val="1"/>
        </dgm:presLayoutVars>
      </dgm:prSet>
      <dgm:spPr/>
    </dgm:pt>
    <dgm:pt modelId="{0AC42127-54EB-4B1E-AEF2-3ACAAA7F525C}" type="pres">
      <dgm:prSet presAssocID="{53C9AB19-2246-4575-B6F0-163EECCD2384}" presName="FourNodes_2" presStyleLbl="node1" presStyleIdx="1" presStyleCnt="4">
        <dgm:presLayoutVars>
          <dgm:bulletEnabled val="1"/>
        </dgm:presLayoutVars>
      </dgm:prSet>
      <dgm:spPr/>
    </dgm:pt>
    <dgm:pt modelId="{1C9C916A-59CE-4B67-AFE4-B72BD29C7D10}" type="pres">
      <dgm:prSet presAssocID="{53C9AB19-2246-4575-B6F0-163EECCD2384}" presName="FourNodes_3" presStyleLbl="node1" presStyleIdx="2" presStyleCnt="4">
        <dgm:presLayoutVars>
          <dgm:bulletEnabled val="1"/>
        </dgm:presLayoutVars>
      </dgm:prSet>
      <dgm:spPr/>
    </dgm:pt>
    <dgm:pt modelId="{54B82DB3-475C-4EB9-9318-0340C5D68001}" type="pres">
      <dgm:prSet presAssocID="{53C9AB19-2246-4575-B6F0-163EECCD2384}" presName="FourNodes_4" presStyleLbl="node1" presStyleIdx="3" presStyleCnt="4">
        <dgm:presLayoutVars>
          <dgm:bulletEnabled val="1"/>
        </dgm:presLayoutVars>
      </dgm:prSet>
      <dgm:spPr/>
    </dgm:pt>
    <dgm:pt modelId="{7DAEE6AB-9AB5-4B98-983A-D9DC25304AE3}" type="pres">
      <dgm:prSet presAssocID="{53C9AB19-2246-4575-B6F0-163EECCD2384}" presName="FourConn_1-2" presStyleLbl="fgAccFollowNode1" presStyleIdx="0" presStyleCnt="3">
        <dgm:presLayoutVars>
          <dgm:bulletEnabled val="1"/>
        </dgm:presLayoutVars>
      </dgm:prSet>
      <dgm:spPr/>
    </dgm:pt>
    <dgm:pt modelId="{C94FED65-2510-48B1-A708-B4099505DBF7}" type="pres">
      <dgm:prSet presAssocID="{53C9AB19-2246-4575-B6F0-163EECCD2384}" presName="FourConn_2-3" presStyleLbl="fgAccFollowNode1" presStyleIdx="1" presStyleCnt="3">
        <dgm:presLayoutVars>
          <dgm:bulletEnabled val="1"/>
        </dgm:presLayoutVars>
      </dgm:prSet>
      <dgm:spPr/>
    </dgm:pt>
    <dgm:pt modelId="{F9DDAC8A-8381-4E96-9705-F7E6ADD0550E}" type="pres">
      <dgm:prSet presAssocID="{53C9AB19-2246-4575-B6F0-163EECCD2384}" presName="FourConn_3-4" presStyleLbl="fgAccFollowNode1" presStyleIdx="2" presStyleCnt="3">
        <dgm:presLayoutVars>
          <dgm:bulletEnabled val="1"/>
        </dgm:presLayoutVars>
      </dgm:prSet>
      <dgm:spPr/>
    </dgm:pt>
    <dgm:pt modelId="{F29044D5-32D1-42B6-924D-88122CD13818}" type="pres">
      <dgm:prSet presAssocID="{53C9AB19-2246-4575-B6F0-163EECCD2384}" presName="FourNodes_1_text" presStyleLbl="node1" presStyleIdx="3" presStyleCnt="4">
        <dgm:presLayoutVars>
          <dgm:bulletEnabled val="1"/>
        </dgm:presLayoutVars>
      </dgm:prSet>
      <dgm:spPr/>
    </dgm:pt>
    <dgm:pt modelId="{2EED4FA3-08D1-4CD9-AAC2-7B2117CC7E97}" type="pres">
      <dgm:prSet presAssocID="{53C9AB19-2246-4575-B6F0-163EECCD2384}" presName="FourNodes_2_text" presStyleLbl="node1" presStyleIdx="3" presStyleCnt="4">
        <dgm:presLayoutVars>
          <dgm:bulletEnabled val="1"/>
        </dgm:presLayoutVars>
      </dgm:prSet>
      <dgm:spPr/>
    </dgm:pt>
    <dgm:pt modelId="{C7A15E77-8D7D-471B-90D5-9F857318B7F7}" type="pres">
      <dgm:prSet presAssocID="{53C9AB19-2246-4575-B6F0-163EECCD2384}" presName="FourNodes_3_text" presStyleLbl="node1" presStyleIdx="3" presStyleCnt="4">
        <dgm:presLayoutVars>
          <dgm:bulletEnabled val="1"/>
        </dgm:presLayoutVars>
      </dgm:prSet>
      <dgm:spPr/>
    </dgm:pt>
    <dgm:pt modelId="{0AE687F5-C9A2-4834-B7AD-75D4185D90A6}" type="pres">
      <dgm:prSet presAssocID="{53C9AB19-2246-4575-B6F0-163EECCD238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8FF460A-1577-48FA-B3C3-621870942EA9}" type="presOf" srcId="{53C9AB19-2246-4575-B6F0-163EECCD2384}" destId="{02214F46-CA7F-4C40-8BC7-711F6196081B}" srcOrd="0" destOrd="0" presId="urn:microsoft.com/office/officeart/2005/8/layout/vProcess5"/>
    <dgm:cxn modelId="{906A5D12-30EB-4F02-BF0C-56E5734F5B7F}" type="presOf" srcId="{60B41F02-D44F-4200-B382-E5989A09F99D}" destId="{1C9C916A-59CE-4B67-AFE4-B72BD29C7D10}" srcOrd="0" destOrd="0" presId="urn:microsoft.com/office/officeart/2005/8/layout/vProcess5"/>
    <dgm:cxn modelId="{9AD9342A-1988-4704-A0D8-0FFD4C935141}" type="presOf" srcId="{B90B3561-087B-403A-8EB7-7E0ECC705541}" destId="{0AC42127-54EB-4B1E-AEF2-3ACAAA7F525C}" srcOrd="0" destOrd="0" presId="urn:microsoft.com/office/officeart/2005/8/layout/vProcess5"/>
    <dgm:cxn modelId="{8B346238-86B1-4096-A966-355568563472}" type="presOf" srcId="{45B684A0-6ABC-46E2-B815-BEC12D7FE37E}" destId="{F9DDAC8A-8381-4E96-9705-F7E6ADD0550E}" srcOrd="0" destOrd="0" presId="urn:microsoft.com/office/officeart/2005/8/layout/vProcess5"/>
    <dgm:cxn modelId="{AC7A8B62-754E-4998-9034-C8CD72768CBA}" type="presOf" srcId="{81130E6B-546A-4F4C-B566-C5BC416589D6}" destId="{0AE687F5-C9A2-4834-B7AD-75D4185D90A6}" srcOrd="1" destOrd="0" presId="urn:microsoft.com/office/officeart/2005/8/layout/vProcess5"/>
    <dgm:cxn modelId="{463E4863-BF35-4B36-8D5F-08F9C86B8FC6}" srcId="{53C9AB19-2246-4575-B6F0-163EECCD2384}" destId="{81130E6B-546A-4F4C-B566-C5BC416589D6}" srcOrd="3" destOrd="0" parTransId="{DF14C1CD-57A1-4111-ACC3-DC8AC5658BFB}" sibTransId="{05E68B2A-8586-4B8C-910A-3035CCBC19EA}"/>
    <dgm:cxn modelId="{6E274665-F3F9-4D53-AA13-E84E30FC195D}" type="presOf" srcId="{B90B3561-087B-403A-8EB7-7E0ECC705541}" destId="{2EED4FA3-08D1-4CD9-AAC2-7B2117CC7E97}" srcOrd="1" destOrd="0" presId="urn:microsoft.com/office/officeart/2005/8/layout/vProcess5"/>
    <dgm:cxn modelId="{8B5A8E72-7B91-4C71-8C92-3A71E0BE10F3}" type="presOf" srcId="{60B41F02-D44F-4200-B382-E5989A09F99D}" destId="{C7A15E77-8D7D-471B-90D5-9F857318B7F7}" srcOrd="1" destOrd="0" presId="urn:microsoft.com/office/officeart/2005/8/layout/vProcess5"/>
    <dgm:cxn modelId="{73E63A76-4CD7-44DD-8875-F733720033DD}" type="presOf" srcId="{809A8EE5-EDFB-4CDF-AD5B-C0DA59424BCF}" destId="{7DAEE6AB-9AB5-4B98-983A-D9DC25304AE3}" srcOrd="0" destOrd="0" presId="urn:microsoft.com/office/officeart/2005/8/layout/vProcess5"/>
    <dgm:cxn modelId="{6A9CFE7E-57B3-4092-A7F0-B4240055623B}" srcId="{53C9AB19-2246-4575-B6F0-163EECCD2384}" destId="{B90B3561-087B-403A-8EB7-7E0ECC705541}" srcOrd="1" destOrd="0" parTransId="{7DE6F61F-B1C8-4C30-AB42-2326B47711BA}" sibTransId="{462A6FDC-B61D-46DE-9E0F-DE061D06BA13}"/>
    <dgm:cxn modelId="{7E123F86-0648-4E44-96B1-8781C9D9696D}" type="presOf" srcId="{7F3E0B67-0769-4E88-8B8A-B2E30FE3F962}" destId="{F29044D5-32D1-42B6-924D-88122CD13818}" srcOrd="1" destOrd="0" presId="urn:microsoft.com/office/officeart/2005/8/layout/vProcess5"/>
    <dgm:cxn modelId="{8C14B297-6B14-4B5C-8F28-038E313BA178}" srcId="{53C9AB19-2246-4575-B6F0-163EECCD2384}" destId="{7F3E0B67-0769-4E88-8B8A-B2E30FE3F962}" srcOrd="0" destOrd="0" parTransId="{35ED2CB2-92D7-4FBF-B403-54C251672721}" sibTransId="{809A8EE5-EDFB-4CDF-AD5B-C0DA59424BCF}"/>
    <dgm:cxn modelId="{04BA1FB5-AD86-4054-A37B-2997AAED7721}" type="presOf" srcId="{462A6FDC-B61D-46DE-9E0F-DE061D06BA13}" destId="{C94FED65-2510-48B1-A708-B4099505DBF7}" srcOrd="0" destOrd="0" presId="urn:microsoft.com/office/officeart/2005/8/layout/vProcess5"/>
    <dgm:cxn modelId="{A2304CB9-050D-4331-9782-6CA496336D0D}" type="presOf" srcId="{7F3E0B67-0769-4E88-8B8A-B2E30FE3F962}" destId="{1B74B7B6-7C25-486E-AD55-BDE8B2799F5B}" srcOrd="0" destOrd="0" presId="urn:microsoft.com/office/officeart/2005/8/layout/vProcess5"/>
    <dgm:cxn modelId="{5DD21FE0-AA1B-4DDC-8579-B74C400E5BAA}" type="presOf" srcId="{81130E6B-546A-4F4C-B566-C5BC416589D6}" destId="{54B82DB3-475C-4EB9-9318-0340C5D68001}" srcOrd="0" destOrd="0" presId="urn:microsoft.com/office/officeart/2005/8/layout/vProcess5"/>
    <dgm:cxn modelId="{32E982E1-82CA-4FA3-9DF3-63533E82A5A0}" srcId="{53C9AB19-2246-4575-B6F0-163EECCD2384}" destId="{60B41F02-D44F-4200-B382-E5989A09F99D}" srcOrd="2" destOrd="0" parTransId="{5372A859-5E8E-4C6D-8D76-616CCCA27BA8}" sibTransId="{45B684A0-6ABC-46E2-B815-BEC12D7FE37E}"/>
    <dgm:cxn modelId="{867FDA14-3B79-47E1-A737-3CF5C5D2DCB1}" type="presParOf" srcId="{02214F46-CA7F-4C40-8BC7-711F6196081B}" destId="{1A99957E-726B-4D88-9D77-054B04F3880F}" srcOrd="0" destOrd="0" presId="urn:microsoft.com/office/officeart/2005/8/layout/vProcess5"/>
    <dgm:cxn modelId="{9534818F-DEBF-4740-BE7A-145A2E2E2110}" type="presParOf" srcId="{02214F46-CA7F-4C40-8BC7-711F6196081B}" destId="{1B74B7B6-7C25-486E-AD55-BDE8B2799F5B}" srcOrd="1" destOrd="0" presId="urn:microsoft.com/office/officeart/2005/8/layout/vProcess5"/>
    <dgm:cxn modelId="{23178AC5-D2FE-44E8-9642-3CA2D8119108}" type="presParOf" srcId="{02214F46-CA7F-4C40-8BC7-711F6196081B}" destId="{0AC42127-54EB-4B1E-AEF2-3ACAAA7F525C}" srcOrd="2" destOrd="0" presId="urn:microsoft.com/office/officeart/2005/8/layout/vProcess5"/>
    <dgm:cxn modelId="{AD283CAF-508D-4C04-B84A-DCC9B718ADAC}" type="presParOf" srcId="{02214F46-CA7F-4C40-8BC7-711F6196081B}" destId="{1C9C916A-59CE-4B67-AFE4-B72BD29C7D10}" srcOrd="3" destOrd="0" presId="urn:microsoft.com/office/officeart/2005/8/layout/vProcess5"/>
    <dgm:cxn modelId="{42E68F39-DF65-4B9D-BF8D-85517412EE76}" type="presParOf" srcId="{02214F46-CA7F-4C40-8BC7-711F6196081B}" destId="{54B82DB3-475C-4EB9-9318-0340C5D68001}" srcOrd="4" destOrd="0" presId="urn:microsoft.com/office/officeart/2005/8/layout/vProcess5"/>
    <dgm:cxn modelId="{94CE3C35-3E1A-466B-9D00-28D250269F79}" type="presParOf" srcId="{02214F46-CA7F-4C40-8BC7-711F6196081B}" destId="{7DAEE6AB-9AB5-4B98-983A-D9DC25304AE3}" srcOrd="5" destOrd="0" presId="urn:microsoft.com/office/officeart/2005/8/layout/vProcess5"/>
    <dgm:cxn modelId="{F5B43ED0-3B79-4D4C-B0B1-437FD08A5D33}" type="presParOf" srcId="{02214F46-CA7F-4C40-8BC7-711F6196081B}" destId="{C94FED65-2510-48B1-A708-B4099505DBF7}" srcOrd="6" destOrd="0" presId="urn:microsoft.com/office/officeart/2005/8/layout/vProcess5"/>
    <dgm:cxn modelId="{481B4572-0198-475C-B8CB-A2B486CB9825}" type="presParOf" srcId="{02214F46-CA7F-4C40-8BC7-711F6196081B}" destId="{F9DDAC8A-8381-4E96-9705-F7E6ADD0550E}" srcOrd="7" destOrd="0" presId="urn:microsoft.com/office/officeart/2005/8/layout/vProcess5"/>
    <dgm:cxn modelId="{99441215-487B-4FFA-971F-97AD76B0E775}" type="presParOf" srcId="{02214F46-CA7F-4C40-8BC7-711F6196081B}" destId="{F29044D5-32D1-42B6-924D-88122CD13818}" srcOrd="8" destOrd="0" presId="urn:microsoft.com/office/officeart/2005/8/layout/vProcess5"/>
    <dgm:cxn modelId="{A8FF6D0A-AC65-4631-9544-E651A252B706}" type="presParOf" srcId="{02214F46-CA7F-4C40-8BC7-711F6196081B}" destId="{2EED4FA3-08D1-4CD9-AAC2-7B2117CC7E97}" srcOrd="9" destOrd="0" presId="urn:microsoft.com/office/officeart/2005/8/layout/vProcess5"/>
    <dgm:cxn modelId="{9E849B21-56F0-4A08-B9D1-DD157B7B8E55}" type="presParOf" srcId="{02214F46-CA7F-4C40-8BC7-711F6196081B}" destId="{C7A15E77-8D7D-471B-90D5-9F857318B7F7}" srcOrd="10" destOrd="0" presId="urn:microsoft.com/office/officeart/2005/8/layout/vProcess5"/>
    <dgm:cxn modelId="{D7F9E903-A3C7-49DB-BAAA-162AB6BC6F72}" type="presParOf" srcId="{02214F46-CA7F-4C40-8BC7-711F6196081B}" destId="{0AE687F5-C9A2-4834-B7AD-75D4185D90A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C9AB19-2246-4575-B6F0-163EECCD2384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3E0B67-0769-4E88-8B8A-B2E30FE3F962}">
      <dgm:prSet/>
      <dgm:spPr/>
      <dgm:t>
        <a:bodyPr/>
        <a:lstStyle/>
        <a:p>
          <a:r>
            <a:rPr lang="hr-HR" dirty="0"/>
            <a:t>SOCRATIVE</a:t>
          </a:r>
          <a:endParaRPr lang="en-US" dirty="0"/>
        </a:p>
      </dgm:t>
    </dgm:pt>
    <dgm:pt modelId="{35ED2CB2-92D7-4FBF-B403-54C251672721}" type="parTrans" cxnId="{8C14B297-6B14-4B5C-8F28-038E313BA178}">
      <dgm:prSet/>
      <dgm:spPr/>
      <dgm:t>
        <a:bodyPr/>
        <a:lstStyle/>
        <a:p>
          <a:endParaRPr lang="en-US"/>
        </a:p>
      </dgm:t>
    </dgm:pt>
    <dgm:pt modelId="{809A8EE5-EDFB-4CDF-AD5B-C0DA59424BCF}" type="sibTrans" cxnId="{8C14B297-6B14-4B5C-8F28-038E313BA178}">
      <dgm:prSet/>
      <dgm:spPr/>
      <dgm:t>
        <a:bodyPr/>
        <a:lstStyle/>
        <a:p>
          <a:endParaRPr lang="en-US"/>
        </a:p>
      </dgm:t>
    </dgm:pt>
    <dgm:pt modelId="{B90B3561-087B-403A-8EB7-7E0ECC705541}">
      <dgm:prSet/>
      <dgm:spPr/>
      <dgm:t>
        <a:bodyPr/>
        <a:lstStyle/>
        <a:p>
          <a:r>
            <a:rPr lang="hr-HR" dirty="0"/>
            <a:t>WIZER.ME</a:t>
          </a:r>
          <a:endParaRPr lang="en-US" dirty="0"/>
        </a:p>
      </dgm:t>
    </dgm:pt>
    <dgm:pt modelId="{7DE6F61F-B1C8-4C30-AB42-2326B47711BA}" type="parTrans" cxnId="{6A9CFE7E-57B3-4092-A7F0-B4240055623B}">
      <dgm:prSet/>
      <dgm:spPr/>
      <dgm:t>
        <a:bodyPr/>
        <a:lstStyle/>
        <a:p>
          <a:endParaRPr lang="en-US"/>
        </a:p>
      </dgm:t>
    </dgm:pt>
    <dgm:pt modelId="{462A6FDC-B61D-46DE-9E0F-DE061D06BA13}" type="sibTrans" cxnId="{6A9CFE7E-57B3-4092-A7F0-B4240055623B}">
      <dgm:prSet/>
      <dgm:spPr/>
      <dgm:t>
        <a:bodyPr/>
        <a:lstStyle/>
        <a:p>
          <a:endParaRPr lang="en-US"/>
        </a:p>
      </dgm:t>
    </dgm:pt>
    <dgm:pt modelId="{225FE0E6-42C9-4950-9E22-7685A1EFAD6C}">
      <dgm:prSet/>
      <dgm:spPr/>
      <dgm:t>
        <a:bodyPr/>
        <a:lstStyle/>
        <a:p>
          <a:r>
            <a:rPr lang="hr-HR" dirty="0"/>
            <a:t>QUIZLET</a:t>
          </a:r>
          <a:endParaRPr lang="en-US" dirty="0"/>
        </a:p>
      </dgm:t>
    </dgm:pt>
    <dgm:pt modelId="{89F0BCAA-5899-4117-B902-B3F6FADCBAC4}" type="sibTrans" cxnId="{1BA6C677-2177-4A71-9AA3-593554266DDA}">
      <dgm:prSet/>
      <dgm:spPr/>
      <dgm:t>
        <a:bodyPr/>
        <a:lstStyle/>
        <a:p>
          <a:endParaRPr lang="en-US"/>
        </a:p>
      </dgm:t>
    </dgm:pt>
    <dgm:pt modelId="{C9174EC7-55D6-4781-AC43-3193F0AE17D2}" type="parTrans" cxnId="{1BA6C677-2177-4A71-9AA3-593554266DDA}">
      <dgm:prSet/>
      <dgm:spPr/>
      <dgm:t>
        <a:bodyPr/>
        <a:lstStyle/>
        <a:p>
          <a:endParaRPr lang="en-US"/>
        </a:p>
      </dgm:t>
    </dgm:pt>
    <dgm:pt modelId="{598657AE-FA3E-4400-92E7-A3C54DC21BC0}">
      <dgm:prSet/>
      <dgm:spPr/>
      <dgm:t>
        <a:bodyPr/>
        <a:lstStyle/>
        <a:p>
          <a:r>
            <a:rPr lang="hr-HR" dirty="0"/>
            <a:t>CLASSMAKER</a:t>
          </a:r>
          <a:endParaRPr lang="en-US" dirty="0"/>
        </a:p>
      </dgm:t>
    </dgm:pt>
    <dgm:pt modelId="{45A4A418-2844-4B1D-9044-20CB76BDC3CE}" type="sibTrans" cxnId="{BE41775E-EEF2-42D0-B12A-2B095A8133CF}">
      <dgm:prSet/>
      <dgm:spPr/>
      <dgm:t>
        <a:bodyPr/>
        <a:lstStyle/>
        <a:p>
          <a:endParaRPr lang="en-US"/>
        </a:p>
      </dgm:t>
    </dgm:pt>
    <dgm:pt modelId="{68686C9A-57F8-4089-81B2-AB6B6E9F0F01}" type="parTrans" cxnId="{BE41775E-EEF2-42D0-B12A-2B095A8133CF}">
      <dgm:prSet/>
      <dgm:spPr/>
      <dgm:t>
        <a:bodyPr/>
        <a:lstStyle/>
        <a:p>
          <a:endParaRPr lang="en-US"/>
        </a:p>
      </dgm:t>
    </dgm:pt>
    <dgm:pt modelId="{A09B70EF-A4CB-4C24-B625-42B957829BE5}">
      <dgm:prSet/>
      <dgm:spPr/>
      <dgm:t>
        <a:bodyPr/>
        <a:lstStyle/>
        <a:p>
          <a:r>
            <a:rPr lang="hr-HR" dirty="0"/>
            <a:t>THINK EXAM</a:t>
          </a:r>
          <a:endParaRPr lang="en-US" dirty="0"/>
        </a:p>
      </dgm:t>
    </dgm:pt>
    <dgm:pt modelId="{ED3835A3-5F44-442A-A129-269C2A97F126}" type="sibTrans" cxnId="{C24FF086-6826-453C-BB70-63F8A41823C2}">
      <dgm:prSet/>
      <dgm:spPr/>
      <dgm:t>
        <a:bodyPr/>
        <a:lstStyle/>
        <a:p>
          <a:endParaRPr lang="en-US"/>
        </a:p>
      </dgm:t>
    </dgm:pt>
    <dgm:pt modelId="{1C0459CD-E8D8-4B52-9883-05B203815F08}" type="parTrans" cxnId="{C24FF086-6826-453C-BB70-63F8A41823C2}">
      <dgm:prSet/>
      <dgm:spPr/>
      <dgm:t>
        <a:bodyPr/>
        <a:lstStyle/>
        <a:p>
          <a:endParaRPr lang="en-US"/>
        </a:p>
      </dgm:t>
    </dgm:pt>
    <dgm:pt modelId="{02214F46-CA7F-4C40-8BC7-711F6196081B}" type="pres">
      <dgm:prSet presAssocID="{53C9AB19-2246-4575-B6F0-163EECCD2384}" presName="outerComposite" presStyleCnt="0">
        <dgm:presLayoutVars>
          <dgm:chMax val="5"/>
          <dgm:dir/>
          <dgm:resizeHandles val="exact"/>
        </dgm:presLayoutVars>
      </dgm:prSet>
      <dgm:spPr/>
    </dgm:pt>
    <dgm:pt modelId="{1A99957E-726B-4D88-9D77-054B04F3880F}" type="pres">
      <dgm:prSet presAssocID="{53C9AB19-2246-4575-B6F0-163EECCD2384}" presName="dummyMaxCanvas" presStyleCnt="0">
        <dgm:presLayoutVars/>
      </dgm:prSet>
      <dgm:spPr/>
    </dgm:pt>
    <dgm:pt modelId="{39D3DF72-0F49-45E9-9A2F-F0D3ED7DE781}" type="pres">
      <dgm:prSet presAssocID="{53C9AB19-2246-4575-B6F0-163EECCD2384}" presName="FiveNodes_1" presStyleLbl="node1" presStyleIdx="0" presStyleCnt="5">
        <dgm:presLayoutVars>
          <dgm:bulletEnabled val="1"/>
        </dgm:presLayoutVars>
      </dgm:prSet>
      <dgm:spPr/>
    </dgm:pt>
    <dgm:pt modelId="{CA1F9645-89DA-4C84-B88D-0B07777649DF}" type="pres">
      <dgm:prSet presAssocID="{53C9AB19-2246-4575-B6F0-163EECCD2384}" presName="FiveNodes_2" presStyleLbl="node1" presStyleIdx="1" presStyleCnt="5">
        <dgm:presLayoutVars>
          <dgm:bulletEnabled val="1"/>
        </dgm:presLayoutVars>
      </dgm:prSet>
      <dgm:spPr/>
    </dgm:pt>
    <dgm:pt modelId="{BAB3BAD7-AE45-484E-8797-461C988A195B}" type="pres">
      <dgm:prSet presAssocID="{53C9AB19-2246-4575-B6F0-163EECCD2384}" presName="FiveNodes_3" presStyleLbl="node1" presStyleIdx="2" presStyleCnt="5">
        <dgm:presLayoutVars>
          <dgm:bulletEnabled val="1"/>
        </dgm:presLayoutVars>
      </dgm:prSet>
      <dgm:spPr/>
    </dgm:pt>
    <dgm:pt modelId="{0879C8FB-1051-4C93-B663-A7046A2063A7}" type="pres">
      <dgm:prSet presAssocID="{53C9AB19-2246-4575-B6F0-163EECCD2384}" presName="FiveNodes_4" presStyleLbl="node1" presStyleIdx="3" presStyleCnt="5">
        <dgm:presLayoutVars>
          <dgm:bulletEnabled val="1"/>
        </dgm:presLayoutVars>
      </dgm:prSet>
      <dgm:spPr/>
    </dgm:pt>
    <dgm:pt modelId="{41D49C4A-6474-4277-B6A1-8433A880A999}" type="pres">
      <dgm:prSet presAssocID="{53C9AB19-2246-4575-B6F0-163EECCD2384}" presName="FiveNodes_5" presStyleLbl="node1" presStyleIdx="4" presStyleCnt="5" custLinFactNeighborX="661" custLinFactNeighborY="-1526">
        <dgm:presLayoutVars>
          <dgm:bulletEnabled val="1"/>
        </dgm:presLayoutVars>
      </dgm:prSet>
      <dgm:spPr/>
    </dgm:pt>
    <dgm:pt modelId="{2738F0DE-1353-4CB5-B46C-C871ED3C8912}" type="pres">
      <dgm:prSet presAssocID="{53C9AB19-2246-4575-B6F0-163EECCD2384}" presName="FiveConn_1-2" presStyleLbl="fgAccFollowNode1" presStyleIdx="0" presStyleCnt="4">
        <dgm:presLayoutVars>
          <dgm:bulletEnabled val="1"/>
        </dgm:presLayoutVars>
      </dgm:prSet>
      <dgm:spPr/>
    </dgm:pt>
    <dgm:pt modelId="{7DF0AAB8-46EC-4B2A-91D8-E2BA05CB58E5}" type="pres">
      <dgm:prSet presAssocID="{53C9AB19-2246-4575-B6F0-163EECCD2384}" presName="FiveConn_2-3" presStyleLbl="fgAccFollowNode1" presStyleIdx="1" presStyleCnt="4">
        <dgm:presLayoutVars>
          <dgm:bulletEnabled val="1"/>
        </dgm:presLayoutVars>
      </dgm:prSet>
      <dgm:spPr/>
    </dgm:pt>
    <dgm:pt modelId="{BB74FB8B-856F-411C-8CD2-B59821078EC4}" type="pres">
      <dgm:prSet presAssocID="{53C9AB19-2246-4575-B6F0-163EECCD2384}" presName="FiveConn_3-4" presStyleLbl="fgAccFollowNode1" presStyleIdx="2" presStyleCnt="4">
        <dgm:presLayoutVars>
          <dgm:bulletEnabled val="1"/>
        </dgm:presLayoutVars>
      </dgm:prSet>
      <dgm:spPr/>
    </dgm:pt>
    <dgm:pt modelId="{388332EF-6D1B-48C8-AB33-DD88630375DA}" type="pres">
      <dgm:prSet presAssocID="{53C9AB19-2246-4575-B6F0-163EECCD2384}" presName="FiveConn_4-5" presStyleLbl="fgAccFollowNode1" presStyleIdx="3" presStyleCnt="4">
        <dgm:presLayoutVars>
          <dgm:bulletEnabled val="1"/>
        </dgm:presLayoutVars>
      </dgm:prSet>
      <dgm:spPr/>
    </dgm:pt>
    <dgm:pt modelId="{A4596651-7E23-4798-8659-B06596A4476B}" type="pres">
      <dgm:prSet presAssocID="{53C9AB19-2246-4575-B6F0-163EECCD2384}" presName="FiveNodes_1_text" presStyleLbl="node1" presStyleIdx="4" presStyleCnt="5">
        <dgm:presLayoutVars>
          <dgm:bulletEnabled val="1"/>
        </dgm:presLayoutVars>
      </dgm:prSet>
      <dgm:spPr/>
    </dgm:pt>
    <dgm:pt modelId="{E68F7181-62F4-4991-8696-E0EB53559C22}" type="pres">
      <dgm:prSet presAssocID="{53C9AB19-2246-4575-B6F0-163EECCD2384}" presName="FiveNodes_2_text" presStyleLbl="node1" presStyleIdx="4" presStyleCnt="5">
        <dgm:presLayoutVars>
          <dgm:bulletEnabled val="1"/>
        </dgm:presLayoutVars>
      </dgm:prSet>
      <dgm:spPr/>
    </dgm:pt>
    <dgm:pt modelId="{BB1893D4-8053-4CF6-8E88-AAC30D89BEEA}" type="pres">
      <dgm:prSet presAssocID="{53C9AB19-2246-4575-B6F0-163EECCD2384}" presName="FiveNodes_3_text" presStyleLbl="node1" presStyleIdx="4" presStyleCnt="5">
        <dgm:presLayoutVars>
          <dgm:bulletEnabled val="1"/>
        </dgm:presLayoutVars>
      </dgm:prSet>
      <dgm:spPr/>
    </dgm:pt>
    <dgm:pt modelId="{171AF64A-5F58-47E9-AF61-580313D69474}" type="pres">
      <dgm:prSet presAssocID="{53C9AB19-2246-4575-B6F0-163EECCD2384}" presName="FiveNodes_4_text" presStyleLbl="node1" presStyleIdx="4" presStyleCnt="5">
        <dgm:presLayoutVars>
          <dgm:bulletEnabled val="1"/>
        </dgm:presLayoutVars>
      </dgm:prSet>
      <dgm:spPr/>
    </dgm:pt>
    <dgm:pt modelId="{AB00F88D-DDB3-4864-9079-3D0FC4266C8C}" type="pres">
      <dgm:prSet presAssocID="{53C9AB19-2246-4575-B6F0-163EECCD238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ECAEE02-FE93-4719-AE42-140E87B40AEC}" type="presOf" srcId="{598657AE-FA3E-4400-92E7-A3C54DC21BC0}" destId="{0879C8FB-1051-4C93-B663-A7046A2063A7}" srcOrd="0" destOrd="0" presId="urn:microsoft.com/office/officeart/2005/8/layout/vProcess5"/>
    <dgm:cxn modelId="{CF64D104-4412-4EBA-91D9-0AB9A6957A78}" type="presOf" srcId="{225FE0E6-42C9-4950-9E22-7685A1EFAD6C}" destId="{BAB3BAD7-AE45-484E-8797-461C988A195B}" srcOrd="0" destOrd="0" presId="urn:microsoft.com/office/officeart/2005/8/layout/vProcess5"/>
    <dgm:cxn modelId="{C8FF460A-1577-48FA-B3C3-621870942EA9}" type="presOf" srcId="{53C9AB19-2246-4575-B6F0-163EECCD2384}" destId="{02214F46-CA7F-4C40-8BC7-711F6196081B}" srcOrd="0" destOrd="0" presId="urn:microsoft.com/office/officeart/2005/8/layout/vProcess5"/>
    <dgm:cxn modelId="{3151FC0F-93B8-4BA3-B184-8CDC654D8A0F}" type="presOf" srcId="{809A8EE5-EDFB-4CDF-AD5B-C0DA59424BCF}" destId="{2738F0DE-1353-4CB5-B46C-C871ED3C8912}" srcOrd="0" destOrd="0" presId="urn:microsoft.com/office/officeart/2005/8/layout/vProcess5"/>
    <dgm:cxn modelId="{5B74831E-723E-4B46-ABC3-4B265181916B}" type="presOf" srcId="{598657AE-FA3E-4400-92E7-A3C54DC21BC0}" destId="{171AF64A-5F58-47E9-AF61-580313D69474}" srcOrd="1" destOrd="0" presId="urn:microsoft.com/office/officeart/2005/8/layout/vProcess5"/>
    <dgm:cxn modelId="{CDAE411F-BAB7-410D-A02D-4E2CC72A9718}" type="presOf" srcId="{7F3E0B67-0769-4E88-8B8A-B2E30FE3F962}" destId="{39D3DF72-0F49-45E9-9A2F-F0D3ED7DE781}" srcOrd="0" destOrd="0" presId="urn:microsoft.com/office/officeart/2005/8/layout/vProcess5"/>
    <dgm:cxn modelId="{5C8F4829-BAF2-4C0D-9365-E646C34DBA8E}" type="presOf" srcId="{B90B3561-087B-403A-8EB7-7E0ECC705541}" destId="{E68F7181-62F4-4991-8696-E0EB53559C22}" srcOrd="1" destOrd="0" presId="urn:microsoft.com/office/officeart/2005/8/layout/vProcess5"/>
    <dgm:cxn modelId="{F5E46638-083B-4426-9064-F1723553E477}" type="presOf" srcId="{225FE0E6-42C9-4950-9E22-7685A1EFAD6C}" destId="{BB1893D4-8053-4CF6-8E88-AAC30D89BEEA}" srcOrd="1" destOrd="0" presId="urn:microsoft.com/office/officeart/2005/8/layout/vProcess5"/>
    <dgm:cxn modelId="{BE41775E-EEF2-42D0-B12A-2B095A8133CF}" srcId="{53C9AB19-2246-4575-B6F0-163EECCD2384}" destId="{598657AE-FA3E-4400-92E7-A3C54DC21BC0}" srcOrd="3" destOrd="0" parTransId="{68686C9A-57F8-4089-81B2-AB6B6E9F0F01}" sibTransId="{45A4A418-2844-4B1D-9044-20CB76BDC3CE}"/>
    <dgm:cxn modelId="{0D468662-16E1-4CB1-9E34-AA338D999C27}" type="presOf" srcId="{B90B3561-087B-403A-8EB7-7E0ECC705541}" destId="{CA1F9645-89DA-4C84-B88D-0B07777649DF}" srcOrd="0" destOrd="0" presId="urn:microsoft.com/office/officeart/2005/8/layout/vProcess5"/>
    <dgm:cxn modelId="{1BA6C677-2177-4A71-9AA3-593554266DDA}" srcId="{53C9AB19-2246-4575-B6F0-163EECCD2384}" destId="{225FE0E6-42C9-4950-9E22-7685A1EFAD6C}" srcOrd="2" destOrd="0" parTransId="{C9174EC7-55D6-4781-AC43-3193F0AE17D2}" sibTransId="{89F0BCAA-5899-4117-B902-B3F6FADCBAC4}"/>
    <dgm:cxn modelId="{6A9CFE7E-57B3-4092-A7F0-B4240055623B}" srcId="{53C9AB19-2246-4575-B6F0-163EECCD2384}" destId="{B90B3561-087B-403A-8EB7-7E0ECC705541}" srcOrd="1" destOrd="0" parTransId="{7DE6F61F-B1C8-4C30-AB42-2326B47711BA}" sibTransId="{462A6FDC-B61D-46DE-9E0F-DE061D06BA13}"/>
    <dgm:cxn modelId="{C24FF086-6826-453C-BB70-63F8A41823C2}" srcId="{53C9AB19-2246-4575-B6F0-163EECCD2384}" destId="{A09B70EF-A4CB-4C24-B625-42B957829BE5}" srcOrd="4" destOrd="0" parTransId="{1C0459CD-E8D8-4B52-9883-05B203815F08}" sibTransId="{ED3835A3-5F44-442A-A129-269C2A97F126}"/>
    <dgm:cxn modelId="{858F7997-8F30-4184-A689-5AD21900AF30}" type="presOf" srcId="{462A6FDC-B61D-46DE-9E0F-DE061D06BA13}" destId="{7DF0AAB8-46EC-4B2A-91D8-E2BA05CB58E5}" srcOrd="0" destOrd="0" presId="urn:microsoft.com/office/officeart/2005/8/layout/vProcess5"/>
    <dgm:cxn modelId="{8C14B297-6B14-4B5C-8F28-038E313BA178}" srcId="{53C9AB19-2246-4575-B6F0-163EECCD2384}" destId="{7F3E0B67-0769-4E88-8B8A-B2E30FE3F962}" srcOrd="0" destOrd="0" parTransId="{35ED2CB2-92D7-4FBF-B403-54C251672721}" sibTransId="{809A8EE5-EDFB-4CDF-AD5B-C0DA59424BCF}"/>
    <dgm:cxn modelId="{D734C298-EC65-4F95-9B52-3D2BAF5F0261}" type="presOf" srcId="{7F3E0B67-0769-4E88-8B8A-B2E30FE3F962}" destId="{A4596651-7E23-4798-8659-B06596A4476B}" srcOrd="1" destOrd="0" presId="urn:microsoft.com/office/officeart/2005/8/layout/vProcess5"/>
    <dgm:cxn modelId="{8FF42EAA-41FB-40C4-ACB4-D688DDA20268}" type="presOf" srcId="{A09B70EF-A4CB-4C24-B625-42B957829BE5}" destId="{AB00F88D-DDB3-4864-9079-3D0FC4266C8C}" srcOrd="1" destOrd="0" presId="urn:microsoft.com/office/officeart/2005/8/layout/vProcess5"/>
    <dgm:cxn modelId="{E90968AE-6925-4322-8701-21992DE78B06}" type="presOf" srcId="{45A4A418-2844-4B1D-9044-20CB76BDC3CE}" destId="{388332EF-6D1B-48C8-AB33-DD88630375DA}" srcOrd="0" destOrd="0" presId="urn:microsoft.com/office/officeart/2005/8/layout/vProcess5"/>
    <dgm:cxn modelId="{3C455CCD-366D-4209-88A3-31A5C2B58D75}" type="presOf" srcId="{89F0BCAA-5899-4117-B902-B3F6FADCBAC4}" destId="{BB74FB8B-856F-411C-8CD2-B59821078EC4}" srcOrd="0" destOrd="0" presId="urn:microsoft.com/office/officeart/2005/8/layout/vProcess5"/>
    <dgm:cxn modelId="{057306E6-AA73-48E5-A643-9FB6FEA70600}" type="presOf" srcId="{A09B70EF-A4CB-4C24-B625-42B957829BE5}" destId="{41D49C4A-6474-4277-B6A1-8433A880A999}" srcOrd="0" destOrd="0" presId="urn:microsoft.com/office/officeart/2005/8/layout/vProcess5"/>
    <dgm:cxn modelId="{867FDA14-3B79-47E1-A737-3CF5C5D2DCB1}" type="presParOf" srcId="{02214F46-CA7F-4C40-8BC7-711F6196081B}" destId="{1A99957E-726B-4D88-9D77-054B04F3880F}" srcOrd="0" destOrd="0" presId="urn:microsoft.com/office/officeart/2005/8/layout/vProcess5"/>
    <dgm:cxn modelId="{CD1CBCEF-C92A-4405-A5DB-B8A466E202EA}" type="presParOf" srcId="{02214F46-CA7F-4C40-8BC7-711F6196081B}" destId="{39D3DF72-0F49-45E9-9A2F-F0D3ED7DE781}" srcOrd="1" destOrd="0" presId="urn:microsoft.com/office/officeart/2005/8/layout/vProcess5"/>
    <dgm:cxn modelId="{77E7341C-0748-462F-9586-BF45C4C59709}" type="presParOf" srcId="{02214F46-CA7F-4C40-8BC7-711F6196081B}" destId="{CA1F9645-89DA-4C84-B88D-0B07777649DF}" srcOrd="2" destOrd="0" presId="urn:microsoft.com/office/officeart/2005/8/layout/vProcess5"/>
    <dgm:cxn modelId="{7224799E-878A-44E1-93EB-08D25143CE6A}" type="presParOf" srcId="{02214F46-CA7F-4C40-8BC7-711F6196081B}" destId="{BAB3BAD7-AE45-484E-8797-461C988A195B}" srcOrd="3" destOrd="0" presId="urn:microsoft.com/office/officeart/2005/8/layout/vProcess5"/>
    <dgm:cxn modelId="{784F0AC3-1457-480F-8264-0E8B34946D0C}" type="presParOf" srcId="{02214F46-CA7F-4C40-8BC7-711F6196081B}" destId="{0879C8FB-1051-4C93-B663-A7046A2063A7}" srcOrd="4" destOrd="0" presId="urn:microsoft.com/office/officeart/2005/8/layout/vProcess5"/>
    <dgm:cxn modelId="{8F822EB7-9DCD-4CF2-8ED4-AFD1D56EBB82}" type="presParOf" srcId="{02214F46-CA7F-4C40-8BC7-711F6196081B}" destId="{41D49C4A-6474-4277-B6A1-8433A880A999}" srcOrd="5" destOrd="0" presId="urn:microsoft.com/office/officeart/2005/8/layout/vProcess5"/>
    <dgm:cxn modelId="{EE6E78D6-E802-4360-9F7B-53CFA55EE474}" type="presParOf" srcId="{02214F46-CA7F-4C40-8BC7-711F6196081B}" destId="{2738F0DE-1353-4CB5-B46C-C871ED3C8912}" srcOrd="6" destOrd="0" presId="urn:microsoft.com/office/officeart/2005/8/layout/vProcess5"/>
    <dgm:cxn modelId="{6588C026-A5AF-4F1D-87B7-2E416707CB3E}" type="presParOf" srcId="{02214F46-CA7F-4C40-8BC7-711F6196081B}" destId="{7DF0AAB8-46EC-4B2A-91D8-E2BA05CB58E5}" srcOrd="7" destOrd="0" presId="urn:microsoft.com/office/officeart/2005/8/layout/vProcess5"/>
    <dgm:cxn modelId="{92C5FD29-A7DA-42CF-950B-761BF6E6A7EC}" type="presParOf" srcId="{02214F46-CA7F-4C40-8BC7-711F6196081B}" destId="{BB74FB8B-856F-411C-8CD2-B59821078EC4}" srcOrd="8" destOrd="0" presId="urn:microsoft.com/office/officeart/2005/8/layout/vProcess5"/>
    <dgm:cxn modelId="{6643ECA5-2553-422D-A3D2-7231B725A320}" type="presParOf" srcId="{02214F46-CA7F-4C40-8BC7-711F6196081B}" destId="{388332EF-6D1B-48C8-AB33-DD88630375DA}" srcOrd="9" destOrd="0" presId="urn:microsoft.com/office/officeart/2005/8/layout/vProcess5"/>
    <dgm:cxn modelId="{B22874F6-7B13-4D9F-B9E2-605CA1DEF299}" type="presParOf" srcId="{02214F46-CA7F-4C40-8BC7-711F6196081B}" destId="{A4596651-7E23-4798-8659-B06596A4476B}" srcOrd="10" destOrd="0" presId="urn:microsoft.com/office/officeart/2005/8/layout/vProcess5"/>
    <dgm:cxn modelId="{E17FD0A4-2DB8-4104-A021-C0E3DC87AFB0}" type="presParOf" srcId="{02214F46-CA7F-4C40-8BC7-711F6196081B}" destId="{E68F7181-62F4-4991-8696-E0EB53559C22}" srcOrd="11" destOrd="0" presId="urn:microsoft.com/office/officeart/2005/8/layout/vProcess5"/>
    <dgm:cxn modelId="{F5A5EA2B-98A7-4F3B-81E9-C62D9B8E3DA6}" type="presParOf" srcId="{02214F46-CA7F-4C40-8BC7-711F6196081B}" destId="{BB1893D4-8053-4CF6-8E88-AAC30D89BEEA}" srcOrd="12" destOrd="0" presId="urn:microsoft.com/office/officeart/2005/8/layout/vProcess5"/>
    <dgm:cxn modelId="{4028FDBB-146C-4683-9815-DDAD57D32A3E}" type="presParOf" srcId="{02214F46-CA7F-4C40-8BC7-711F6196081B}" destId="{171AF64A-5F58-47E9-AF61-580313D69474}" srcOrd="13" destOrd="0" presId="urn:microsoft.com/office/officeart/2005/8/layout/vProcess5"/>
    <dgm:cxn modelId="{C11AF659-10D7-4EC2-BFE3-B9245E165BCA}" type="presParOf" srcId="{02214F46-CA7F-4C40-8BC7-711F6196081B}" destId="{AB00F88D-DDB3-4864-9079-3D0FC4266C8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9F23C4-3D30-4E11-86CE-1F03015B19B4}" type="doc">
      <dgm:prSet loTypeId="urn:microsoft.com/office/officeart/2005/8/layout/cycle2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D4FB05-978A-4BED-8F2B-C011B77CEC8B}">
      <dgm:prSet custT="1"/>
      <dgm:spPr/>
      <dgm:t>
        <a:bodyPr/>
        <a:lstStyle/>
        <a:p>
          <a:r>
            <a:rPr lang="hr-HR" sz="1200" b="1" dirty="0"/>
            <a:t>SIGURNOST</a:t>
          </a:r>
        </a:p>
        <a:p>
          <a:r>
            <a:rPr lang="hr-HR" sz="1200" dirty="0" err="1"/>
            <a:t>ettaedu</a:t>
          </a:r>
          <a:r>
            <a:rPr lang="hr-HR" sz="1200" dirty="0"/>
            <a:t> </a:t>
          </a:r>
          <a:r>
            <a:rPr lang="hr-HR" sz="1200" dirty="0" err="1"/>
            <a:t>logiranje</a:t>
          </a:r>
          <a:endParaRPr lang="hr-HR" sz="1200" dirty="0"/>
        </a:p>
        <a:p>
          <a:endParaRPr lang="en-US" sz="1000" dirty="0"/>
        </a:p>
      </dgm:t>
    </dgm:pt>
    <dgm:pt modelId="{A2E1A5E5-59B0-4C50-A73B-551CC0EE4547}" type="parTrans" cxnId="{37D3FEB2-FE8A-45B0-9BE9-B7EA23ADFCB6}">
      <dgm:prSet/>
      <dgm:spPr/>
      <dgm:t>
        <a:bodyPr/>
        <a:lstStyle/>
        <a:p>
          <a:endParaRPr lang="en-US"/>
        </a:p>
      </dgm:t>
    </dgm:pt>
    <dgm:pt modelId="{59A5E91C-245F-4F3D-8FCA-1FA8C3BB74EB}" type="sibTrans" cxnId="{37D3FEB2-FE8A-45B0-9BE9-B7EA23ADFCB6}">
      <dgm:prSet/>
      <dgm:spPr/>
      <dgm:t>
        <a:bodyPr/>
        <a:lstStyle/>
        <a:p>
          <a:endParaRPr lang="en-US"/>
        </a:p>
      </dgm:t>
    </dgm:pt>
    <dgm:pt modelId="{DB4CFA75-25E8-4806-993B-400AFD3B1C1F}">
      <dgm:prSet custT="1"/>
      <dgm:spPr/>
      <dgm:t>
        <a:bodyPr/>
        <a:lstStyle/>
        <a:p>
          <a:r>
            <a:rPr lang="hr-HR" sz="1100" b="1" dirty="0"/>
            <a:t>NE MORATE KREIRATI KORISNIČKE RAČUNE </a:t>
          </a:r>
        </a:p>
        <a:p>
          <a:r>
            <a:rPr lang="hr-HR" sz="1100" dirty="0"/>
            <a:t>već ih imate kreirane </a:t>
          </a:r>
          <a:endParaRPr lang="en-US" sz="1100" dirty="0"/>
        </a:p>
      </dgm:t>
    </dgm:pt>
    <dgm:pt modelId="{C278B15D-E407-45B1-B7D2-4B7D2FF4466A}" type="parTrans" cxnId="{7AA794A8-7096-40D6-A12E-5A64F157FB93}">
      <dgm:prSet/>
      <dgm:spPr/>
      <dgm:t>
        <a:bodyPr/>
        <a:lstStyle/>
        <a:p>
          <a:endParaRPr lang="en-US"/>
        </a:p>
      </dgm:t>
    </dgm:pt>
    <dgm:pt modelId="{52D7179D-0D0C-445F-B1F9-B76C1116657D}" type="sibTrans" cxnId="{7AA794A8-7096-40D6-A12E-5A64F157FB93}">
      <dgm:prSet/>
      <dgm:spPr/>
      <dgm:t>
        <a:bodyPr/>
        <a:lstStyle/>
        <a:p>
          <a:endParaRPr lang="en-US"/>
        </a:p>
      </dgm:t>
    </dgm:pt>
    <dgm:pt modelId="{E40D12F4-FC33-4A78-B964-9A87CF76B8F1}">
      <dgm:prSet custT="1"/>
      <dgm:spPr/>
      <dgm:t>
        <a:bodyPr/>
        <a:lstStyle/>
        <a:p>
          <a:r>
            <a:rPr lang="hr-HR" sz="1000" b="1" dirty="0"/>
            <a:t>FORMS MOŽETE POVEZATI S OFFICE 365 APLIKACIJAMA</a:t>
          </a:r>
        </a:p>
        <a:p>
          <a:r>
            <a:rPr lang="hr-HR" sz="1000" dirty="0" err="1"/>
            <a:t>npr</a:t>
          </a:r>
          <a:r>
            <a:rPr lang="hr-HR" sz="1000" dirty="0"/>
            <a:t>, ONENOTE, TEAMS, …</a:t>
          </a:r>
          <a:endParaRPr lang="en-US" sz="1000" dirty="0"/>
        </a:p>
      </dgm:t>
    </dgm:pt>
    <dgm:pt modelId="{71293BFF-5637-4AAC-9478-DE0F14170CEE}" type="parTrans" cxnId="{51FC2B14-D966-47D1-AF9D-10EEDC4A953C}">
      <dgm:prSet/>
      <dgm:spPr/>
      <dgm:t>
        <a:bodyPr/>
        <a:lstStyle/>
        <a:p>
          <a:endParaRPr lang="en-US"/>
        </a:p>
      </dgm:t>
    </dgm:pt>
    <dgm:pt modelId="{630027CC-E25F-468F-9E68-3A9047612ED7}" type="sibTrans" cxnId="{51FC2B14-D966-47D1-AF9D-10EEDC4A953C}">
      <dgm:prSet/>
      <dgm:spPr/>
      <dgm:t>
        <a:bodyPr/>
        <a:lstStyle/>
        <a:p>
          <a:endParaRPr lang="en-US"/>
        </a:p>
      </dgm:t>
    </dgm:pt>
    <dgm:pt modelId="{EFEF5464-3A3E-43D9-A741-9237D4125C53}">
      <dgm:prSet phldrT="[Tekst]" custT="1"/>
      <dgm:spPr/>
      <dgm:t>
        <a:bodyPr/>
        <a:lstStyle/>
        <a:p>
          <a:r>
            <a:rPr lang="hr-HR" sz="1000" b="1" dirty="0"/>
            <a:t>NAKNADNE REKLAMACIJE</a:t>
          </a:r>
        </a:p>
        <a:p>
          <a:r>
            <a:rPr lang="hr-HR" sz="1100" dirty="0"/>
            <a:t>u svakom trenutku možete pristupiti testu i isprintati ga</a:t>
          </a:r>
        </a:p>
      </dgm:t>
    </dgm:pt>
    <dgm:pt modelId="{F56ECAEA-EAFB-4C33-A75F-28DDF0769105}" type="parTrans" cxnId="{57042F55-F620-41B6-B9E7-A84EE9523FDB}">
      <dgm:prSet/>
      <dgm:spPr/>
      <dgm:t>
        <a:bodyPr/>
        <a:lstStyle/>
        <a:p>
          <a:endParaRPr lang="hr-HR"/>
        </a:p>
      </dgm:t>
    </dgm:pt>
    <dgm:pt modelId="{9D912FE9-836D-4EDB-B2A3-FDB3C2A913FA}" type="sibTrans" cxnId="{57042F55-F620-41B6-B9E7-A84EE9523FDB}">
      <dgm:prSet/>
      <dgm:spPr/>
      <dgm:t>
        <a:bodyPr/>
        <a:lstStyle/>
        <a:p>
          <a:endParaRPr lang="hr-HR"/>
        </a:p>
      </dgm:t>
    </dgm:pt>
    <dgm:pt modelId="{5F436336-679A-4F35-899F-D92783BEADA9}">
      <dgm:prSet phldrT="[Tekst]" custT="1"/>
      <dgm:spPr/>
      <dgm:t>
        <a:bodyPr/>
        <a:lstStyle/>
        <a:p>
          <a:r>
            <a:rPr lang="hr-HR" sz="1000" b="1" dirty="0"/>
            <a:t>PLAĆENA LICENCA U SKLOPU OFFICE 365 </a:t>
          </a:r>
          <a:r>
            <a:rPr lang="hr-HR" sz="1000" dirty="0"/>
            <a:t>besplatni programi uvijek ili imaju probni period ili nemaju dostupne sve opcije</a:t>
          </a:r>
        </a:p>
      </dgm:t>
    </dgm:pt>
    <dgm:pt modelId="{E3F4D631-2D65-4C8E-AC26-E7A76BE04D07}" type="parTrans" cxnId="{68B6070D-36F7-465B-9D98-435FB3B0D20C}">
      <dgm:prSet/>
      <dgm:spPr/>
      <dgm:t>
        <a:bodyPr/>
        <a:lstStyle/>
        <a:p>
          <a:endParaRPr lang="hr-HR"/>
        </a:p>
      </dgm:t>
    </dgm:pt>
    <dgm:pt modelId="{889C80C5-2EE9-4B32-BF27-BE2D70135087}" type="sibTrans" cxnId="{68B6070D-36F7-465B-9D98-435FB3B0D20C}">
      <dgm:prSet/>
      <dgm:spPr/>
      <dgm:t>
        <a:bodyPr/>
        <a:lstStyle/>
        <a:p>
          <a:endParaRPr lang="hr-HR"/>
        </a:p>
      </dgm:t>
    </dgm:pt>
    <dgm:pt modelId="{5EB182AD-DC38-41B6-A2B6-C6FFAEECD78F}">
      <dgm:prSet phldrT="[Tekst]" custT="1"/>
      <dgm:spPr/>
      <dgm:t>
        <a:bodyPr/>
        <a:lstStyle/>
        <a:p>
          <a:r>
            <a:rPr lang="hr-HR" sz="1000" b="1" dirty="0"/>
            <a:t>OSIGURANA EDUKACIJA</a:t>
          </a:r>
        </a:p>
        <a:p>
          <a:r>
            <a:rPr lang="hr-HR" sz="1000" dirty="0" err="1"/>
            <a:t>webinari</a:t>
          </a:r>
          <a:r>
            <a:rPr lang="hr-HR" sz="1000" dirty="0"/>
            <a:t>, </a:t>
          </a:r>
          <a:r>
            <a:rPr lang="hr-HR" sz="1000" dirty="0" err="1"/>
            <a:t>Loomen</a:t>
          </a:r>
          <a:r>
            <a:rPr lang="hr-HR" sz="1000" dirty="0"/>
            <a:t>, YouTube, drugi korisnici unutar obrazovnog sustava mogu vam pomoći</a:t>
          </a:r>
        </a:p>
      </dgm:t>
    </dgm:pt>
    <dgm:pt modelId="{3448AB27-9AB1-4C33-A9D5-1AFB6615978D}" type="parTrans" cxnId="{92507D50-0ABA-46B7-9108-AAA576FD4590}">
      <dgm:prSet/>
      <dgm:spPr/>
      <dgm:t>
        <a:bodyPr/>
        <a:lstStyle/>
        <a:p>
          <a:endParaRPr lang="hr-HR"/>
        </a:p>
      </dgm:t>
    </dgm:pt>
    <dgm:pt modelId="{4DDF6E1B-5507-4722-B287-90CFAC227974}" type="sibTrans" cxnId="{92507D50-0ABA-46B7-9108-AAA576FD4590}">
      <dgm:prSet/>
      <dgm:spPr/>
      <dgm:t>
        <a:bodyPr/>
        <a:lstStyle/>
        <a:p>
          <a:endParaRPr lang="hr-HR"/>
        </a:p>
      </dgm:t>
    </dgm:pt>
    <dgm:pt modelId="{04798796-E5A4-476D-8E96-6F44286FFB4D}" type="pres">
      <dgm:prSet presAssocID="{DA9F23C4-3D30-4E11-86CE-1F03015B19B4}" presName="cycle" presStyleCnt="0">
        <dgm:presLayoutVars>
          <dgm:dir/>
          <dgm:resizeHandles val="exact"/>
        </dgm:presLayoutVars>
      </dgm:prSet>
      <dgm:spPr/>
    </dgm:pt>
    <dgm:pt modelId="{24C4F19A-5EE1-4D0A-A8C8-AC90D9E8DC0A}" type="pres">
      <dgm:prSet presAssocID="{B8D4FB05-978A-4BED-8F2B-C011B77CEC8B}" presName="node" presStyleLbl="node1" presStyleIdx="0" presStyleCnt="6" custScaleX="116329" custScaleY="116329">
        <dgm:presLayoutVars>
          <dgm:bulletEnabled val="1"/>
        </dgm:presLayoutVars>
      </dgm:prSet>
      <dgm:spPr/>
    </dgm:pt>
    <dgm:pt modelId="{C9F93703-9E93-4B30-8CF8-981DE5FFF62A}" type="pres">
      <dgm:prSet presAssocID="{59A5E91C-245F-4F3D-8FCA-1FA8C3BB74EB}" presName="sibTrans" presStyleLbl="sibTrans2D1" presStyleIdx="0" presStyleCnt="6"/>
      <dgm:spPr/>
    </dgm:pt>
    <dgm:pt modelId="{32B4DE76-2666-4360-9E6E-7DA7E6D9AE7B}" type="pres">
      <dgm:prSet presAssocID="{59A5E91C-245F-4F3D-8FCA-1FA8C3BB74EB}" presName="connectorText" presStyleLbl="sibTrans2D1" presStyleIdx="0" presStyleCnt="6"/>
      <dgm:spPr/>
    </dgm:pt>
    <dgm:pt modelId="{A4136D6A-BD6C-4ED6-B84D-559A52E7D6B1}" type="pres">
      <dgm:prSet presAssocID="{DB4CFA75-25E8-4806-993B-400AFD3B1C1F}" presName="node" presStyleLbl="node1" presStyleIdx="1" presStyleCnt="6" custScaleX="115427" custScaleY="111235">
        <dgm:presLayoutVars>
          <dgm:bulletEnabled val="1"/>
        </dgm:presLayoutVars>
      </dgm:prSet>
      <dgm:spPr/>
    </dgm:pt>
    <dgm:pt modelId="{9A66116F-7558-4133-9A28-89B7042127D8}" type="pres">
      <dgm:prSet presAssocID="{52D7179D-0D0C-445F-B1F9-B76C1116657D}" presName="sibTrans" presStyleLbl="sibTrans2D1" presStyleIdx="1" presStyleCnt="6"/>
      <dgm:spPr/>
    </dgm:pt>
    <dgm:pt modelId="{D28739A5-80F2-4CB7-9D45-A27B88539B7A}" type="pres">
      <dgm:prSet presAssocID="{52D7179D-0D0C-445F-B1F9-B76C1116657D}" presName="connectorText" presStyleLbl="sibTrans2D1" presStyleIdx="1" presStyleCnt="6"/>
      <dgm:spPr/>
    </dgm:pt>
    <dgm:pt modelId="{8522979B-7BA9-4C03-8A98-0D389551681C}" type="pres">
      <dgm:prSet presAssocID="{5F436336-679A-4F35-899F-D92783BEADA9}" presName="node" presStyleLbl="node1" presStyleIdx="2" presStyleCnt="6" custScaleX="136619" custScaleY="128712">
        <dgm:presLayoutVars>
          <dgm:bulletEnabled val="1"/>
        </dgm:presLayoutVars>
      </dgm:prSet>
      <dgm:spPr/>
    </dgm:pt>
    <dgm:pt modelId="{8F978DE7-D06A-416A-AC13-D648D5D6C9F5}" type="pres">
      <dgm:prSet presAssocID="{889C80C5-2EE9-4B32-BF27-BE2D70135087}" presName="sibTrans" presStyleLbl="sibTrans2D1" presStyleIdx="2" presStyleCnt="6"/>
      <dgm:spPr/>
    </dgm:pt>
    <dgm:pt modelId="{6673B6B9-9E23-47FB-9DC5-65DD9CC99BAD}" type="pres">
      <dgm:prSet presAssocID="{889C80C5-2EE9-4B32-BF27-BE2D70135087}" presName="connectorText" presStyleLbl="sibTrans2D1" presStyleIdx="2" presStyleCnt="6"/>
      <dgm:spPr/>
    </dgm:pt>
    <dgm:pt modelId="{75D54E7E-242B-4676-8E57-06F0C9B0E83A}" type="pres">
      <dgm:prSet presAssocID="{EFEF5464-3A3E-43D9-A741-9237D4125C53}" presName="node" presStyleLbl="node1" presStyleIdx="3" presStyleCnt="6" custScaleX="132106" custScaleY="134851">
        <dgm:presLayoutVars>
          <dgm:bulletEnabled val="1"/>
        </dgm:presLayoutVars>
      </dgm:prSet>
      <dgm:spPr/>
    </dgm:pt>
    <dgm:pt modelId="{C630F7FA-9ADE-42AA-A07A-7B6719621E08}" type="pres">
      <dgm:prSet presAssocID="{9D912FE9-836D-4EDB-B2A3-FDB3C2A913FA}" presName="sibTrans" presStyleLbl="sibTrans2D1" presStyleIdx="3" presStyleCnt="6"/>
      <dgm:spPr/>
    </dgm:pt>
    <dgm:pt modelId="{B77CA285-BD86-43FE-9CC4-46E13E088D5F}" type="pres">
      <dgm:prSet presAssocID="{9D912FE9-836D-4EDB-B2A3-FDB3C2A913FA}" presName="connectorText" presStyleLbl="sibTrans2D1" presStyleIdx="3" presStyleCnt="6"/>
      <dgm:spPr/>
    </dgm:pt>
    <dgm:pt modelId="{3F484F5B-6678-453A-8A60-3BD6D48959EF}" type="pres">
      <dgm:prSet presAssocID="{E40D12F4-FC33-4A78-B964-9A87CF76B8F1}" presName="node" presStyleLbl="node1" presStyleIdx="4" presStyleCnt="6" custScaleX="134452" custScaleY="140763">
        <dgm:presLayoutVars>
          <dgm:bulletEnabled val="1"/>
        </dgm:presLayoutVars>
      </dgm:prSet>
      <dgm:spPr/>
    </dgm:pt>
    <dgm:pt modelId="{5B10F8D6-A3C8-48F2-AE17-934E32126109}" type="pres">
      <dgm:prSet presAssocID="{630027CC-E25F-468F-9E68-3A9047612ED7}" presName="sibTrans" presStyleLbl="sibTrans2D1" presStyleIdx="4" presStyleCnt="6"/>
      <dgm:spPr/>
    </dgm:pt>
    <dgm:pt modelId="{79E9D4AF-7F89-4797-82C3-6465A5DF7764}" type="pres">
      <dgm:prSet presAssocID="{630027CC-E25F-468F-9E68-3A9047612ED7}" presName="connectorText" presStyleLbl="sibTrans2D1" presStyleIdx="4" presStyleCnt="6"/>
      <dgm:spPr/>
    </dgm:pt>
    <dgm:pt modelId="{93C97E63-E300-4FD1-AD30-FEB03433A854}" type="pres">
      <dgm:prSet presAssocID="{5EB182AD-DC38-41B6-A2B6-C6FFAEECD78F}" presName="node" presStyleLbl="node1" presStyleIdx="5" presStyleCnt="6" custScaleX="116329" custScaleY="116329">
        <dgm:presLayoutVars>
          <dgm:bulletEnabled val="1"/>
        </dgm:presLayoutVars>
      </dgm:prSet>
      <dgm:spPr/>
    </dgm:pt>
    <dgm:pt modelId="{8F59E7EB-3B09-4F41-B23B-0790292C8628}" type="pres">
      <dgm:prSet presAssocID="{4DDF6E1B-5507-4722-B287-90CFAC227974}" presName="sibTrans" presStyleLbl="sibTrans2D1" presStyleIdx="5" presStyleCnt="6"/>
      <dgm:spPr/>
    </dgm:pt>
    <dgm:pt modelId="{F225FA60-693D-4516-B6CB-A35041B6786C}" type="pres">
      <dgm:prSet presAssocID="{4DDF6E1B-5507-4722-B287-90CFAC227974}" presName="connectorText" presStyleLbl="sibTrans2D1" presStyleIdx="5" presStyleCnt="6"/>
      <dgm:spPr/>
    </dgm:pt>
  </dgm:ptLst>
  <dgm:cxnLst>
    <dgm:cxn modelId="{E2319905-C71D-4343-957A-E475A4C131E7}" type="presOf" srcId="{52D7179D-0D0C-445F-B1F9-B76C1116657D}" destId="{9A66116F-7558-4133-9A28-89B7042127D8}" srcOrd="0" destOrd="0" presId="urn:microsoft.com/office/officeart/2005/8/layout/cycle2"/>
    <dgm:cxn modelId="{6BB0C00C-AAB6-41A9-89CB-496BF60E988F}" type="presOf" srcId="{DA9F23C4-3D30-4E11-86CE-1F03015B19B4}" destId="{04798796-E5A4-476D-8E96-6F44286FFB4D}" srcOrd="0" destOrd="0" presId="urn:microsoft.com/office/officeart/2005/8/layout/cycle2"/>
    <dgm:cxn modelId="{68B6070D-36F7-465B-9D98-435FB3B0D20C}" srcId="{DA9F23C4-3D30-4E11-86CE-1F03015B19B4}" destId="{5F436336-679A-4F35-899F-D92783BEADA9}" srcOrd="2" destOrd="0" parTransId="{E3F4D631-2D65-4C8E-AC26-E7A76BE04D07}" sibTransId="{889C80C5-2EE9-4B32-BF27-BE2D70135087}"/>
    <dgm:cxn modelId="{778E4312-7AC1-4A77-ACA8-D1301C245624}" type="presOf" srcId="{EFEF5464-3A3E-43D9-A741-9237D4125C53}" destId="{75D54E7E-242B-4676-8E57-06F0C9B0E83A}" srcOrd="0" destOrd="0" presId="urn:microsoft.com/office/officeart/2005/8/layout/cycle2"/>
    <dgm:cxn modelId="{51FC2B14-D966-47D1-AF9D-10EEDC4A953C}" srcId="{DA9F23C4-3D30-4E11-86CE-1F03015B19B4}" destId="{E40D12F4-FC33-4A78-B964-9A87CF76B8F1}" srcOrd="4" destOrd="0" parTransId="{71293BFF-5637-4AAC-9478-DE0F14170CEE}" sibTransId="{630027CC-E25F-468F-9E68-3A9047612ED7}"/>
    <dgm:cxn modelId="{BD00D523-1CC5-4486-AB1A-E96B06EA153F}" type="presOf" srcId="{5EB182AD-DC38-41B6-A2B6-C6FFAEECD78F}" destId="{93C97E63-E300-4FD1-AD30-FEB03433A854}" srcOrd="0" destOrd="0" presId="urn:microsoft.com/office/officeart/2005/8/layout/cycle2"/>
    <dgm:cxn modelId="{8D727425-DAF8-47AF-AD0B-712EB764B752}" type="presOf" srcId="{9D912FE9-836D-4EDB-B2A3-FDB3C2A913FA}" destId="{B77CA285-BD86-43FE-9CC4-46E13E088D5F}" srcOrd="1" destOrd="0" presId="urn:microsoft.com/office/officeart/2005/8/layout/cycle2"/>
    <dgm:cxn modelId="{36D74C26-046D-41A3-91F5-4075BE790D8B}" type="presOf" srcId="{889C80C5-2EE9-4B32-BF27-BE2D70135087}" destId="{6673B6B9-9E23-47FB-9DC5-65DD9CC99BAD}" srcOrd="1" destOrd="0" presId="urn:microsoft.com/office/officeart/2005/8/layout/cycle2"/>
    <dgm:cxn modelId="{91741328-4E93-45F0-934D-B7E49975857A}" type="presOf" srcId="{630027CC-E25F-468F-9E68-3A9047612ED7}" destId="{79E9D4AF-7F89-4797-82C3-6465A5DF7764}" srcOrd="1" destOrd="0" presId="urn:microsoft.com/office/officeart/2005/8/layout/cycle2"/>
    <dgm:cxn modelId="{DE230370-417F-4829-B37C-2BE13B816EE4}" type="presOf" srcId="{5F436336-679A-4F35-899F-D92783BEADA9}" destId="{8522979B-7BA9-4C03-8A98-0D389551681C}" srcOrd="0" destOrd="0" presId="urn:microsoft.com/office/officeart/2005/8/layout/cycle2"/>
    <dgm:cxn modelId="{92507D50-0ABA-46B7-9108-AAA576FD4590}" srcId="{DA9F23C4-3D30-4E11-86CE-1F03015B19B4}" destId="{5EB182AD-DC38-41B6-A2B6-C6FFAEECD78F}" srcOrd="5" destOrd="0" parTransId="{3448AB27-9AB1-4C33-A9D5-1AFB6615978D}" sibTransId="{4DDF6E1B-5507-4722-B287-90CFAC227974}"/>
    <dgm:cxn modelId="{290B9474-4742-4458-839F-4EF99131DFB6}" type="presOf" srcId="{B8D4FB05-978A-4BED-8F2B-C011B77CEC8B}" destId="{24C4F19A-5EE1-4D0A-A8C8-AC90D9E8DC0A}" srcOrd="0" destOrd="0" presId="urn:microsoft.com/office/officeart/2005/8/layout/cycle2"/>
    <dgm:cxn modelId="{57042F55-F620-41B6-B9E7-A84EE9523FDB}" srcId="{DA9F23C4-3D30-4E11-86CE-1F03015B19B4}" destId="{EFEF5464-3A3E-43D9-A741-9237D4125C53}" srcOrd="3" destOrd="0" parTransId="{F56ECAEA-EAFB-4C33-A75F-28DDF0769105}" sibTransId="{9D912FE9-836D-4EDB-B2A3-FDB3C2A913FA}"/>
    <dgm:cxn modelId="{7E133A7C-14F5-4200-A7B5-D4A6EDA56F47}" type="presOf" srcId="{59A5E91C-245F-4F3D-8FCA-1FA8C3BB74EB}" destId="{C9F93703-9E93-4B30-8CF8-981DE5FFF62A}" srcOrd="0" destOrd="0" presId="urn:microsoft.com/office/officeart/2005/8/layout/cycle2"/>
    <dgm:cxn modelId="{D1308585-69B5-4809-8CAE-C7964BC564F3}" type="presOf" srcId="{E40D12F4-FC33-4A78-B964-9A87CF76B8F1}" destId="{3F484F5B-6678-453A-8A60-3BD6D48959EF}" srcOrd="0" destOrd="0" presId="urn:microsoft.com/office/officeart/2005/8/layout/cycle2"/>
    <dgm:cxn modelId="{1C857992-A45D-4232-BA73-6C23F6285566}" type="presOf" srcId="{4DDF6E1B-5507-4722-B287-90CFAC227974}" destId="{F225FA60-693D-4516-B6CB-A35041B6786C}" srcOrd="1" destOrd="0" presId="urn:microsoft.com/office/officeart/2005/8/layout/cycle2"/>
    <dgm:cxn modelId="{7AA794A8-7096-40D6-A12E-5A64F157FB93}" srcId="{DA9F23C4-3D30-4E11-86CE-1F03015B19B4}" destId="{DB4CFA75-25E8-4806-993B-400AFD3B1C1F}" srcOrd="1" destOrd="0" parTransId="{C278B15D-E407-45B1-B7D2-4B7D2FF4466A}" sibTransId="{52D7179D-0D0C-445F-B1F9-B76C1116657D}"/>
    <dgm:cxn modelId="{37D3FEB2-FE8A-45B0-9BE9-B7EA23ADFCB6}" srcId="{DA9F23C4-3D30-4E11-86CE-1F03015B19B4}" destId="{B8D4FB05-978A-4BED-8F2B-C011B77CEC8B}" srcOrd="0" destOrd="0" parTransId="{A2E1A5E5-59B0-4C50-A73B-551CC0EE4547}" sibTransId="{59A5E91C-245F-4F3D-8FCA-1FA8C3BB74EB}"/>
    <dgm:cxn modelId="{D42FE9BF-2AA4-4F36-B723-7AAAE3D31DCB}" type="presOf" srcId="{630027CC-E25F-468F-9E68-3A9047612ED7}" destId="{5B10F8D6-A3C8-48F2-AE17-934E32126109}" srcOrd="0" destOrd="0" presId="urn:microsoft.com/office/officeart/2005/8/layout/cycle2"/>
    <dgm:cxn modelId="{0676A1C8-A27C-4430-8974-CCBF7F127A33}" type="presOf" srcId="{4DDF6E1B-5507-4722-B287-90CFAC227974}" destId="{8F59E7EB-3B09-4F41-B23B-0790292C8628}" srcOrd="0" destOrd="0" presId="urn:microsoft.com/office/officeart/2005/8/layout/cycle2"/>
    <dgm:cxn modelId="{4EC2EADC-A9EF-4329-ADF5-DEE41F4DDEAB}" type="presOf" srcId="{59A5E91C-245F-4F3D-8FCA-1FA8C3BB74EB}" destId="{32B4DE76-2666-4360-9E6E-7DA7E6D9AE7B}" srcOrd="1" destOrd="0" presId="urn:microsoft.com/office/officeart/2005/8/layout/cycle2"/>
    <dgm:cxn modelId="{54837BEB-637F-4A2C-9443-76FB69ED0562}" type="presOf" srcId="{DB4CFA75-25E8-4806-993B-400AFD3B1C1F}" destId="{A4136D6A-BD6C-4ED6-B84D-559A52E7D6B1}" srcOrd="0" destOrd="0" presId="urn:microsoft.com/office/officeart/2005/8/layout/cycle2"/>
    <dgm:cxn modelId="{F68BB7EB-1F89-482B-A9B7-2E0B75A9E6F3}" type="presOf" srcId="{9D912FE9-836D-4EDB-B2A3-FDB3C2A913FA}" destId="{C630F7FA-9ADE-42AA-A07A-7B6719621E08}" srcOrd="0" destOrd="0" presId="urn:microsoft.com/office/officeart/2005/8/layout/cycle2"/>
    <dgm:cxn modelId="{32360FEC-2A41-4A7B-9059-D7AC3A378C2A}" type="presOf" srcId="{889C80C5-2EE9-4B32-BF27-BE2D70135087}" destId="{8F978DE7-D06A-416A-AC13-D648D5D6C9F5}" srcOrd="0" destOrd="0" presId="urn:microsoft.com/office/officeart/2005/8/layout/cycle2"/>
    <dgm:cxn modelId="{4105CCF3-2EA1-4009-8643-FFD4650435D2}" type="presOf" srcId="{52D7179D-0D0C-445F-B1F9-B76C1116657D}" destId="{D28739A5-80F2-4CB7-9D45-A27B88539B7A}" srcOrd="1" destOrd="0" presId="urn:microsoft.com/office/officeart/2005/8/layout/cycle2"/>
    <dgm:cxn modelId="{3EBDC9F4-13B9-40E1-ABE7-D8AA19CB5039}" type="presParOf" srcId="{04798796-E5A4-476D-8E96-6F44286FFB4D}" destId="{24C4F19A-5EE1-4D0A-A8C8-AC90D9E8DC0A}" srcOrd="0" destOrd="0" presId="urn:microsoft.com/office/officeart/2005/8/layout/cycle2"/>
    <dgm:cxn modelId="{2211CF71-A854-45D7-9B66-8D5BF14B6E6E}" type="presParOf" srcId="{04798796-E5A4-476D-8E96-6F44286FFB4D}" destId="{C9F93703-9E93-4B30-8CF8-981DE5FFF62A}" srcOrd="1" destOrd="0" presId="urn:microsoft.com/office/officeart/2005/8/layout/cycle2"/>
    <dgm:cxn modelId="{0F8A2559-2DDE-4EC6-BE39-3E7EA2CC38D8}" type="presParOf" srcId="{C9F93703-9E93-4B30-8CF8-981DE5FFF62A}" destId="{32B4DE76-2666-4360-9E6E-7DA7E6D9AE7B}" srcOrd="0" destOrd="0" presId="urn:microsoft.com/office/officeart/2005/8/layout/cycle2"/>
    <dgm:cxn modelId="{806C77A1-2C0F-408D-A86E-9457425B7355}" type="presParOf" srcId="{04798796-E5A4-476D-8E96-6F44286FFB4D}" destId="{A4136D6A-BD6C-4ED6-B84D-559A52E7D6B1}" srcOrd="2" destOrd="0" presId="urn:microsoft.com/office/officeart/2005/8/layout/cycle2"/>
    <dgm:cxn modelId="{4341A5A2-FE61-49B8-BEB9-9E038200B560}" type="presParOf" srcId="{04798796-E5A4-476D-8E96-6F44286FFB4D}" destId="{9A66116F-7558-4133-9A28-89B7042127D8}" srcOrd="3" destOrd="0" presId="urn:microsoft.com/office/officeart/2005/8/layout/cycle2"/>
    <dgm:cxn modelId="{FC5AAC06-A4A9-429F-BC96-1140B2D2F3C6}" type="presParOf" srcId="{9A66116F-7558-4133-9A28-89B7042127D8}" destId="{D28739A5-80F2-4CB7-9D45-A27B88539B7A}" srcOrd="0" destOrd="0" presId="urn:microsoft.com/office/officeart/2005/8/layout/cycle2"/>
    <dgm:cxn modelId="{A9D86CAC-CB2C-48CE-B10F-5AA1C4A90FB9}" type="presParOf" srcId="{04798796-E5A4-476D-8E96-6F44286FFB4D}" destId="{8522979B-7BA9-4C03-8A98-0D389551681C}" srcOrd="4" destOrd="0" presId="urn:microsoft.com/office/officeart/2005/8/layout/cycle2"/>
    <dgm:cxn modelId="{271CCC89-10D6-436A-B22F-70A44D40C1BF}" type="presParOf" srcId="{04798796-E5A4-476D-8E96-6F44286FFB4D}" destId="{8F978DE7-D06A-416A-AC13-D648D5D6C9F5}" srcOrd="5" destOrd="0" presId="urn:microsoft.com/office/officeart/2005/8/layout/cycle2"/>
    <dgm:cxn modelId="{4B225784-0E2D-4A12-B55E-21837C8BE18C}" type="presParOf" srcId="{8F978DE7-D06A-416A-AC13-D648D5D6C9F5}" destId="{6673B6B9-9E23-47FB-9DC5-65DD9CC99BAD}" srcOrd="0" destOrd="0" presId="urn:microsoft.com/office/officeart/2005/8/layout/cycle2"/>
    <dgm:cxn modelId="{85BAE4D4-FA3B-436B-BD06-D9120325C3E6}" type="presParOf" srcId="{04798796-E5A4-476D-8E96-6F44286FFB4D}" destId="{75D54E7E-242B-4676-8E57-06F0C9B0E83A}" srcOrd="6" destOrd="0" presId="urn:microsoft.com/office/officeart/2005/8/layout/cycle2"/>
    <dgm:cxn modelId="{6A3DE7F8-B204-4B92-9BEE-BA8C3A953F29}" type="presParOf" srcId="{04798796-E5A4-476D-8E96-6F44286FFB4D}" destId="{C630F7FA-9ADE-42AA-A07A-7B6719621E08}" srcOrd="7" destOrd="0" presId="urn:microsoft.com/office/officeart/2005/8/layout/cycle2"/>
    <dgm:cxn modelId="{E472F5A6-3953-4D10-B456-4952BA45640D}" type="presParOf" srcId="{C630F7FA-9ADE-42AA-A07A-7B6719621E08}" destId="{B77CA285-BD86-43FE-9CC4-46E13E088D5F}" srcOrd="0" destOrd="0" presId="urn:microsoft.com/office/officeart/2005/8/layout/cycle2"/>
    <dgm:cxn modelId="{FF065CB0-21D9-43F1-9CD8-C76094852242}" type="presParOf" srcId="{04798796-E5A4-476D-8E96-6F44286FFB4D}" destId="{3F484F5B-6678-453A-8A60-3BD6D48959EF}" srcOrd="8" destOrd="0" presId="urn:microsoft.com/office/officeart/2005/8/layout/cycle2"/>
    <dgm:cxn modelId="{7BB30B81-666C-4654-AFBA-4F2817885729}" type="presParOf" srcId="{04798796-E5A4-476D-8E96-6F44286FFB4D}" destId="{5B10F8D6-A3C8-48F2-AE17-934E32126109}" srcOrd="9" destOrd="0" presId="urn:microsoft.com/office/officeart/2005/8/layout/cycle2"/>
    <dgm:cxn modelId="{58E8BE4D-F8CA-496B-B4E8-0EA8F4A681EA}" type="presParOf" srcId="{5B10F8D6-A3C8-48F2-AE17-934E32126109}" destId="{79E9D4AF-7F89-4797-82C3-6465A5DF7764}" srcOrd="0" destOrd="0" presId="urn:microsoft.com/office/officeart/2005/8/layout/cycle2"/>
    <dgm:cxn modelId="{D869EB2A-A29A-4778-9D71-7A65F843FB2F}" type="presParOf" srcId="{04798796-E5A4-476D-8E96-6F44286FFB4D}" destId="{93C97E63-E300-4FD1-AD30-FEB03433A854}" srcOrd="10" destOrd="0" presId="urn:microsoft.com/office/officeart/2005/8/layout/cycle2"/>
    <dgm:cxn modelId="{A75F48BB-BE20-4FD5-B1FA-5C7DDD2227D9}" type="presParOf" srcId="{04798796-E5A4-476D-8E96-6F44286FFB4D}" destId="{8F59E7EB-3B09-4F41-B23B-0790292C8628}" srcOrd="11" destOrd="0" presId="urn:microsoft.com/office/officeart/2005/8/layout/cycle2"/>
    <dgm:cxn modelId="{B6B3F923-4660-487D-BE5E-9868C6F19FEF}" type="presParOf" srcId="{8F59E7EB-3B09-4F41-B23B-0790292C8628}" destId="{F225FA60-693D-4516-B6CB-A35041B6786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C9AB19-2246-4575-B6F0-163EECCD2384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3E0B67-0769-4E88-8B8A-B2E30FE3F962}">
      <dgm:prSet/>
      <dgm:spPr/>
      <dgm:t>
        <a:bodyPr/>
        <a:lstStyle/>
        <a:p>
          <a:r>
            <a:rPr lang="hr-HR" dirty="0"/>
            <a:t>LINK NA TEST MOŽETE STAVITI U TEAMS (ONENOTE, BIT.LY,..)</a:t>
          </a:r>
          <a:endParaRPr lang="en-US" dirty="0"/>
        </a:p>
      </dgm:t>
    </dgm:pt>
    <dgm:pt modelId="{35ED2CB2-92D7-4FBF-B403-54C251672721}" type="parTrans" cxnId="{8C14B297-6B14-4B5C-8F28-038E313BA178}">
      <dgm:prSet/>
      <dgm:spPr/>
      <dgm:t>
        <a:bodyPr/>
        <a:lstStyle/>
        <a:p>
          <a:endParaRPr lang="en-US"/>
        </a:p>
      </dgm:t>
    </dgm:pt>
    <dgm:pt modelId="{809A8EE5-EDFB-4CDF-AD5B-C0DA59424BCF}" type="sibTrans" cxnId="{8C14B297-6B14-4B5C-8F28-038E313BA178}">
      <dgm:prSet/>
      <dgm:spPr/>
      <dgm:t>
        <a:bodyPr/>
        <a:lstStyle/>
        <a:p>
          <a:endParaRPr lang="en-US"/>
        </a:p>
      </dgm:t>
    </dgm:pt>
    <dgm:pt modelId="{02214F46-CA7F-4C40-8BC7-711F6196081B}" type="pres">
      <dgm:prSet presAssocID="{53C9AB19-2246-4575-B6F0-163EECCD2384}" presName="outerComposite" presStyleCnt="0">
        <dgm:presLayoutVars>
          <dgm:chMax val="5"/>
          <dgm:dir/>
          <dgm:resizeHandles val="exact"/>
        </dgm:presLayoutVars>
      </dgm:prSet>
      <dgm:spPr/>
    </dgm:pt>
    <dgm:pt modelId="{1A99957E-726B-4D88-9D77-054B04F3880F}" type="pres">
      <dgm:prSet presAssocID="{53C9AB19-2246-4575-B6F0-163EECCD2384}" presName="dummyMaxCanvas" presStyleCnt="0">
        <dgm:presLayoutVars/>
      </dgm:prSet>
      <dgm:spPr/>
    </dgm:pt>
    <dgm:pt modelId="{739E649C-497E-4BD5-80EE-F857D36B3626}" type="pres">
      <dgm:prSet presAssocID="{53C9AB19-2246-4575-B6F0-163EECCD2384}" presName="OneNode_1" presStyleLbl="node1" presStyleIdx="0" presStyleCnt="1" custScaleX="98163" custScaleY="41531" custLinFactNeighborX="387" custLinFactNeighborY="-91098">
        <dgm:presLayoutVars>
          <dgm:bulletEnabled val="1"/>
        </dgm:presLayoutVars>
      </dgm:prSet>
      <dgm:spPr/>
    </dgm:pt>
  </dgm:ptLst>
  <dgm:cxnLst>
    <dgm:cxn modelId="{C8FF460A-1577-48FA-B3C3-621870942EA9}" type="presOf" srcId="{53C9AB19-2246-4575-B6F0-163EECCD2384}" destId="{02214F46-CA7F-4C40-8BC7-711F6196081B}" srcOrd="0" destOrd="0" presId="urn:microsoft.com/office/officeart/2005/8/layout/vProcess5"/>
    <dgm:cxn modelId="{8C14B297-6B14-4B5C-8F28-038E313BA178}" srcId="{53C9AB19-2246-4575-B6F0-163EECCD2384}" destId="{7F3E0B67-0769-4E88-8B8A-B2E30FE3F962}" srcOrd="0" destOrd="0" parTransId="{35ED2CB2-92D7-4FBF-B403-54C251672721}" sibTransId="{809A8EE5-EDFB-4CDF-AD5B-C0DA59424BCF}"/>
    <dgm:cxn modelId="{20907EC6-3740-461E-B3AD-DF9070A9F164}" type="presOf" srcId="{7F3E0B67-0769-4E88-8B8A-B2E30FE3F962}" destId="{739E649C-497E-4BD5-80EE-F857D36B3626}" srcOrd="0" destOrd="0" presId="urn:microsoft.com/office/officeart/2005/8/layout/vProcess5"/>
    <dgm:cxn modelId="{867FDA14-3B79-47E1-A737-3CF5C5D2DCB1}" type="presParOf" srcId="{02214F46-CA7F-4C40-8BC7-711F6196081B}" destId="{1A99957E-726B-4D88-9D77-054B04F3880F}" srcOrd="0" destOrd="0" presId="urn:microsoft.com/office/officeart/2005/8/layout/vProcess5"/>
    <dgm:cxn modelId="{0D0E08E3-F149-4EE1-9F3E-92F1DFAE9AEB}" type="presParOf" srcId="{02214F46-CA7F-4C40-8BC7-711F6196081B}" destId="{739E649C-497E-4BD5-80EE-F857D36B3626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C9AB19-2246-4575-B6F0-163EECCD2384}" type="doc">
      <dgm:prSet loTypeId="urn:microsoft.com/office/officeart/2005/8/layout/vProcess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F3E0B67-0769-4E88-8B8A-B2E30FE3F962}">
      <dgm:prSet/>
      <dgm:spPr/>
      <dgm:t>
        <a:bodyPr/>
        <a:lstStyle/>
        <a:p>
          <a:r>
            <a:rPr lang="hr-HR"/>
            <a:t>VELIKI BROJ POSTAVKI</a:t>
          </a:r>
          <a:endParaRPr lang="en-US"/>
        </a:p>
      </dgm:t>
    </dgm:pt>
    <dgm:pt modelId="{35ED2CB2-92D7-4FBF-B403-54C251672721}" type="parTrans" cxnId="{8C14B297-6B14-4B5C-8F28-038E313BA178}">
      <dgm:prSet/>
      <dgm:spPr/>
      <dgm:t>
        <a:bodyPr/>
        <a:lstStyle/>
        <a:p>
          <a:endParaRPr lang="en-US"/>
        </a:p>
      </dgm:t>
    </dgm:pt>
    <dgm:pt modelId="{809A8EE5-EDFB-4CDF-AD5B-C0DA59424BCF}" type="sibTrans" cxnId="{8C14B297-6B14-4B5C-8F28-038E313BA178}">
      <dgm:prSet/>
      <dgm:spPr/>
      <dgm:t>
        <a:bodyPr/>
        <a:lstStyle/>
        <a:p>
          <a:endParaRPr lang="en-US"/>
        </a:p>
      </dgm:t>
    </dgm:pt>
    <dgm:pt modelId="{990B7875-C011-4280-B4FE-CC4E47DCD323}" type="pres">
      <dgm:prSet presAssocID="{53C9AB19-2246-4575-B6F0-163EECCD2384}" presName="outerComposite" presStyleCnt="0">
        <dgm:presLayoutVars>
          <dgm:chMax val="5"/>
          <dgm:dir/>
          <dgm:resizeHandles val="exact"/>
        </dgm:presLayoutVars>
      </dgm:prSet>
      <dgm:spPr/>
    </dgm:pt>
    <dgm:pt modelId="{0C68DAAF-6896-46D2-AA5C-6B1F6D737CBF}" type="pres">
      <dgm:prSet presAssocID="{53C9AB19-2246-4575-B6F0-163EECCD2384}" presName="dummyMaxCanvas" presStyleCnt="0">
        <dgm:presLayoutVars/>
      </dgm:prSet>
      <dgm:spPr/>
    </dgm:pt>
    <dgm:pt modelId="{B65A723D-2FAE-4F58-B6D6-6796230D4764}" type="pres">
      <dgm:prSet presAssocID="{53C9AB19-2246-4575-B6F0-163EECCD2384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11ECB31B-A322-40D9-A25A-BE1D88FB4812}" type="presOf" srcId="{7F3E0B67-0769-4E88-8B8A-B2E30FE3F962}" destId="{B65A723D-2FAE-4F58-B6D6-6796230D4764}" srcOrd="0" destOrd="0" presId="urn:microsoft.com/office/officeart/2005/8/layout/vProcess5"/>
    <dgm:cxn modelId="{BD4BBE6D-33FB-4D8A-8551-8A9079DBF78E}" type="presOf" srcId="{53C9AB19-2246-4575-B6F0-163EECCD2384}" destId="{990B7875-C011-4280-B4FE-CC4E47DCD323}" srcOrd="0" destOrd="0" presId="urn:microsoft.com/office/officeart/2005/8/layout/vProcess5"/>
    <dgm:cxn modelId="{8C14B297-6B14-4B5C-8F28-038E313BA178}" srcId="{53C9AB19-2246-4575-B6F0-163EECCD2384}" destId="{7F3E0B67-0769-4E88-8B8A-B2E30FE3F962}" srcOrd="0" destOrd="0" parTransId="{35ED2CB2-92D7-4FBF-B403-54C251672721}" sibTransId="{809A8EE5-EDFB-4CDF-AD5B-C0DA59424BCF}"/>
    <dgm:cxn modelId="{EF24254A-F706-4395-88B8-CCDDA8A563C8}" type="presParOf" srcId="{990B7875-C011-4280-B4FE-CC4E47DCD323}" destId="{0C68DAAF-6896-46D2-AA5C-6B1F6D737CBF}" srcOrd="0" destOrd="0" presId="urn:microsoft.com/office/officeart/2005/8/layout/vProcess5"/>
    <dgm:cxn modelId="{C3C80C4B-0692-4D20-8CED-9961A046D379}" type="presParOf" srcId="{990B7875-C011-4280-B4FE-CC4E47DCD323}" destId="{B65A723D-2FAE-4F58-B6D6-6796230D47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C9AB19-2246-4575-B6F0-163EECCD2384}" type="doc">
      <dgm:prSet loTypeId="urn:microsoft.com/office/officeart/2005/8/layout/vProcess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F3E0B67-0769-4E88-8B8A-B2E30FE3F962}">
      <dgm:prSet/>
      <dgm:spPr/>
      <dgm:t>
        <a:bodyPr/>
        <a:lstStyle/>
        <a:p>
          <a:r>
            <a:rPr lang="hr-HR" dirty="0"/>
            <a:t>ANALIZA REZULTATA</a:t>
          </a:r>
          <a:endParaRPr lang="en-US" dirty="0"/>
        </a:p>
      </dgm:t>
    </dgm:pt>
    <dgm:pt modelId="{35ED2CB2-92D7-4FBF-B403-54C251672721}" type="parTrans" cxnId="{8C14B297-6B14-4B5C-8F28-038E313BA178}">
      <dgm:prSet/>
      <dgm:spPr/>
      <dgm:t>
        <a:bodyPr/>
        <a:lstStyle/>
        <a:p>
          <a:endParaRPr lang="en-US"/>
        </a:p>
      </dgm:t>
    </dgm:pt>
    <dgm:pt modelId="{809A8EE5-EDFB-4CDF-AD5B-C0DA59424BCF}" type="sibTrans" cxnId="{8C14B297-6B14-4B5C-8F28-038E313BA178}">
      <dgm:prSet/>
      <dgm:spPr/>
      <dgm:t>
        <a:bodyPr/>
        <a:lstStyle/>
        <a:p>
          <a:endParaRPr lang="en-US"/>
        </a:p>
      </dgm:t>
    </dgm:pt>
    <dgm:pt modelId="{990B7875-C011-4280-B4FE-CC4E47DCD323}" type="pres">
      <dgm:prSet presAssocID="{53C9AB19-2246-4575-B6F0-163EECCD2384}" presName="outerComposite" presStyleCnt="0">
        <dgm:presLayoutVars>
          <dgm:chMax val="5"/>
          <dgm:dir/>
          <dgm:resizeHandles val="exact"/>
        </dgm:presLayoutVars>
      </dgm:prSet>
      <dgm:spPr/>
    </dgm:pt>
    <dgm:pt modelId="{0C68DAAF-6896-46D2-AA5C-6B1F6D737CBF}" type="pres">
      <dgm:prSet presAssocID="{53C9AB19-2246-4575-B6F0-163EECCD2384}" presName="dummyMaxCanvas" presStyleCnt="0">
        <dgm:presLayoutVars/>
      </dgm:prSet>
      <dgm:spPr/>
    </dgm:pt>
    <dgm:pt modelId="{B65A723D-2FAE-4F58-B6D6-6796230D4764}" type="pres">
      <dgm:prSet presAssocID="{53C9AB19-2246-4575-B6F0-163EECCD2384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11ECB31B-A322-40D9-A25A-BE1D88FB4812}" type="presOf" srcId="{7F3E0B67-0769-4E88-8B8A-B2E30FE3F962}" destId="{B65A723D-2FAE-4F58-B6D6-6796230D4764}" srcOrd="0" destOrd="0" presId="urn:microsoft.com/office/officeart/2005/8/layout/vProcess5"/>
    <dgm:cxn modelId="{BD4BBE6D-33FB-4D8A-8551-8A9079DBF78E}" type="presOf" srcId="{53C9AB19-2246-4575-B6F0-163EECCD2384}" destId="{990B7875-C011-4280-B4FE-CC4E47DCD323}" srcOrd="0" destOrd="0" presId="urn:microsoft.com/office/officeart/2005/8/layout/vProcess5"/>
    <dgm:cxn modelId="{8C14B297-6B14-4B5C-8F28-038E313BA178}" srcId="{53C9AB19-2246-4575-B6F0-163EECCD2384}" destId="{7F3E0B67-0769-4E88-8B8A-B2E30FE3F962}" srcOrd="0" destOrd="0" parTransId="{35ED2CB2-92D7-4FBF-B403-54C251672721}" sibTransId="{809A8EE5-EDFB-4CDF-AD5B-C0DA59424BCF}"/>
    <dgm:cxn modelId="{EF24254A-F706-4395-88B8-CCDDA8A563C8}" type="presParOf" srcId="{990B7875-C011-4280-B4FE-CC4E47DCD323}" destId="{0C68DAAF-6896-46D2-AA5C-6B1F6D737CBF}" srcOrd="0" destOrd="0" presId="urn:microsoft.com/office/officeart/2005/8/layout/vProcess5"/>
    <dgm:cxn modelId="{C3C80C4B-0692-4D20-8CED-9961A046D379}" type="presParOf" srcId="{990B7875-C011-4280-B4FE-CC4E47DCD323}" destId="{B65A723D-2FAE-4F58-B6D6-6796230D47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4B7B6-7C25-486E-AD55-BDE8B2799F5B}">
      <dsp:nvSpPr>
        <dsp:cNvPr id="0" name=""/>
        <dsp:cNvSpPr/>
      </dsp:nvSpPr>
      <dsp:spPr>
        <a:xfrm>
          <a:off x="0" y="0"/>
          <a:ext cx="6345935" cy="6889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HOT POTATOES </a:t>
          </a:r>
          <a:endParaRPr lang="en-US" sz="3000" kern="1200" dirty="0"/>
        </a:p>
      </dsp:txBody>
      <dsp:txXfrm>
        <a:off x="20179" y="20179"/>
        <a:ext cx="5544284" cy="648594"/>
      </dsp:txXfrm>
    </dsp:sp>
    <dsp:sp modelId="{0AC42127-54EB-4B1E-AEF2-3ACAAA7F525C}">
      <dsp:nvSpPr>
        <dsp:cNvPr id="0" name=""/>
        <dsp:cNvSpPr/>
      </dsp:nvSpPr>
      <dsp:spPr>
        <a:xfrm>
          <a:off x="531472" y="814216"/>
          <a:ext cx="6345935" cy="6889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GOOGLE FORMS</a:t>
          </a:r>
          <a:endParaRPr lang="en-US" sz="3000" kern="1200" dirty="0"/>
        </a:p>
      </dsp:txBody>
      <dsp:txXfrm>
        <a:off x="551651" y="834395"/>
        <a:ext cx="5326286" cy="648594"/>
      </dsp:txXfrm>
    </dsp:sp>
    <dsp:sp modelId="{1C9C916A-59CE-4B67-AFE4-B72BD29C7D10}">
      <dsp:nvSpPr>
        <dsp:cNvPr id="0" name=""/>
        <dsp:cNvSpPr/>
      </dsp:nvSpPr>
      <dsp:spPr>
        <a:xfrm>
          <a:off x="1055011" y="1628432"/>
          <a:ext cx="6345935" cy="6889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SPIRAL </a:t>
          </a:r>
          <a:endParaRPr lang="en-US" sz="3000" kern="1200" dirty="0"/>
        </a:p>
      </dsp:txBody>
      <dsp:txXfrm>
        <a:off x="1075190" y="1648611"/>
        <a:ext cx="5334218" cy="648594"/>
      </dsp:txXfrm>
    </dsp:sp>
    <dsp:sp modelId="{54B82DB3-475C-4EB9-9318-0340C5D68001}">
      <dsp:nvSpPr>
        <dsp:cNvPr id="0" name=""/>
        <dsp:cNvSpPr/>
      </dsp:nvSpPr>
      <dsp:spPr>
        <a:xfrm>
          <a:off x="1586483" y="2442648"/>
          <a:ext cx="6345935" cy="6889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TESTMOZ </a:t>
          </a:r>
          <a:endParaRPr lang="en-US" sz="3000" kern="1200" dirty="0"/>
        </a:p>
      </dsp:txBody>
      <dsp:txXfrm>
        <a:off x="1606662" y="2462827"/>
        <a:ext cx="5326286" cy="648594"/>
      </dsp:txXfrm>
    </dsp:sp>
    <dsp:sp modelId="{7DAEE6AB-9AB5-4B98-983A-D9DC25304AE3}">
      <dsp:nvSpPr>
        <dsp:cNvPr id="0" name=""/>
        <dsp:cNvSpPr/>
      </dsp:nvSpPr>
      <dsp:spPr>
        <a:xfrm>
          <a:off x="5898116" y="527674"/>
          <a:ext cx="447818" cy="44781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998875" y="527674"/>
        <a:ext cx="246300" cy="336983"/>
      </dsp:txXfrm>
    </dsp:sp>
    <dsp:sp modelId="{C94FED65-2510-48B1-A708-B4099505DBF7}">
      <dsp:nvSpPr>
        <dsp:cNvPr id="0" name=""/>
        <dsp:cNvSpPr/>
      </dsp:nvSpPr>
      <dsp:spPr>
        <a:xfrm>
          <a:off x="6429588" y="1341891"/>
          <a:ext cx="447818" cy="44781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530347" y="1341891"/>
        <a:ext cx="246300" cy="336983"/>
      </dsp:txXfrm>
    </dsp:sp>
    <dsp:sp modelId="{F9DDAC8A-8381-4E96-9705-F7E6ADD0550E}">
      <dsp:nvSpPr>
        <dsp:cNvPr id="0" name=""/>
        <dsp:cNvSpPr/>
      </dsp:nvSpPr>
      <dsp:spPr>
        <a:xfrm>
          <a:off x="6953127" y="2156107"/>
          <a:ext cx="447818" cy="44781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053886" y="2156107"/>
        <a:ext cx="246300" cy="336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3DF72-0F49-45E9-9A2F-F0D3ED7DE781}">
      <dsp:nvSpPr>
        <dsp:cNvPr id="0" name=""/>
        <dsp:cNvSpPr/>
      </dsp:nvSpPr>
      <dsp:spPr>
        <a:xfrm>
          <a:off x="0" y="0"/>
          <a:ext cx="6107962" cy="5636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SOCRATIVE</a:t>
          </a:r>
          <a:endParaRPr lang="en-US" sz="2500" kern="1200" dirty="0"/>
        </a:p>
      </dsp:txBody>
      <dsp:txXfrm>
        <a:off x="16510" y="16510"/>
        <a:ext cx="5433747" cy="530668"/>
      </dsp:txXfrm>
    </dsp:sp>
    <dsp:sp modelId="{CA1F9645-89DA-4C84-B88D-0B07777649DF}">
      <dsp:nvSpPr>
        <dsp:cNvPr id="0" name=""/>
        <dsp:cNvSpPr/>
      </dsp:nvSpPr>
      <dsp:spPr>
        <a:xfrm>
          <a:off x="456114" y="641978"/>
          <a:ext cx="6107962" cy="5636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WIZER.ME</a:t>
          </a:r>
          <a:endParaRPr lang="en-US" sz="2500" kern="1200" dirty="0"/>
        </a:p>
      </dsp:txBody>
      <dsp:txXfrm>
        <a:off x="472624" y="658488"/>
        <a:ext cx="5252431" cy="530668"/>
      </dsp:txXfrm>
    </dsp:sp>
    <dsp:sp modelId="{BAB3BAD7-AE45-484E-8797-461C988A195B}">
      <dsp:nvSpPr>
        <dsp:cNvPr id="0" name=""/>
        <dsp:cNvSpPr/>
      </dsp:nvSpPr>
      <dsp:spPr>
        <a:xfrm>
          <a:off x="912228" y="1283956"/>
          <a:ext cx="6107962" cy="5636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QUIZLET</a:t>
          </a:r>
          <a:endParaRPr lang="en-US" sz="2500" kern="1200" dirty="0"/>
        </a:p>
      </dsp:txBody>
      <dsp:txXfrm>
        <a:off x="928738" y="1300466"/>
        <a:ext cx="5252431" cy="530668"/>
      </dsp:txXfrm>
    </dsp:sp>
    <dsp:sp modelId="{0879C8FB-1051-4C93-B663-A7046A2063A7}">
      <dsp:nvSpPr>
        <dsp:cNvPr id="0" name=""/>
        <dsp:cNvSpPr/>
      </dsp:nvSpPr>
      <dsp:spPr>
        <a:xfrm>
          <a:off x="1368342" y="1925934"/>
          <a:ext cx="6107962" cy="5636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CLASSMAKER</a:t>
          </a:r>
          <a:endParaRPr lang="en-US" sz="2500" kern="1200" dirty="0"/>
        </a:p>
      </dsp:txBody>
      <dsp:txXfrm>
        <a:off x="1384852" y="1942444"/>
        <a:ext cx="5252431" cy="530668"/>
      </dsp:txXfrm>
    </dsp:sp>
    <dsp:sp modelId="{41D49C4A-6474-4277-B6A1-8433A880A999}">
      <dsp:nvSpPr>
        <dsp:cNvPr id="0" name=""/>
        <dsp:cNvSpPr/>
      </dsp:nvSpPr>
      <dsp:spPr>
        <a:xfrm>
          <a:off x="1824456" y="2559310"/>
          <a:ext cx="6107962" cy="5636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THINK EXAM</a:t>
          </a:r>
          <a:endParaRPr lang="en-US" sz="2500" kern="1200" dirty="0"/>
        </a:p>
      </dsp:txBody>
      <dsp:txXfrm>
        <a:off x="1840966" y="2575820"/>
        <a:ext cx="5252431" cy="530668"/>
      </dsp:txXfrm>
    </dsp:sp>
    <dsp:sp modelId="{2738F0DE-1353-4CB5-B46C-C871ED3C8912}">
      <dsp:nvSpPr>
        <dsp:cNvPr id="0" name=""/>
        <dsp:cNvSpPr/>
      </dsp:nvSpPr>
      <dsp:spPr>
        <a:xfrm>
          <a:off x="5741565" y="411805"/>
          <a:ext cx="366397" cy="36639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5824004" y="411805"/>
        <a:ext cx="201519" cy="275714"/>
      </dsp:txXfrm>
    </dsp:sp>
    <dsp:sp modelId="{7DF0AAB8-46EC-4B2A-91D8-E2BA05CB58E5}">
      <dsp:nvSpPr>
        <dsp:cNvPr id="0" name=""/>
        <dsp:cNvSpPr/>
      </dsp:nvSpPr>
      <dsp:spPr>
        <a:xfrm>
          <a:off x="6197679" y="1053783"/>
          <a:ext cx="366397" cy="36639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280118" y="1053783"/>
        <a:ext cx="201519" cy="275714"/>
      </dsp:txXfrm>
    </dsp:sp>
    <dsp:sp modelId="{BB74FB8B-856F-411C-8CD2-B59821078EC4}">
      <dsp:nvSpPr>
        <dsp:cNvPr id="0" name=""/>
        <dsp:cNvSpPr/>
      </dsp:nvSpPr>
      <dsp:spPr>
        <a:xfrm>
          <a:off x="6653793" y="1686367"/>
          <a:ext cx="366397" cy="36639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736232" y="1686367"/>
        <a:ext cx="201519" cy="275714"/>
      </dsp:txXfrm>
    </dsp:sp>
    <dsp:sp modelId="{388332EF-6D1B-48C8-AB33-DD88630375DA}">
      <dsp:nvSpPr>
        <dsp:cNvPr id="0" name=""/>
        <dsp:cNvSpPr/>
      </dsp:nvSpPr>
      <dsp:spPr>
        <a:xfrm>
          <a:off x="7109907" y="2334608"/>
          <a:ext cx="366397" cy="36639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192346" y="2334608"/>
        <a:ext cx="201519" cy="2757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4F19A-5EE1-4D0A-A8C8-AC90D9E8DC0A}">
      <dsp:nvSpPr>
        <dsp:cNvPr id="0" name=""/>
        <dsp:cNvSpPr/>
      </dsp:nvSpPr>
      <dsp:spPr>
        <a:xfrm>
          <a:off x="3006817" y="-151363"/>
          <a:ext cx="1390240" cy="139024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SIGURNOST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kern="1200" dirty="0" err="1"/>
            <a:t>ettaedu</a:t>
          </a:r>
          <a:r>
            <a:rPr lang="hr-HR" sz="1200" kern="1200" dirty="0"/>
            <a:t> </a:t>
          </a:r>
          <a:r>
            <a:rPr lang="hr-HR" sz="1200" kern="1200" dirty="0" err="1"/>
            <a:t>logiranje</a:t>
          </a:r>
          <a:endParaRPr lang="hr-HR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3210413" y="52233"/>
        <a:ext cx="983048" cy="983048"/>
      </dsp:txXfrm>
    </dsp:sp>
    <dsp:sp modelId="{C9F93703-9E93-4B30-8CF8-981DE5FFF62A}">
      <dsp:nvSpPr>
        <dsp:cNvPr id="0" name=""/>
        <dsp:cNvSpPr/>
      </dsp:nvSpPr>
      <dsp:spPr>
        <a:xfrm rot="1800000">
          <a:off x="4368202" y="790186"/>
          <a:ext cx="219740" cy="403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372618" y="854375"/>
        <a:ext cx="153818" cy="242006"/>
      </dsp:txXfrm>
    </dsp:sp>
    <dsp:sp modelId="{A4136D6A-BD6C-4ED6-B84D-559A52E7D6B1}">
      <dsp:nvSpPr>
        <dsp:cNvPr id="0" name=""/>
        <dsp:cNvSpPr/>
      </dsp:nvSpPr>
      <dsp:spPr>
        <a:xfrm>
          <a:off x="4564928" y="775539"/>
          <a:ext cx="1379460" cy="1329362"/>
        </a:xfrm>
        <a:prstGeom prst="ellipse">
          <a:avLst/>
        </a:prstGeom>
        <a:gradFill rotWithShape="0">
          <a:gsLst>
            <a:gs pos="0">
              <a:schemeClr val="accent5">
                <a:hueOff val="1000576"/>
                <a:satOff val="740"/>
                <a:lumOff val="2078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1000576"/>
                <a:satOff val="740"/>
                <a:lumOff val="2078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/>
            <a:t>NE MORATE KREIRATI KORISNIČKE RAČUNE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već ih imate kreirane </a:t>
          </a:r>
          <a:endParaRPr lang="en-US" sz="1100" kern="1200" dirty="0"/>
        </a:p>
      </dsp:txBody>
      <dsp:txXfrm>
        <a:off x="4766945" y="970220"/>
        <a:ext cx="975426" cy="940000"/>
      </dsp:txXfrm>
    </dsp:sp>
    <dsp:sp modelId="{9A66116F-7558-4133-9A28-89B7042127D8}">
      <dsp:nvSpPr>
        <dsp:cNvPr id="0" name=""/>
        <dsp:cNvSpPr/>
      </dsp:nvSpPr>
      <dsp:spPr>
        <a:xfrm rot="5400000">
          <a:off x="5159488" y="2077409"/>
          <a:ext cx="190340" cy="403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000576"/>
                <a:satOff val="740"/>
                <a:lumOff val="2078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1000576"/>
                <a:satOff val="740"/>
                <a:lumOff val="2078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188039" y="2129527"/>
        <a:ext cx="133238" cy="242006"/>
      </dsp:txXfrm>
    </dsp:sp>
    <dsp:sp modelId="{8522979B-7BA9-4C03-8A98-0D389551681C}">
      <dsp:nvSpPr>
        <dsp:cNvPr id="0" name=""/>
        <dsp:cNvSpPr/>
      </dsp:nvSpPr>
      <dsp:spPr>
        <a:xfrm>
          <a:off x="4438296" y="2464034"/>
          <a:ext cx="1632725" cy="1538229"/>
        </a:xfrm>
        <a:prstGeom prst="ellipse">
          <a:avLst/>
        </a:prstGeom>
        <a:gradFill rotWithShape="0">
          <a:gsLst>
            <a:gs pos="0">
              <a:schemeClr val="accent5">
                <a:hueOff val="2001152"/>
                <a:satOff val="1480"/>
                <a:lumOff val="4156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2001152"/>
                <a:satOff val="1480"/>
                <a:lumOff val="4156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b="1" kern="1200" dirty="0"/>
            <a:t>PLAĆENA LICENCA U SKLOPU OFFICE 365 </a:t>
          </a:r>
          <a:r>
            <a:rPr lang="hr-HR" sz="1000" kern="1200" dirty="0"/>
            <a:t>besplatni programi uvijek ili imaju probni period ili nemaju dostupne sve opcije</a:t>
          </a:r>
        </a:p>
      </dsp:txBody>
      <dsp:txXfrm>
        <a:off x="4677403" y="2689302"/>
        <a:ext cx="1154511" cy="1087693"/>
      </dsp:txXfrm>
    </dsp:sp>
    <dsp:sp modelId="{8F978DE7-D06A-416A-AC13-D648D5D6C9F5}">
      <dsp:nvSpPr>
        <dsp:cNvPr id="0" name=""/>
        <dsp:cNvSpPr/>
      </dsp:nvSpPr>
      <dsp:spPr>
        <a:xfrm rot="9000000">
          <a:off x="4424481" y="3480825"/>
          <a:ext cx="103767" cy="403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001152"/>
                <a:satOff val="1480"/>
                <a:lumOff val="4156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2001152"/>
                <a:satOff val="1480"/>
                <a:lumOff val="4156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 rot="10800000">
        <a:off x="4453526" y="3553712"/>
        <a:ext cx="72637" cy="242006"/>
      </dsp:txXfrm>
    </dsp:sp>
    <dsp:sp modelId="{75D54E7E-242B-4676-8E57-06F0C9B0E83A}">
      <dsp:nvSpPr>
        <dsp:cNvPr id="0" name=""/>
        <dsp:cNvSpPr/>
      </dsp:nvSpPr>
      <dsp:spPr>
        <a:xfrm>
          <a:off x="2912542" y="3323815"/>
          <a:ext cx="1578790" cy="1611595"/>
        </a:xfrm>
        <a:prstGeom prst="ellipse">
          <a:avLst/>
        </a:prstGeom>
        <a:gradFill rotWithShape="0">
          <a:gsLst>
            <a:gs pos="0">
              <a:schemeClr val="accent5">
                <a:hueOff val="3001728"/>
                <a:satOff val="2220"/>
                <a:lumOff val="6235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3001728"/>
                <a:satOff val="2220"/>
                <a:lumOff val="6235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b="1" kern="1200" dirty="0"/>
            <a:t>NAKNADNE REKLAMACIJE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u svakom trenutku možete pristupiti testu i isprintati ga</a:t>
          </a:r>
        </a:p>
      </dsp:txBody>
      <dsp:txXfrm>
        <a:off x="3143750" y="3559828"/>
        <a:ext cx="1116374" cy="1139569"/>
      </dsp:txXfrm>
    </dsp:sp>
    <dsp:sp modelId="{C630F7FA-9ADE-42AA-A07A-7B6719621E08}">
      <dsp:nvSpPr>
        <dsp:cNvPr id="0" name=""/>
        <dsp:cNvSpPr/>
      </dsp:nvSpPr>
      <dsp:spPr>
        <a:xfrm rot="12600000">
          <a:off x="2886621" y="3485853"/>
          <a:ext cx="99195" cy="403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3001728"/>
                <a:satOff val="2220"/>
                <a:lumOff val="6235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3001728"/>
                <a:satOff val="2220"/>
                <a:lumOff val="6235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 rot="10800000">
        <a:off x="2914386" y="3573962"/>
        <a:ext cx="69437" cy="242006"/>
      </dsp:txXfrm>
    </dsp:sp>
    <dsp:sp modelId="{3F484F5B-6678-453A-8A60-3BD6D48959EF}">
      <dsp:nvSpPr>
        <dsp:cNvPr id="0" name=""/>
        <dsp:cNvSpPr/>
      </dsp:nvSpPr>
      <dsp:spPr>
        <a:xfrm>
          <a:off x="1345802" y="2392024"/>
          <a:ext cx="1606827" cy="1682249"/>
        </a:xfrm>
        <a:prstGeom prst="ellipse">
          <a:avLst/>
        </a:prstGeom>
        <a:gradFill rotWithShape="0">
          <a:gsLst>
            <a:gs pos="0">
              <a:schemeClr val="accent5">
                <a:hueOff val="4002303"/>
                <a:satOff val="2960"/>
                <a:lumOff val="8313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4002303"/>
                <a:satOff val="2960"/>
                <a:lumOff val="8313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b="1" kern="1200" dirty="0"/>
            <a:t>FORMS MOŽETE POVEZATI S OFFICE 365 APLIKACIJAMA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 err="1"/>
            <a:t>npr</a:t>
          </a:r>
          <a:r>
            <a:rPr lang="hr-HR" sz="1000" kern="1200" dirty="0"/>
            <a:t>, ONENOTE, TEAMS, …</a:t>
          </a:r>
          <a:endParaRPr lang="en-US" sz="1000" kern="1200" dirty="0"/>
        </a:p>
      </dsp:txBody>
      <dsp:txXfrm>
        <a:off x="1581116" y="2638384"/>
        <a:ext cx="1136199" cy="1189529"/>
      </dsp:txXfrm>
    </dsp:sp>
    <dsp:sp modelId="{5B10F8D6-A3C8-48F2-AE17-934E32126109}">
      <dsp:nvSpPr>
        <dsp:cNvPr id="0" name=""/>
        <dsp:cNvSpPr/>
      </dsp:nvSpPr>
      <dsp:spPr>
        <a:xfrm rot="16200000">
          <a:off x="2081195" y="2065861"/>
          <a:ext cx="136041" cy="403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002303"/>
                <a:satOff val="2960"/>
                <a:lumOff val="8313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4002303"/>
                <a:satOff val="2960"/>
                <a:lumOff val="8313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101601" y="2166936"/>
        <a:ext cx="95229" cy="242006"/>
      </dsp:txXfrm>
    </dsp:sp>
    <dsp:sp modelId="{93C97E63-E300-4FD1-AD30-FEB03433A854}">
      <dsp:nvSpPr>
        <dsp:cNvPr id="0" name=""/>
        <dsp:cNvSpPr/>
      </dsp:nvSpPr>
      <dsp:spPr>
        <a:xfrm>
          <a:off x="1454095" y="745100"/>
          <a:ext cx="1390240" cy="1390240"/>
        </a:xfrm>
        <a:prstGeom prst="ellipse">
          <a:avLst/>
        </a:prstGeom>
        <a:gradFill rotWithShape="0">
          <a:gsLst>
            <a:gs pos="0">
              <a:schemeClr val="accent5">
                <a:hueOff val="5002879"/>
                <a:satOff val="3700"/>
                <a:lumOff val="10391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5002879"/>
                <a:satOff val="3700"/>
                <a:lumOff val="10391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b="1" kern="1200" dirty="0"/>
            <a:t>OSIGURANA EDUKACIJA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 err="1"/>
            <a:t>webinari</a:t>
          </a:r>
          <a:r>
            <a:rPr lang="hr-HR" sz="1000" kern="1200" dirty="0"/>
            <a:t>, </a:t>
          </a:r>
          <a:r>
            <a:rPr lang="hr-HR" sz="1000" kern="1200" dirty="0" err="1"/>
            <a:t>Loomen</a:t>
          </a:r>
          <a:r>
            <a:rPr lang="hr-HR" sz="1000" kern="1200" dirty="0"/>
            <a:t>, YouTube, drugi korisnici unutar obrazovnog sustava mogu vam pomoći</a:t>
          </a:r>
        </a:p>
      </dsp:txBody>
      <dsp:txXfrm>
        <a:off x="1657691" y="948696"/>
        <a:ext cx="983048" cy="983048"/>
      </dsp:txXfrm>
    </dsp:sp>
    <dsp:sp modelId="{8F59E7EB-3B09-4F41-B23B-0790292C8628}">
      <dsp:nvSpPr>
        <dsp:cNvPr id="0" name=""/>
        <dsp:cNvSpPr/>
      </dsp:nvSpPr>
      <dsp:spPr>
        <a:xfrm rot="19800000">
          <a:off x="2813633" y="793337"/>
          <a:ext cx="213424" cy="4033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5002879"/>
                <a:satOff val="3700"/>
                <a:lumOff val="10391"/>
                <a:alphaOff val="0"/>
                <a:tint val="62000"/>
                <a:alpha val="60000"/>
                <a:satMod val="109000"/>
                <a:lumMod val="110000"/>
              </a:schemeClr>
            </a:gs>
            <a:gs pos="100000">
              <a:schemeClr val="accent5">
                <a:hueOff val="5002879"/>
                <a:satOff val="3700"/>
                <a:lumOff val="10391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800" kern="1200"/>
        </a:p>
      </dsp:txBody>
      <dsp:txXfrm>
        <a:off x="2817922" y="890013"/>
        <a:ext cx="149397" cy="2420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E649C-497E-4BD5-80EE-F857D36B3626}">
      <dsp:nvSpPr>
        <dsp:cNvPr id="0" name=""/>
        <dsp:cNvSpPr/>
      </dsp:nvSpPr>
      <dsp:spPr>
        <a:xfrm>
          <a:off x="103557" y="0"/>
          <a:ext cx="7786700" cy="6502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LINK NA TEST MOŽETE STAVITI U TEAMS (ONENOTE, BIT.LY,..)</a:t>
          </a:r>
          <a:endParaRPr lang="en-US" sz="2000" kern="1200" dirty="0"/>
        </a:p>
      </dsp:txBody>
      <dsp:txXfrm>
        <a:off x="122603" y="19046"/>
        <a:ext cx="7748608" cy="612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A723D-2FAE-4F58-B6D6-6796230D4764}">
      <dsp:nvSpPr>
        <dsp:cNvPr id="0" name=""/>
        <dsp:cNvSpPr/>
      </dsp:nvSpPr>
      <dsp:spPr>
        <a:xfrm>
          <a:off x="0" y="503176"/>
          <a:ext cx="4326332" cy="10063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VELIKI BROJ POSTAVKI</a:t>
          </a:r>
          <a:endParaRPr lang="en-US" sz="2900" kern="1200"/>
        </a:p>
      </dsp:txBody>
      <dsp:txXfrm>
        <a:off x="29475" y="532651"/>
        <a:ext cx="4267382" cy="9474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A723D-2FAE-4F58-B6D6-6796230D4764}">
      <dsp:nvSpPr>
        <dsp:cNvPr id="0" name=""/>
        <dsp:cNvSpPr/>
      </dsp:nvSpPr>
      <dsp:spPr>
        <a:xfrm>
          <a:off x="0" y="503176"/>
          <a:ext cx="4326332" cy="10063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kern="1200" dirty="0"/>
            <a:t>ANALIZA REZULTATA</a:t>
          </a:r>
          <a:endParaRPr lang="en-US" sz="3100" kern="1200" dirty="0"/>
        </a:p>
      </dsp:txBody>
      <dsp:txXfrm>
        <a:off x="29475" y="532651"/>
        <a:ext cx="4267382" cy="947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333D80F8-EAA0-418D-B991-993F1A6DFA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3130E34-0D25-44A8-8EF9-6554307DB8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314FD-CBAD-43AB-A464-FF69A79794FE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DC1A029-328F-47A5-BE11-630A6CA4C8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3474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2452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37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273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20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757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436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555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048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17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60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1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451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284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306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506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8430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27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578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87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99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735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040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31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8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889863"/>
            <a:ext cx="6636259" cy="3358450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8" y="1556628"/>
            <a:ext cx="6509936" cy="1311547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2929700"/>
            <a:ext cx="6505070" cy="99194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5752130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596039"/>
            <a:ext cx="4706276" cy="394281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0127777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1762444"/>
            <a:ext cx="2625896" cy="184233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598834"/>
            <a:ext cx="4701467" cy="394297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4542335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 hasCustomPrompt="1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5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r>
              <a:rPr lang="hr-HR" dirty="0"/>
              <a:t>Kliknite kako biste dodali naslov </a:t>
            </a:r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1pPr>
            <a:lvl2pPr lvl="1" rtl="0">
              <a:spcBef>
                <a:spcPts val="0"/>
              </a:spcBef>
              <a:buClr>
                <a:srgbClr val="222222"/>
              </a:buClr>
              <a:buNone/>
              <a:defRPr/>
            </a:lvl2pPr>
            <a:lvl3pPr lvl="2" rtl="0">
              <a:spcBef>
                <a:spcPts val="0"/>
              </a:spcBef>
              <a:buClr>
                <a:srgbClr val="222222"/>
              </a:buClr>
              <a:buNone/>
              <a:defRPr/>
            </a:lvl3pPr>
            <a:lvl4pPr lvl="3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4pPr>
            <a:lvl5pPr lvl="4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5pPr>
            <a:lvl6pPr lvl="5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6pPr>
            <a:lvl7pPr lvl="6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7pPr>
            <a:lvl8pPr lvl="7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8pPr>
            <a:lvl9pPr lvl="8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9pPr>
          </a:lstStyle>
          <a:p>
            <a:endParaRPr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8C5E0769-AEAE-4FA4-8F01-2835873FB2E2}"/>
              </a:ext>
            </a:extLst>
          </p:cNvPr>
          <p:cNvSpPr/>
          <p:nvPr userDrawn="1"/>
        </p:nvSpPr>
        <p:spPr>
          <a:xfrm>
            <a:off x="0" y="4925925"/>
            <a:ext cx="9144000" cy="227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4D00DDB6-D803-4061-BD42-D483811AAD30}"/>
              </a:ext>
            </a:extLst>
          </p:cNvPr>
          <p:cNvSpPr/>
          <p:nvPr userDrawn="1"/>
        </p:nvSpPr>
        <p:spPr>
          <a:xfrm>
            <a:off x="0" y="0"/>
            <a:ext cx="9144000" cy="537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Shape 67">
            <a:extLst>
              <a:ext uri="{FF2B5EF4-FFF2-40B4-BE49-F238E27FC236}">
                <a16:creationId xmlns:a16="http://schemas.microsoft.com/office/drawing/2014/main" id="{B96239F9-BA73-4D4F-B828-0B69ABB5090D}"/>
              </a:ext>
            </a:extLst>
          </p:cNvPr>
          <p:cNvSpPr/>
          <p:nvPr userDrawn="1"/>
        </p:nvSpPr>
        <p:spPr>
          <a:xfrm rot="10800000" flipH="1" flipV="1">
            <a:off x="-900608" y="194851"/>
            <a:ext cx="7505700" cy="685704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CAE737B-13B1-47F2-A7D6-DC88315C0D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101" y="51470"/>
            <a:ext cx="1885899" cy="4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39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6C312DD9-EC1A-497B-9436-CD6220C8C7C6}"/>
              </a:ext>
            </a:extLst>
          </p:cNvPr>
          <p:cNvSpPr/>
          <p:nvPr userDrawn="1"/>
        </p:nvSpPr>
        <p:spPr>
          <a:xfrm>
            <a:off x="0" y="4925925"/>
            <a:ext cx="9144000" cy="227925"/>
          </a:xfrm>
          <a:prstGeom prst="rect">
            <a:avLst/>
          </a:prstGeom>
          <a:solidFill>
            <a:srgbClr val="FF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0E9923EB-19E9-4011-B0C6-674F18B864E1}"/>
              </a:ext>
            </a:extLst>
          </p:cNvPr>
          <p:cNvSpPr/>
          <p:nvPr userDrawn="1"/>
        </p:nvSpPr>
        <p:spPr>
          <a:xfrm>
            <a:off x="0" y="1"/>
            <a:ext cx="9144000" cy="497602"/>
          </a:xfrm>
          <a:prstGeom prst="rect">
            <a:avLst/>
          </a:prstGeom>
          <a:solidFill>
            <a:srgbClr val="FF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hape 67">
            <a:extLst>
              <a:ext uri="{FF2B5EF4-FFF2-40B4-BE49-F238E27FC236}">
                <a16:creationId xmlns:a16="http://schemas.microsoft.com/office/drawing/2014/main" id="{E1606520-24F6-4CE7-819A-3CAE25D76695}"/>
              </a:ext>
            </a:extLst>
          </p:cNvPr>
          <p:cNvSpPr/>
          <p:nvPr userDrawn="1"/>
        </p:nvSpPr>
        <p:spPr>
          <a:xfrm rot="10800000" flipH="1" flipV="1">
            <a:off x="-900608" y="194851"/>
            <a:ext cx="7505700" cy="685704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hape 70">
            <a:extLst>
              <a:ext uri="{FF2B5EF4-FFF2-40B4-BE49-F238E27FC236}">
                <a16:creationId xmlns:a16="http://schemas.microsoft.com/office/drawing/2014/main" id="{96C7C019-8135-4774-B1EC-09B17067B6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540" y="185672"/>
            <a:ext cx="6724500" cy="694884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49E25316-E7F2-4382-A75D-CCAE00E53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101" y="533114"/>
            <a:ext cx="1885899" cy="4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8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 10">
            <a:extLst>
              <a:ext uri="{FF2B5EF4-FFF2-40B4-BE49-F238E27FC236}">
                <a16:creationId xmlns:a16="http://schemas.microsoft.com/office/drawing/2014/main" id="{5037ED9B-6BC4-4AE4-8DC6-92114812ECFC}"/>
              </a:ext>
            </a:extLst>
          </p:cNvPr>
          <p:cNvSpPr/>
          <p:nvPr userDrawn="1"/>
        </p:nvSpPr>
        <p:spPr>
          <a:xfrm>
            <a:off x="0" y="1"/>
            <a:ext cx="9144000" cy="497602"/>
          </a:xfrm>
          <a:prstGeom prst="rect">
            <a:avLst/>
          </a:prstGeom>
          <a:solidFill>
            <a:srgbClr val="FF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CA362BEB-69D8-4921-908E-AE7DCB235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101" y="533114"/>
            <a:ext cx="1885899" cy="402069"/>
          </a:xfrm>
          <a:prstGeom prst="rect">
            <a:avLst/>
          </a:prstGeom>
        </p:spPr>
      </p:pic>
      <p:sp>
        <p:nvSpPr>
          <p:cNvPr id="19" name="Pravokutnik 18">
            <a:extLst>
              <a:ext uri="{FF2B5EF4-FFF2-40B4-BE49-F238E27FC236}">
                <a16:creationId xmlns:a16="http://schemas.microsoft.com/office/drawing/2014/main" id="{AEEF94A1-BA8E-4159-9D5D-B8FDAB785217}"/>
              </a:ext>
            </a:extLst>
          </p:cNvPr>
          <p:cNvSpPr/>
          <p:nvPr userDrawn="1"/>
        </p:nvSpPr>
        <p:spPr>
          <a:xfrm>
            <a:off x="0" y="4925925"/>
            <a:ext cx="9144000" cy="227925"/>
          </a:xfrm>
          <a:prstGeom prst="rect">
            <a:avLst/>
          </a:prstGeom>
          <a:solidFill>
            <a:srgbClr val="FF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hape 67">
            <a:extLst>
              <a:ext uri="{FF2B5EF4-FFF2-40B4-BE49-F238E27FC236}">
                <a16:creationId xmlns:a16="http://schemas.microsoft.com/office/drawing/2014/main" id="{128F8A9F-F114-4E18-931E-B9FF5C77D4E7}"/>
              </a:ext>
            </a:extLst>
          </p:cNvPr>
          <p:cNvSpPr/>
          <p:nvPr userDrawn="1"/>
        </p:nvSpPr>
        <p:spPr>
          <a:xfrm rot="10800000" flipH="1" flipV="1">
            <a:off x="-900608" y="194851"/>
            <a:ext cx="7505700" cy="685704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r-HR" dirty="0"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Shape 70">
            <a:extLst>
              <a:ext uri="{FF2B5EF4-FFF2-40B4-BE49-F238E27FC236}">
                <a16:creationId xmlns:a16="http://schemas.microsoft.com/office/drawing/2014/main" id="{D4EB02F1-8F24-4C54-A662-FB3B9FB087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540" y="185672"/>
            <a:ext cx="6724500" cy="694884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4234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6" y="602389"/>
            <a:ext cx="4711405" cy="3936467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739435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889863"/>
            <a:ext cx="4249609" cy="3358450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1556047"/>
            <a:ext cx="4117668" cy="1267043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2885138"/>
            <a:ext cx="4117667" cy="1037828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6328166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754752"/>
            <a:ext cx="2625621" cy="1852549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602391"/>
            <a:ext cx="4702193" cy="17869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2754121"/>
            <a:ext cx="4704017" cy="178769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085137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1772937"/>
            <a:ext cx="2625621" cy="1845373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602389"/>
            <a:ext cx="4698816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9" y="1116739"/>
            <a:ext cx="4698263" cy="127264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2749415"/>
            <a:ext cx="4698311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3263765"/>
            <a:ext cx="4699191" cy="12780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0760589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013168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6631922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4019"/>
            <a:ext cx="2625898" cy="917474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602107"/>
            <a:ext cx="4706276" cy="3937455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2685140"/>
            <a:ext cx="2625898" cy="915873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2547898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273749"/>
            <a:ext cx="4456155" cy="2602816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51435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1770191"/>
            <a:ext cx="4332485" cy="883524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2658759"/>
            <a:ext cx="4332485" cy="95564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4670298"/>
            <a:ext cx="4456652" cy="240030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240030"/>
            <a:ext cx="685800" cy="240030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6261349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1768794"/>
            <a:ext cx="2624000" cy="1842364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596039"/>
            <a:ext cx="4462527" cy="394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240030"/>
            <a:ext cx="27432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2DFE8-010D-4615-AD62-51E13503D22A}" type="datetimeFigureOut">
              <a:rPr lang="hr-HR" smtClean="0"/>
              <a:t>11.11.2019.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240030"/>
            <a:ext cx="6858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lvl="0" algn="ctr">
                <a:spcBef>
                  <a:spcPts val="0"/>
                </a:spcBef>
                <a:buNone/>
              </a:p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3021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7" r:id="rId12"/>
    <p:sldLayoutId id="2147483808" r:id="rId13"/>
    <p:sldLayoutId id="2147483656" r:id="rId14"/>
  </p:sldLayoutIdLst>
  <p:transition>
    <p:fade/>
  </p:transition>
  <p:hf hdr="0" ftr="0" dt="0"/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qxYPh3E1E&amp;rel=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32">
            <a:extLst>
              <a:ext uri="{FF2B5EF4-FFF2-40B4-BE49-F238E27FC236}">
                <a16:creationId xmlns:a16="http://schemas.microsoft.com/office/drawing/2014/main" id="{84DB7353-7D7A-431B-A5B6-A3845E6F2BB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34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6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7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8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88" name="Group 153">
            <a:extLst>
              <a:ext uri="{FF2B5EF4-FFF2-40B4-BE49-F238E27FC236}">
                <a16:creationId xmlns:a16="http://schemas.microsoft.com/office/drawing/2014/main" id="{1B24766B-81CA-44C7-BF11-77A12BA4241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889862"/>
            <a:ext cx="6636259" cy="3358450"/>
            <a:chOff x="1669293" y="1186483"/>
            <a:chExt cx="8848345" cy="4477933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6" name="Isosceles Triangle 155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89" name="Rectangle 158">
            <a:extLst>
              <a:ext uri="{FF2B5EF4-FFF2-40B4-BE49-F238E27FC236}">
                <a16:creationId xmlns:a16="http://schemas.microsoft.com/office/drawing/2014/main" id="{10CE3618-1D7A-4256-B2AF-9DB692996C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368" y="4814"/>
            <a:ext cx="9144000" cy="5143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60">
            <a:extLst>
              <a:ext uri="{FF2B5EF4-FFF2-40B4-BE49-F238E27FC236}">
                <a16:creationId xmlns:a16="http://schemas.microsoft.com/office/drawing/2014/main" id="{D91A9185-A7D5-460B-98BC-0BF2EBD3EEB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  <a:noFill/>
        </p:grpSpPr>
        <p:sp>
          <p:nvSpPr>
            <p:cNvPr id="162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63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64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165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66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67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68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69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70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171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172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173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174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75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77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78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79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180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</p:grpSp>
      <p:sp>
        <p:nvSpPr>
          <p:cNvPr id="191" name="Isosceles Triangle 181">
            <a:extLst>
              <a:ext uri="{FF2B5EF4-FFF2-40B4-BE49-F238E27FC236}">
                <a16:creationId xmlns:a16="http://schemas.microsoft.com/office/drawing/2014/main" id="{A4CD35EF-7348-4E64-8700-827E64EA4E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76867" y="2490104"/>
            <a:ext cx="225580" cy="19446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704928" y="1214321"/>
            <a:ext cx="7020366" cy="2336306"/>
          </a:xfrm>
          <a:prstGeom prst="rect">
            <a:avLst/>
          </a:prstGeom>
        </p:spPr>
        <p:txBody>
          <a:bodyPr vert="horz" lIns="228600" tIns="228600" rIns="228600" bIns="0" rtlCol="0" anchor="b" anchorCtr="0">
            <a:normAutofit/>
          </a:bodyPr>
          <a:lstStyle/>
          <a:p>
            <a:pPr lvl="0" defTabSz="914400">
              <a:lnSpc>
                <a:spcPct val="80000"/>
              </a:lnSpc>
              <a:spcBef>
                <a:spcPct val="0"/>
              </a:spcBef>
            </a:pPr>
            <a:r>
              <a:rPr lang="hr-HR" altLang="sr-Latn-RS" sz="6000" spc="-150" dirty="0">
                <a:latin typeface="+mj-lt"/>
                <a:ea typeface="+mj-ea"/>
              </a:rPr>
              <a:t>DIGITALNA PROVJERA ZNANJA</a:t>
            </a:r>
            <a:endParaRPr lang="en-US" sz="6000" spc="-150" dirty="0">
              <a:latin typeface="+mj-lt"/>
              <a:ea typeface="+mj-ea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ubTitle" idx="1"/>
          </p:nvPr>
        </p:nvSpPr>
        <p:spPr>
          <a:xfrm>
            <a:off x="1503537" y="3420324"/>
            <a:ext cx="6179439" cy="921128"/>
          </a:xfrm>
          <a:prstGeom prst="rect">
            <a:avLst/>
          </a:prstGeom>
        </p:spPr>
        <p:txBody>
          <a:bodyPr vert="horz" lIns="91440" tIns="0" rIns="91440" bIns="45720" rtlCol="0" anchorCtr="0">
            <a:noAutofit/>
          </a:bodyPr>
          <a:lstStyle/>
          <a:p>
            <a:pPr marL="0" indent="0"/>
            <a:endParaRPr lang="hr-HR" sz="2000" dirty="0"/>
          </a:p>
          <a:p>
            <a:r>
              <a:rPr lang="hr-HR" sz="2000" dirty="0"/>
              <a:t>Tomica Turković, mag. fizike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</a:pPr>
            <a:r>
              <a:rPr lang="en-US" altLang="sr-Latn-RS" sz="2000" dirty="0"/>
              <a:t>OŠ „Vladimir </a:t>
            </a:r>
            <a:r>
              <a:rPr lang="en-US" altLang="sr-Latn-RS" sz="2000" dirty="0" err="1"/>
              <a:t>Nazor</a:t>
            </a:r>
            <a:r>
              <a:rPr lang="en-US" altLang="sr-Latn-RS" sz="2000" dirty="0"/>
              <a:t>” </a:t>
            </a:r>
            <a:r>
              <a:rPr lang="en-US" altLang="sr-Latn-RS" sz="2000" dirty="0" err="1"/>
              <a:t>Križevci</a:t>
            </a:r>
            <a:endParaRPr lang="en-US" sz="2000" dirty="0"/>
          </a:p>
        </p:txBody>
      </p:sp>
      <p:pic>
        <p:nvPicPr>
          <p:cNvPr id="3" name="Slika 2" descr="Slika na kojoj se prikazuje znak, sat&#10;&#10;Opis je automatski generiran">
            <a:extLst>
              <a:ext uri="{FF2B5EF4-FFF2-40B4-BE49-F238E27FC236}">
                <a16:creationId xmlns:a16="http://schemas.microsoft.com/office/drawing/2014/main" id="{E6C9ECEA-8E00-4646-82BB-1E68575E4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97" y="219384"/>
            <a:ext cx="2505075" cy="250507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DD8E1A-9945-4DBA-BC40-7A028BF32D2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5369DB-627C-41BD-9041-6426E8BF660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274691"/>
            <a:ext cx="2755857" cy="2602816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337C157-FA7C-44F7-8F26-8D60F1E4D9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1E6BDE-4282-4B03-AB6B-4B55BB5A5E0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485C833A-4CAA-4628-90AF-765B4D9CD7E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AB238B6B-BE4A-43D5-9BF4-F25E4B1102F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822A3114-5712-45A9-8D29-C017CBA9C43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B92AC81A-C7E1-484B-8CE8-35C3B082F2C4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F04CC80-0868-47FF-81E3-284C107F9E5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7557CA5F-0383-45CC-ABD6-3F13DF5C1162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90AA14ED-4772-4347-AB17-45AE5F24505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E3A0F7B3-4CF0-4247-84C0-6588F359D92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1084963C-5EA9-4967-9241-33487A7F948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4A92CEED-BBF5-4D27-BAEF-3CB7750A19D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FE7A7AD6-5681-4FC3-8C0D-39608A2D159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5A1DD085-9573-46D7-96D8-FB79FAF0C36A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4A9B4107-3EEB-48E9-968B-A0A731458BD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8109B0A4-ED54-4DED-96E6-820DD632485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A8C6847A-91A4-4A9B-B064-11CF6443AA8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C85C9753-33A0-4817-9B8C-3E8A6CC4B38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9315F3C9-3634-4926-8C56-00168B1A7126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F28382E8-33D6-429A-B585-9579AA2EFAA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21499034-1E36-46FE-AB69-42EBD104BA9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78480B4D-FB9B-4DC7-BF42-94946CF130A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83412C15-B417-4C20-A798-77F6B5BFD76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03EF63-B185-48A4-9905-A9BBA70F509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274691"/>
            <a:ext cx="2755857" cy="2602816"/>
            <a:chOff x="697883" y="1816768"/>
            <a:chExt cx="3674476" cy="347042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00FC753-51FF-49B1-AE2F-C9BAAFD0B3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22">
              <a:extLst>
                <a:ext uri="{FF2B5EF4-FFF2-40B4-BE49-F238E27FC236}">
                  <a16:creationId xmlns:a16="http://schemas.microsoft.com/office/drawing/2014/main" id="{17B242DE-F1CC-479B-97B0-05C00AD5263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5338455-991A-4916-AD34-2C870B6DE87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800324C0-3F86-4ACD-945B-4AD842C9CD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6448" y="602389"/>
            <a:ext cx="4701761" cy="2233739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666473" y="1768793"/>
            <a:ext cx="2624234" cy="1840257"/>
          </a:xfrm>
          <a:prstGeom prst="rect">
            <a:avLst/>
          </a:prstGeom>
        </p:spPr>
        <p:txBody>
          <a:bodyPr vert="horz" lIns="228600" tIns="228600" rIns="228600" bIns="22860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hr-HR" altLang="sr-Latn-RS" sz="3700" spc="-150" dirty="0">
                <a:solidFill>
                  <a:srgbClr val="FFFEFF"/>
                </a:solidFill>
                <a:latin typeface="+mj-lt"/>
                <a:ea typeface="+mj-ea"/>
              </a:rPr>
              <a:t>RJEŠENJE PROBLEMA</a:t>
            </a:r>
            <a:r>
              <a:rPr lang="en-US" altLang="sr-Latn-RS" sz="3700" spc="-150" dirty="0">
                <a:solidFill>
                  <a:srgbClr val="FFFEFF"/>
                </a:solidFill>
                <a:latin typeface="+mj-lt"/>
                <a:ea typeface="+mj-ea"/>
              </a:rPr>
              <a:t>:</a:t>
            </a:r>
            <a:endParaRPr lang="en-US" sz="3700" spc="-150" dirty="0">
              <a:solidFill>
                <a:srgbClr val="FFFEFF"/>
              </a:solidFill>
              <a:latin typeface="+mj-lt"/>
              <a:ea typeface="+mj-ea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170272" y="2020831"/>
            <a:ext cx="5938376" cy="2804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defRPr/>
            </a:pPr>
            <a:r>
              <a:rPr lang="en-US" sz="7200" dirty="0"/>
              <a:t>Microsoft Forms</a:t>
            </a:r>
            <a:endParaRPr lang="en-US" altLang="sr-Latn-RS" sz="7200" dirty="0"/>
          </a:p>
        </p:txBody>
      </p:sp>
      <p:pic>
        <p:nvPicPr>
          <p:cNvPr id="3076" name="Picture 4" descr="Slikovni rezultat za rjeÅ¡enje problema">
            <a:extLst>
              <a:ext uri="{FF2B5EF4-FFF2-40B4-BE49-F238E27FC236}">
                <a16:creationId xmlns:a16="http://schemas.microsoft.com/office/drawing/2014/main" id="{1B392E26-4E05-41E2-B751-A37AB2F4F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2" y="320044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 descr="Slika na kojoj se prikazuje znak, crtež&#10;&#10;Opis je automatski generiran">
            <a:extLst>
              <a:ext uri="{FF2B5EF4-FFF2-40B4-BE49-F238E27FC236}">
                <a16:creationId xmlns:a16="http://schemas.microsoft.com/office/drawing/2014/main" id="{C1CD0019-9A72-4369-AB45-3DEDFDB48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379" y="23355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4204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206091" y="-11847"/>
            <a:ext cx="5933937" cy="5167194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687312" y="-5044"/>
            <a:ext cx="4448744" cy="5153588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75146" y="-2337"/>
            <a:ext cx="5075230" cy="5148174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4852" y="0"/>
            <a:ext cx="3929148" cy="51435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5906196" y="850606"/>
            <a:ext cx="3130300" cy="3442288"/>
          </a:xfrm>
          <a:prstGeom prst="rect">
            <a:avLst/>
          </a:prstGeom>
        </p:spPr>
        <p:txBody>
          <a:bodyPr vert="horz" lIns="228600" tIns="228600" rIns="228600" bIns="228600" rtlCol="0" anchorCtr="0">
            <a:normAutofit/>
          </a:bodyPr>
          <a:lstStyle/>
          <a:p>
            <a:pPr lvl="0" algn="l" defTabSz="914400">
              <a:spcBef>
                <a:spcPct val="0"/>
              </a:spcBef>
            </a:pPr>
            <a:r>
              <a:rPr lang="hr-HR" altLang="sr-Latn-RS" sz="3600" spc="-150" dirty="0">
                <a:latin typeface="+mj-lt"/>
                <a:ea typeface="+mj-ea"/>
              </a:rPr>
              <a:t>ŠTO MOŽETE MICROSOFT FORMS-om</a:t>
            </a:r>
            <a:endParaRPr lang="en-US" sz="3600" spc="-150" dirty="0">
              <a:latin typeface="+mj-lt"/>
              <a:ea typeface="+mj-ea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41C72533-D69E-4ECB-8A46-23E8B531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98" y="859780"/>
            <a:ext cx="4070353" cy="47387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sz="1800" dirty="0"/>
          </a:p>
          <a:p>
            <a:r>
              <a:rPr lang="en-US" sz="1800" dirty="0" err="1"/>
              <a:t>stvarati</a:t>
            </a:r>
            <a:r>
              <a:rPr lang="en-US" sz="1800" dirty="0"/>
              <a:t> </a:t>
            </a:r>
            <a:r>
              <a:rPr lang="en-US" sz="1800" dirty="0" err="1"/>
              <a:t>upitnike</a:t>
            </a:r>
            <a:r>
              <a:rPr lang="en-US" sz="1800" dirty="0"/>
              <a:t>, </a:t>
            </a:r>
            <a:r>
              <a:rPr lang="en-US" sz="1800" dirty="0" err="1"/>
              <a:t>testove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ankete</a:t>
            </a:r>
            <a:r>
              <a:rPr lang="en-US" sz="1800" dirty="0"/>
              <a:t> 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jednostavno</a:t>
            </a:r>
            <a:r>
              <a:rPr lang="en-US" sz="1800" dirty="0"/>
              <a:t> </a:t>
            </a:r>
            <a:r>
              <a:rPr lang="en-US" sz="1800" dirty="0" err="1"/>
              <a:t>pogledati</a:t>
            </a:r>
            <a:r>
              <a:rPr lang="en-US" sz="1800" dirty="0"/>
              <a:t> </a:t>
            </a:r>
            <a:r>
              <a:rPr lang="en-US" sz="1800" dirty="0" err="1"/>
              <a:t>rezultate</a:t>
            </a:r>
            <a:r>
              <a:rPr lang="en-US" sz="1800" dirty="0"/>
              <a:t> u </a:t>
            </a:r>
            <a:r>
              <a:rPr lang="en-US" sz="1800" dirty="0" err="1"/>
              <a:t>stvarnom</a:t>
            </a:r>
            <a:r>
              <a:rPr lang="en-US" sz="1800" dirty="0"/>
              <a:t> </a:t>
            </a:r>
            <a:r>
              <a:rPr lang="en-US" sz="1800" dirty="0" err="1"/>
              <a:t>vremenu</a:t>
            </a:r>
            <a:endParaRPr lang="en-US" sz="1800" dirty="0"/>
          </a:p>
          <a:p>
            <a:r>
              <a:rPr lang="en-US" sz="1800" dirty="0" err="1"/>
              <a:t>pozivati</a:t>
            </a:r>
            <a:r>
              <a:rPr lang="en-US" sz="1800" dirty="0"/>
              <a:t> </a:t>
            </a:r>
            <a:r>
              <a:rPr lang="en-US" sz="1800" dirty="0" err="1"/>
              <a:t>druge</a:t>
            </a:r>
            <a:r>
              <a:rPr lang="en-US" sz="1800" dirty="0"/>
              <a:t> da </a:t>
            </a:r>
            <a:r>
              <a:rPr lang="en-US" sz="1800" dirty="0" err="1"/>
              <a:t>odgovore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obrazac</a:t>
            </a:r>
            <a:r>
              <a:rPr lang="en-US" sz="1800" dirty="0"/>
              <a:t> </a:t>
            </a:r>
            <a:r>
              <a:rPr lang="en-US" sz="1800" dirty="0" err="1"/>
              <a:t>pomoću</a:t>
            </a:r>
            <a:r>
              <a:rPr lang="en-US" sz="1800" dirty="0"/>
              <a:t> </a:t>
            </a:r>
            <a:r>
              <a:rPr lang="en-US" sz="1800" dirty="0" err="1"/>
              <a:t>bilo</a:t>
            </a:r>
            <a:r>
              <a:rPr lang="en-US" sz="1800" dirty="0"/>
              <a:t> </a:t>
            </a:r>
            <a:r>
              <a:rPr lang="en-US" sz="1800" dirty="0" err="1"/>
              <a:t>kojeg</a:t>
            </a:r>
            <a:r>
              <a:rPr lang="en-US" sz="1800" dirty="0"/>
              <a:t> web-</a:t>
            </a:r>
            <a:r>
              <a:rPr lang="en-US" sz="1800" dirty="0" err="1"/>
              <a:t>preglednika</a:t>
            </a:r>
            <a:r>
              <a:rPr lang="en-US" sz="1800" dirty="0"/>
              <a:t>, </a:t>
            </a:r>
            <a:r>
              <a:rPr lang="en-US" sz="1800" dirty="0" err="1"/>
              <a:t>čak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mobilnim</a:t>
            </a:r>
            <a:r>
              <a:rPr lang="en-US" sz="1800" dirty="0"/>
              <a:t> </a:t>
            </a:r>
            <a:r>
              <a:rPr lang="en-US" sz="1800" dirty="0" err="1"/>
              <a:t>uređajima</a:t>
            </a:r>
            <a:endParaRPr lang="en-US" sz="1800" dirty="0"/>
          </a:p>
          <a:p>
            <a:r>
              <a:rPr lang="en-US" sz="1800" dirty="0" err="1"/>
              <a:t>koristiti</a:t>
            </a:r>
            <a:r>
              <a:rPr lang="en-US" sz="1800" dirty="0"/>
              <a:t> </a:t>
            </a:r>
            <a:r>
              <a:rPr lang="en-US" sz="1800" dirty="0" err="1"/>
              <a:t>ugrađenu</a:t>
            </a:r>
            <a:r>
              <a:rPr lang="en-US" sz="1800" dirty="0"/>
              <a:t> </a:t>
            </a:r>
            <a:r>
              <a:rPr lang="en-US" sz="1800" dirty="0" err="1"/>
              <a:t>analitiku</a:t>
            </a:r>
            <a:r>
              <a:rPr lang="en-US" sz="1800" dirty="0"/>
              <a:t> za </a:t>
            </a:r>
            <a:r>
              <a:rPr lang="en-US" sz="1800" dirty="0" err="1"/>
              <a:t>procjenu</a:t>
            </a:r>
            <a:r>
              <a:rPr lang="en-US" sz="1800" dirty="0"/>
              <a:t> </a:t>
            </a:r>
            <a:r>
              <a:rPr lang="en-US" sz="1800" dirty="0" err="1"/>
              <a:t>poslanih</a:t>
            </a:r>
            <a:r>
              <a:rPr lang="en-US" sz="1800" dirty="0"/>
              <a:t> </a:t>
            </a:r>
            <a:r>
              <a:rPr lang="en-US" sz="1800" dirty="0" err="1"/>
              <a:t>odgovora</a:t>
            </a:r>
            <a:endParaRPr lang="en-US" sz="1800" dirty="0"/>
          </a:p>
          <a:p>
            <a:r>
              <a:rPr lang="en-US" sz="1800" dirty="0" err="1"/>
              <a:t>izvesti</a:t>
            </a:r>
            <a:r>
              <a:rPr lang="en-US" sz="1800" dirty="0"/>
              <a:t> </a:t>
            </a:r>
            <a:r>
              <a:rPr lang="en-US" sz="1800" dirty="0" err="1"/>
              <a:t>podatke</a:t>
            </a:r>
            <a:r>
              <a:rPr lang="en-US" sz="1800" dirty="0"/>
              <a:t> </a:t>
            </a:r>
            <a:r>
              <a:rPr lang="en-US" sz="1800" dirty="0" err="1"/>
              <a:t>obrasca</a:t>
            </a:r>
            <a:r>
              <a:rPr lang="en-US" sz="1800" dirty="0"/>
              <a:t>, </a:t>
            </a:r>
            <a:r>
              <a:rPr lang="en-US" sz="1800" dirty="0" err="1"/>
              <a:t>kao</a:t>
            </a:r>
            <a:r>
              <a:rPr lang="en-US" sz="1800" dirty="0"/>
              <a:t> </a:t>
            </a:r>
            <a:r>
              <a:rPr lang="en-US" sz="1800" dirty="0" err="1"/>
              <a:t>što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rezultati</a:t>
            </a:r>
            <a:r>
              <a:rPr lang="en-US" sz="1800" dirty="0"/>
              <a:t> </a:t>
            </a:r>
            <a:r>
              <a:rPr lang="en-US" sz="1800" dirty="0" err="1"/>
              <a:t>testa</a:t>
            </a:r>
            <a:r>
              <a:rPr lang="en-US" sz="1800" dirty="0"/>
              <a:t>, u Excel</a:t>
            </a:r>
            <a:r>
              <a:rPr lang="hr-HR" sz="1800" dirty="0"/>
              <a:t> tablice</a:t>
            </a:r>
            <a:r>
              <a:rPr lang="en-US" sz="1800" dirty="0"/>
              <a:t> </a:t>
            </a:r>
            <a:r>
              <a:rPr lang="en-US" sz="1800" dirty="0" err="1"/>
              <a:t>radi</a:t>
            </a:r>
            <a:r>
              <a:rPr lang="en-US" sz="1800" dirty="0"/>
              <a:t> </a:t>
            </a:r>
            <a:r>
              <a:rPr lang="en-US" sz="1800" dirty="0" err="1"/>
              <a:t>dodatne</a:t>
            </a:r>
            <a:r>
              <a:rPr lang="en-US" sz="1800" dirty="0"/>
              <a:t> </a:t>
            </a:r>
            <a:r>
              <a:rPr lang="en-US" sz="1800" dirty="0" err="1"/>
              <a:t>analize</a:t>
            </a:r>
            <a:r>
              <a:rPr lang="en-US" sz="1800" dirty="0"/>
              <a:t> </a:t>
            </a:r>
            <a:r>
              <a:rPr lang="en-US" sz="1800" dirty="0" err="1"/>
              <a:t>ili</a:t>
            </a:r>
            <a:r>
              <a:rPr lang="en-US" sz="1800" dirty="0"/>
              <a:t> </a:t>
            </a:r>
            <a:r>
              <a:rPr lang="en-US" sz="1800" dirty="0" err="1"/>
              <a:t>ocjenjivanja</a:t>
            </a:r>
            <a:br>
              <a:rPr lang="en-US" dirty="0"/>
            </a:br>
            <a:endParaRPr lang="hr-HR" sz="1200" i="1" dirty="0"/>
          </a:p>
          <a:p>
            <a:pPr marL="0" indent="0">
              <a:buNone/>
            </a:pPr>
            <a:endParaRPr lang="hr-HR" sz="1200" i="1" dirty="0"/>
          </a:p>
          <a:p>
            <a:pPr marL="0" indent="0">
              <a:buNone/>
            </a:pPr>
            <a:endParaRPr lang="hr-HR" sz="1200" i="1" dirty="0"/>
          </a:p>
          <a:p>
            <a:endParaRPr lang="hr-HR" altLang="sr-Latn-RS" sz="1200" dirty="0"/>
          </a:p>
          <a:p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220759188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889862"/>
            <a:ext cx="6636259" cy="3358450"/>
            <a:chOff x="1669293" y="1186483"/>
            <a:chExt cx="8848345" cy="4477933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0" name="Isosceles Triangle 159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63" name="Rectangle 162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66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6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19288" y="3290106"/>
            <a:ext cx="305424" cy="263297"/>
          </a:xfrm>
          <a:prstGeom prst="triangle">
            <a:avLst/>
          </a:prstGeom>
          <a:solidFill>
            <a:srgbClr val="B5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9635" y="715944"/>
            <a:ext cx="4564729" cy="2574162"/>
          </a:xfrm>
          <a:prstGeom prst="rect">
            <a:avLst/>
          </a:prstGeom>
          <a:solidFill>
            <a:schemeClr val="bg1"/>
          </a:solidFill>
          <a:ln w="19050">
            <a:solidFill>
              <a:srgbClr val="B5FF5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FF1B1313-3E84-4914-B81A-47C321205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2008" y="483518"/>
            <a:ext cx="11881320" cy="4133709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AC7804F-B5A3-489C-9AEA-768527CE94EF}"/>
              </a:ext>
            </a:extLst>
          </p:cNvPr>
          <p:cNvSpPr txBox="1"/>
          <p:nvPr/>
        </p:nvSpPr>
        <p:spPr>
          <a:xfrm>
            <a:off x="218359" y="1776756"/>
            <a:ext cx="2676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ZA PROVJERE ZNANJA</a:t>
            </a:r>
          </a:p>
          <a:p>
            <a:pPr marL="285750" indent="-285750">
              <a:buFontTx/>
              <a:buChar char="-"/>
            </a:pPr>
            <a:r>
              <a:rPr lang="hr-HR" dirty="0"/>
              <a:t>Odabir</a:t>
            </a:r>
          </a:p>
          <a:p>
            <a:pPr marL="285750" indent="-285750">
              <a:buFontTx/>
              <a:buChar char="-"/>
            </a:pPr>
            <a:r>
              <a:rPr lang="hr-HR" dirty="0"/>
              <a:t>Tekst</a:t>
            </a:r>
          </a:p>
          <a:p>
            <a:pPr marL="285750" indent="-285750">
              <a:buFontTx/>
              <a:buChar char="-"/>
            </a:pPr>
            <a:r>
              <a:rPr lang="hr-HR" dirty="0"/>
              <a:t>Rangiranje</a:t>
            </a:r>
          </a:p>
        </p:txBody>
      </p:sp>
      <p:sp>
        <p:nvSpPr>
          <p:cNvPr id="52" name="TekstniOkvir 51">
            <a:extLst>
              <a:ext uri="{FF2B5EF4-FFF2-40B4-BE49-F238E27FC236}">
                <a16:creationId xmlns:a16="http://schemas.microsoft.com/office/drawing/2014/main" id="{6AC62CA7-9ECF-4F34-95EA-40F2D56E65AB}"/>
              </a:ext>
            </a:extLst>
          </p:cNvPr>
          <p:cNvSpPr txBox="1"/>
          <p:nvPr/>
        </p:nvSpPr>
        <p:spPr>
          <a:xfrm>
            <a:off x="6110055" y="1713283"/>
            <a:ext cx="2676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ZA ANKETE</a:t>
            </a:r>
          </a:p>
          <a:p>
            <a:pPr marL="285750" indent="-285750">
              <a:buFontTx/>
              <a:buChar char="-"/>
            </a:pPr>
            <a:r>
              <a:rPr lang="hr-HR" dirty="0"/>
              <a:t>Ocjena</a:t>
            </a:r>
          </a:p>
          <a:p>
            <a:pPr marL="285750" indent="-285750">
              <a:buFontTx/>
              <a:buChar char="-"/>
            </a:pPr>
            <a:r>
              <a:rPr lang="hr-HR" dirty="0"/>
              <a:t>Datum</a:t>
            </a:r>
          </a:p>
          <a:p>
            <a:pPr marL="285750" indent="-285750">
              <a:buFontTx/>
              <a:buChar char="-"/>
            </a:pPr>
            <a:r>
              <a:rPr lang="hr-HR" dirty="0" err="1"/>
              <a:t>Likertova</a:t>
            </a:r>
            <a:r>
              <a:rPr lang="hr-HR" dirty="0"/>
              <a:t> ljestvica</a:t>
            </a:r>
          </a:p>
          <a:p>
            <a:pPr marL="285750" indent="-285750">
              <a:buFontTx/>
              <a:buChar char="-"/>
            </a:pPr>
            <a:r>
              <a:rPr lang="hr-HR" dirty="0"/>
              <a:t>Net </a:t>
            </a:r>
            <a:r>
              <a:rPr lang="hr-HR" dirty="0" err="1"/>
              <a:t>Promoter</a:t>
            </a:r>
            <a:r>
              <a:rPr lang="hr-HR" dirty="0"/>
              <a:t> </a:t>
            </a:r>
            <a:r>
              <a:rPr lang="hr-HR" dirty="0" err="1"/>
              <a:t>Score</a:t>
            </a:r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BD18177C-050F-4400-8439-A9263DC7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699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889862"/>
            <a:ext cx="6636259" cy="3358450"/>
            <a:chOff x="1669293" y="1186483"/>
            <a:chExt cx="8848345" cy="4477933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0" name="Isosceles Triangle 159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63" name="Rectangle 162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66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6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19288" y="3290106"/>
            <a:ext cx="305424" cy="263297"/>
          </a:xfrm>
          <a:prstGeom prst="triangle">
            <a:avLst/>
          </a:prstGeom>
          <a:solidFill>
            <a:srgbClr val="B5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9635" y="715944"/>
            <a:ext cx="4564729" cy="2574162"/>
          </a:xfrm>
          <a:prstGeom prst="rect">
            <a:avLst/>
          </a:prstGeom>
          <a:solidFill>
            <a:schemeClr val="bg1"/>
          </a:solidFill>
          <a:ln w="19050">
            <a:solidFill>
              <a:srgbClr val="B5FF5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AC7804F-B5A3-489C-9AEA-768527CE94EF}"/>
              </a:ext>
            </a:extLst>
          </p:cNvPr>
          <p:cNvSpPr txBox="1"/>
          <p:nvPr/>
        </p:nvSpPr>
        <p:spPr>
          <a:xfrm>
            <a:off x="218359" y="1776756"/>
            <a:ext cx="2676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ZA PROVJERE ZNANJA</a:t>
            </a:r>
          </a:p>
          <a:p>
            <a:pPr marL="285750" indent="-285750">
              <a:buFontTx/>
              <a:buChar char="-"/>
            </a:pPr>
            <a:r>
              <a:rPr lang="hr-HR" dirty="0"/>
              <a:t>Odabir</a:t>
            </a:r>
          </a:p>
          <a:p>
            <a:pPr marL="285750" indent="-285750">
              <a:buFontTx/>
              <a:buChar char="-"/>
            </a:pPr>
            <a:r>
              <a:rPr lang="hr-HR" dirty="0"/>
              <a:t>Tekst</a:t>
            </a:r>
          </a:p>
          <a:p>
            <a:pPr marL="285750" indent="-285750">
              <a:buFontTx/>
              <a:buChar char="-"/>
            </a:pPr>
            <a:r>
              <a:rPr lang="hr-HR" dirty="0"/>
              <a:t>Rangiranje</a:t>
            </a:r>
          </a:p>
        </p:txBody>
      </p:sp>
      <p:sp>
        <p:nvSpPr>
          <p:cNvPr id="52" name="TekstniOkvir 51">
            <a:extLst>
              <a:ext uri="{FF2B5EF4-FFF2-40B4-BE49-F238E27FC236}">
                <a16:creationId xmlns:a16="http://schemas.microsoft.com/office/drawing/2014/main" id="{6AC62CA7-9ECF-4F34-95EA-40F2D56E65AB}"/>
              </a:ext>
            </a:extLst>
          </p:cNvPr>
          <p:cNvSpPr txBox="1"/>
          <p:nvPr/>
        </p:nvSpPr>
        <p:spPr>
          <a:xfrm>
            <a:off x="6110055" y="1713283"/>
            <a:ext cx="2676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ZA ANKETE</a:t>
            </a:r>
          </a:p>
          <a:p>
            <a:pPr marL="285750" indent="-285750">
              <a:buFontTx/>
              <a:buChar char="-"/>
            </a:pPr>
            <a:r>
              <a:rPr lang="hr-HR" dirty="0"/>
              <a:t>Ocjena</a:t>
            </a:r>
          </a:p>
          <a:p>
            <a:pPr marL="285750" indent="-285750">
              <a:buFontTx/>
              <a:buChar char="-"/>
            </a:pPr>
            <a:r>
              <a:rPr lang="hr-HR" dirty="0"/>
              <a:t>Datum</a:t>
            </a:r>
          </a:p>
          <a:p>
            <a:pPr marL="285750" indent="-285750">
              <a:buFontTx/>
              <a:buChar char="-"/>
            </a:pPr>
            <a:r>
              <a:rPr lang="hr-HR" dirty="0" err="1"/>
              <a:t>Likertova</a:t>
            </a:r>
            <a:r>
              <a:rPr lang="hr-HR" dirty="0"/>
              <a:t> ljestvica</a:t>
            </a:r>
          </a:p>
          <a:p>
            <a:pPr marL="285750" indent="-285750">
              <a:buFontTx/>
              <a:buChar char="-"/>
            </a:pPr>
            <a:r>
              <a:rPr lang="hr-HR" dirty="0"/>
              <a:t>Net </a:t>
            </a:r>
            <a:r>
              <a:rPr lang="hr-HR" dirty="0" err="1"/>
              <a:t>Promoter</a:t>
            </a:r>
            <a:r>
              <a:rPr lang="hr-HR" dirty="0"/>
              <a:t> </a:t>
            </a:r>
            <a:r>
              <a:rPr lang="hr-HR" dirty="0" err="1"/>
              <a:t>Score</a:t>
            </a:r>
            <a:endParaRPr lang="hr-HR" dirty="0"/>
          </a:p>
        </p:txBody>
      </p:sp>
      <p:pic>
        <p:nvPicPr>
          <p:cNvPr id="6" name="Slika 5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4509BB89-14AB-4B86-9C46-40314D2D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9416" y="806802"/>
            <a:ext cx="11257403" cy="4160056"/>
          </a:xfrm>
          <a:prstGeom prst="rect">
            <a:avLst/>
          </a:prstGeom>
        </p:spPr>
      </p:pic>
      <p:sp>
        <p:nvSpPr>
          <p:cNvPr id="8" name="Naslov 7">
            <a:extLst>
              <a:ext uri="{FF2B5EF4-FFF2-40B4-BE49-F238E27FC236}">
                <a16:creationId xmlns:a16="http://schemas.microsoft.com/office/drawing/2014/main" id="{88EFF74C-7537-4454-B99B-591F4393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52" y="164709"/>
            <a:ext cx="6724500" cy="694884"/>
          </a:xfrm>
        </p:spPr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IZGLED PISANE PROVJERE NA RAČUNALU ILI TABLETU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8453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889862"/>
            <a:ext cx="6636259" cy="3358450"/>
            <a:chOff x="1669293" y="1186483"/>
            <a:chExt cx="8848345" cy="4477933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0" name="Isosceles Triangle 159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63" name="Rectangle 162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66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6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19288" y="3290106"/>
            <a:ext cx="305424" cy="263297"/>
          </a:xfrm>
          <a:prstGeom prst="triangle">
            <a:avLst/>
          </a:prstGeom>
          <a:solidFill>
            <a:srgbClr val="B5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9635" y="715944"/>
            <a:ext cx="4564729" cy="2574162"/>
          </a:xfrm>
          <a:prstGeom prst="rect">
            <a:avLst/>
          </a:prstGeom>
          <a:solidFill>
            <a:schemeClr val="bg1"/>
          </a:solidFill>
          <a:ln w="19050">
            <a:solidFill>
              <a:srgbClr val="B5FF5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88EFF74C-7537-4454-B99B-591F4393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52" y="164709"/>
            <a:ext cx="6724500" cy="694884"/>
          </a:xfrm>
        </p:spPr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IZGLED PISANE PROVJERE NA MOBITELU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2382BB94-F48A-4FB0-8E14-60F45530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240" y="694884"/>
            <a:ext cx="2241513" cy="42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0187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1266827" y="100506"/>
            <a:ext cx="6505070" cy="786709"/>
          </a:xfrm>
          <a:prstGeom prst="rect">
            <a:avLst/>
          </a:prstGeom>
        </p:spPr>
        <p:txBody>
          <a:bodyPr vert="horz" lIns="228600" tIns="228600" rIns="228600" bIns="228600" rtlCol="0" anchorCtr="0">
            <a:noAutofit/>
          </a:bodyPr>
          <a:lstStyle/>
          <a:p>
            <a:pPr lvl="0" defTabSz="914400">
              <a:spcBef>
                <a:spcPct val="0"/>
              </a:spcBef>
            </a:pPr>
            <a:r>
              <a:rPr lang="hr-HR" sz="5400" spc="-150" dirty="0">
                <a:solidFill>
                  <a:schemeClr val="tx1"/>
                </a:solidFill>
              </a:rPr>
              <a:t>ONLINE ISPITI ZNANJA</a:t>
            </a:r>
            <a:endParaRPr lang="en-US" sz="5400" spc="-150" dirty="0">
              <a:solidFill>
                <a:schemeClr val="tx1"/>
              </a:solidFill>
              <a:latin typeface="+mj-lt"/>
              <a:ea typeface="+mj-ea"/>
            </a:endParaRPr>
          </a:p>
        </p:txBody>
      </p:sp>
      <p:graphicFrame>
        <p:nvGraphicFramePr>
          <p:cNvPr id="7" name="Rezervirano mjesto sadržaja 1">
            <a:extLst>
              <a:ext uri="{FF2B5EF4-FFF2-40B4-BE49-F238E27FC236}">
                <a16:creationId xmlns:a16="http://schemas.microsoft.com/office/drawing/2014/main" id="{051CCDD1-176C-4033-BB27-D5B221CF8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0072154"/>
              </p:ext>
            </p:extLst>
          </p:nvPr>
        </p:nvGraphicFramePr>
        <p:xfrm>
          <a:off x="605791" y="1493232"/>
          <a:ext cx="7932419" cy="3131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ijagram toka: Postupak 2">
            <a:extLst>
              <a:ext uri="{FF2B5EF4-FFF2-40B4-BE49-F238E27FC236}">
                <a16:creationId xmlns:a16="http://schemas.microsoft.com/office/drawing/2014/main" id="{DB86E503-8760-4D54-A537-78AA98F8243A}"/>
              </a:ext>
            </a:extLst>
          </p:cNvPr>
          <p:cNvSpPr/>
          <p:nvPr/>
        </p:nvSpPr>
        <p:spPr>
          <a:xfrm>
            <a:off x="647932" y="200025"/>
            <a:ext cx="2387204" cy="2476925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likovni rezultat za hotpotatoes">
            <a:extLst>
              <a:ext uri="{FF2B5EF4-FFF2-40B4-BE49-F238E27FC236}">
                <a16:creationId xmlns:a16="http://schemas.microsoft.com/office/drawing/2014/main" id="{A438AE6A-614E-4936-98D8-B04DAD8A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72" y="1512540"/>
            <a:ext cx="647748" cy="6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google forms">
            <a:extLst>
              <a:ext uri="{FF2B5EF4-FFF2-40B4-BE49-F238E27FC236}">
                <a16:creationId xmlns:a16="http://schemas.microsoft.com/office/drawing/2014/main" id="{BAF4BBA6-BB35-4EB6-82C5-FA79E819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52363"/>
            <a:ext cx="823201" cy="6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F83E2F1-3097-4CB2-94A8-E399A88D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24" y="3183357"/>
            <a:ext cx="2132464" cy="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DDCBFE8-356F-445A-AA4F-223219FE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02" y="3981837"/>
            <a:ext cx="1591612" cy="62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43443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1319465" y="599160"/>
            <a:ext cx="6505070" cy="786709"/>
          </a:xfrm>
          <a:prstGeom prst="rect">
            <a:avLst/>
          </a:prstGeom>
        </p:spPr>
        <p:txBody>
          <a:bodyPr vert="horz" lIns="228600" tIns="228600" rIns="228600" bIns="228600" rtlCol="0" anchorCtr="0">
            <a:noAutofit/>
          </a:bodyPr>
          <a:lstStyle/>
          <a:p>
            <a:pPr lvl="0" defTabSz="914400">
              <a:spcBef>
                <a:spcPct val="0"/>
              </a:spcBef>
            </a:pPr>
            <a:r>
              <a:rPr lang="hr-HR" sz="5400" spc="-150" dirty="0">
                <a:solidFill>
                  <a:schemeClr val="tx1"/>
                </a:solidFill>
              </a:rPr>
              <a:t>ONLINE ISPITI ZNANJA</a:t>
            </a:r>
            <a:endParaRPr lang="en-US" sz="5400" spc="-150" dirty="0">
              <a:solidFill>
                <a:schemeClr val="tx1"/>
              </a:solidFill>
              <a:latin typeface="+mj-lt"/>
              <a:ea typeface="+mj-ea"/>
            </a:endParaRPr>
          </a:p>
        </p:txBody>
      </p:sp>
      <p:graphicFrame>
        <p:nvGraphicFramePr>
          <p:cNvPr id="7" name="Rezervirano mjesto sadržaja 1">
            <a:extLst>
              <a:ext uri="{FF2B5EF4-FFF2-40B4-BE49-F238E27FC236}">
                <a16:creationId xmlns:a16="http://schemas.microsoft.com/office/drawing/2014/main" id="{051CCDD1-176C-4033-BB27-D5B221CF8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108667"/>
              </p:ext>
            </p:extLst>
          </p:nvPr>
        </p:nvGraphicFramePr>
        <p:xfrm>
          <a:off x="605791" y="1493232"/>
          <a:ext cx="7932419" cy="3131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ijagram toka: Postupak 2">
            <a:extLst>
              <a:ext uri="{FF2B5EF4-FFF2-40B4-BE49-F238E27FC236}">
                <a16:creationId xmlns:a16="http://schemas.microsoft.com/office/drawing/2014/main" id="{DB86E503-8760-4D54-A537-78AA98F8243A}"/>
              </a:ext>
            </a:extLst>
          </p:cNvPr>
          <p:cNvSpPr/>
          <p:nvPr/>
        </p:nvSpPr>
        <p:spPr>
          <a:xfrm>
            <a:off x="647932" y="200025"/>
            <a:ext cx="2387204" cy="2476925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ocrative">
            <a:extLst>
              <a:ext uri="{FF2B5EF4-FFF2-40B4-BE49-F238E27FC236}">
                <a16:creationId xmlns:a16="http://schemas.microsoft.com/office/drawing/2014/main" id="{6CA6FB40-47AD-4B96-8F0D-B6070C942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03" y="1524631"/>
            <a:ext cx="1409891" cy="5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7710F0B-A724-4829-8DEB-C58D33DDE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24" y="2160427"/>
            <a:ext cx="512260" cy="5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quizlet_logo_large">
            <a:extLst>
              <a:ext uri="{FF2B5EF4-FFF2-40B4-BE49-F238E27FC236}">
                <a16:creationId xmlns:a16="http://schemas.microsoft.com/office/drawing/2014/main" id="{41185B82-7B75-4B6B-8FFD-1D34AB338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180" y="2803591"/>
            <a:ext cx="1008804" cy="50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iz Maker">
            <a:extLst>
              <a:ext uri="{FF2B5EF4-FFF2-40B4-BE49-F238E27FC236}">
                <a16:creationId xmlns:a16="http://schemas.microsoft.com/office/drawing/2014/main" id="{A006F297-1ED5-48C7-959C-7454EA91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98708"/>
            <a:ext cx="2517280" cy="38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Online Exam Software">
            <a:extLst>
              <a:ext uri="{FF2B5EF4-FFF2-40B4-BE49-F238E27FC236}">
                <a16:creationId xmlns:a16="http://schemas.microsoft.com/office/drawing/2014/main" id="{16ECBD43-6D5F-4FD6-98DE-B1ACDC082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8" descr="Slikovni rezultat za think exam">
            <a:extLst>
              <a:ext uri="{FF2B5EF4-FFF2-40B4-BE49-F238E27FC236}">
                <a16:creationId xmlns:a16="http://schemas.microsoft.com/office/drawing/2014/main" id="{DEECF5F5-741B-466B-8334-B8195F71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193" y="4098819"/>
            <a:ext cx="472415" cy="47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70086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graphicFrame>
        <p:nvGraphicFramePr>
          <p:cNvPr id="4" name="Rezervirano mjesto sadržaja 2">
            <a:extLst>
              <a:ext uri="{FF2B5EF4-FFF2-40B4-BE49-F238E27FC236}">
                <a16:creationId xmlns:a16="http://schemas.microsoft.com/office/drawing/2014/main" id="{395CED7A-B3A5-4C92-8C71-08CCAD5AD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550239"/>
              </p:ext>
            </p:extLst>
          </p:nvPr>
        </p:nvGraphicFramePr>
        <p:xfrm>
          <a:off x="1048094" y="179726"/>
          <a:ext cx="7416824" cy="478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790A5EFC-CF4C-4489-BDFB-22CB3E1B3242}"/>
              </a:ext>
            </a:extLst>
          </p:cNvPr>
          <p:cNvSpPr txBox="1"/>
          <p:nvPr/>
        </p:nvSpPr>
        <p:spPr>
          <a:xfrm>
            <a:off x="3779912" y="1491630"/>
            <a:ext cx="1953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PREDNOSTI FORMS-A U ODNOSU NA DRUGE</a:t>
            </a:r>
          </a:p>
          <a:p>
            <a:pPr algn="ctr"/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SLIČNE APLIKACIJE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A668623-E74A-474B-99E2-E24779274E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97955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2413CC-69E6-4BDA-A88D-E4EF8F95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1F7357-8633-4CE7-BF80-475EE8A2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402FE4E-C12D-497C-AF81-F08E4E02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59247B10-170D-4E62-849A-38FCB43C6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9A587A7-1BEF-45AA-9EFC-6558A874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C25B5A1-6EF7-44EC-A2F0-1EDC96A79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0B8582C-7E17-4115-9FF1-979C8405C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F6C4AB66-7A18-4E51-935B-237F4CA8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CDF12911-A240-4580-8788-0C49DB1FE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EAE0F5DE-442D-4F6C-B02C-2568ED195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F24A002-AFDE-4034-85BE-CBF005AE9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6F0721E-B4B0-4A6C-A92C-F8DE92D3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4D2DC98-69F8-4F2F-9D45-BDFFA5E2B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0A636E33-DC38-40B9-B941-037E5D860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3D30690-68C2-4AEC-9789-1495D97E1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1020B1B9-821B-49FB-BDC9-57DA08CBC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20EDCE4-8B18-413F-989E-E79628E5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8563351E-0DDD-4FC8-8D0C-1E446E3C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15E8B705-64E7-4513-B3CB-BF46C357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30DAEE1C-EBB5-47F5-9E76-564FCFDBF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EDB255E9-A3E2-4098-99A1-FE38FAD15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D2507F2A-27AF-4833-8273-5FC9A9886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8DFB8904-0CB8-45AD-ABD2-F7A582365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1300759" y="591926"/>
            <a:ext cx="6505070" cy="786709"/>
          </a:xfrm>
          <a:prstGeom prst="rect">
            <a:avLst/>
          </a:prstGeom>
        </p:spPr>
        <p:txBody>
          <a:bodyPr vert="horz" lIns="228600" tIns="228600" rIns="228600" bIns="228600" rtlCol="0" anchorCtr="0">
            <a:noAutofit/>
          </a:bodyPr>
          <a:lstStyle/>
          <a:p>
            <a:pPr lvl="0" defTabSz="914400">
              <a:spcBef>
                <a:spcPct val="0"/>
              </a:spcBef>
            </a:pPr>
            <a:r>
              <a:rPr lang="hr-HR" sz="5400" spc="-150" dirty="0">
                <a:solidFill>
                  <a:schemeClr val="tx1"/>
                </a:solidFill>
                <a:latin typeface="+mj-lt"/>
                <a:ea typeface="+mj-ea"/>
              </a:rPr>
              <a:t>OSTALE PREDNOSTI</a:t>
            </a:r>
            <a:endParaRPr lang="en-US" sz="5400" spc="-150" dirty="0">
              <a:solidFill>
                <a:schemeClr val="tx1"/>
              </a:solidFill>
              <a:latin typeface="+mj-lt"/>
              <a:ea typeface="+mj-ea"/>
            </a:endParaRPr>
          </a:p>
        </p:txBody>
      </p:sp>
      <p:graphicFrame>
        <p:nvGraphicFramePr>
          <p:cNvPr id="7" name="Rezervirano mjesto sadržaja 1">
            <a:extLst>
              <a:ext uri="{FF2B5EF4-FFF2-40B4-BE49-F238E27FC236}">
                <a16:creationId xmlns:a16="http://schemas.microsoft.com/office/drawing/2014/main" id="{051CCDD1-176C-4033-BB27-D5B221CF8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558552"/>
              </p:ext>
            </p:extLst>
          </p:nvPr>
        </p:nvGraphicFramePr>
        <p:xfrm>
          <a:off x="605791" y="1493232"/>
          <a:ext cx="7932419" cy="3131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ijagram toka: Postupak 2">
            <a:extLst>
              <a:ext uri="{FF2B5EF4-FFF2-40B4-BE49-F238E27FC236}">
                <a16:creationId xmlns:a16="http://schemas.microsoft.com/office/drawing/2014/main" id="{DB86E503-8760-4D54-A537-78AA98F8243A}"/>
              </a:ext>
            </a:extLst>
          </p:cNvPr>
          <p:cNvSpPr/>
          <p:nvPr/>
        </p:nvSpPr>
        <p:spPr>
          <a:xfrm>
            <a:off x="647932" y="200025"/>
            <a:ext cx="2387204" cy="2476925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Online Exam Software">
            <a:extLst>
              <a:ext uri="{FF2B5EF4-FFF2-40B4-BE49-F238E27FC236}">
                <a16:creationId xmlns:a16="http://schemas.microsoft.com/office/drawing/2014/main" id="{16ECBD43-6D5F-4FD6-98DE-B1ACDC082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Slika 8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D79CAB06-8992-4642-8B23-74E2B2C9A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34" y="2399469"/>
            <a:ext cx="4446816" cy="2338867"/>
          </a:xfrm>
          <a:prstGeom prst="rect">
            <a:avLst/>
          </a:prstGeom>
        </p:spPr>
      </p:pic>
      <p:pic>
        <p:nvPicPr>
          <p:cNvPr id="11" name="Slika 10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FD4D2628-565E-4DCD-AA11-4407DD4D2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1937" y="2251324"/>
            <a:ext cx="4233093" cy="2820885"/>
          </a:xfrm>
          <a:prstGeom prst="rect">
            <a:avLst/>
          </a:prstGeom>
        </p:spPr>
      </p:pic>
      <p:pic>
        <p:nvPicPr>
          <p:cNvPr id="3074" name="Picture 2" descr="Slikovni rezultat za bitly">
            <a:extLst>
              <a:ext uri="{FF2B5EF4-FFF2-40B4-BE49-F238E27FC236}">
                <a16:creationId xmlns:a16="http://schemas.microsoft.com/office/drawing/2014/main" id="{F49EFA42-5AA0-48E5-BF81-033EC5A4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31" y="249609"/>
            <a:ext cx="1075592" cy="107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likovni rezultat za onenote">
            <a:extLst>
              <a:ext uri="{FF2B5EF4-FFF2-40B4-BE49-F238E27FC236}">
                <a16:creationId xmlns:a16="http://schemas.microsoft.com/office/drawing/2014/main" id="{C02CA806-5A0D-4C45-B008-5F15AAC8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1" y="130132"/>
            <a:ext cx="1352384" cy="135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1494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DFF257A-042C-46B5-80D1-3E8CFD334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836BD6-A1CD-4253-813F-3EDA642A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63EE4AB3-C905-497E-988B-4D7394894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774DC5FF-D912-4C9F-811A-337208A3B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04E6A71-624A-4806-A53E-87BC73A8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E1871C83-254F-49CD-8EA7-8CB7089B8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27141DF-5457-4673-B816-C6C5C72AE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BC9A176E-C84F-4816-97D4-426B396FC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981B905A-332A-49BC-9456-7D0337D9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2EBD9769-DFB9-4970-91FF-137E685AF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1DCB916-2D3C-46BC-9A95-EFC166D96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189DAD37-FFF7-49FA-8FBB-D20A992D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D148A64A-D598-4309-BCA9-F67ADE72C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8A95D77-7745-4551-BBD5-3515A074D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A2C20B7F-80D6-4D48-BB2A-9AEC85494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55589882-0BB8-42B0-B42F-32A75B19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53673B9F-5864-445E-82E7-0A8324FA8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16FF3B3D-59FE-4AE1-AA54-14A691D6B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901CA0F0-4962-4EC5-BA5B-3F0A967FC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3DD02E26-C2AD-4062-85BD-28D172C9E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D7B60BD4-07C1-461F-B38E-B39EBACA3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D81BB3F7-E4A5-4BD9-A70D-FDA6C912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B93A80B5-32BA-48BB-941A-4FC64AC62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9C057A66-6E97-4BA5-B4B3-2690ACE3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761" y="785326"/>
            <a:ext cx="4452664" cy="37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22">
            <a:extLst>
              <a:ext uri="{FF2B5EF4-FFF2-40B4-BE49-F238E27FC236}">
                <a16:creationId xmlns:a16="http://schemas.microsoft.com/office/drawing/2014/main" id="{764884A8-16DD-467F-A648-70B32E20B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01598" y="4159880"/>
            <a:ext cx="236991" cy="20430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76681CD-6924-4550-926C-667FC2C6A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761" y="1225794"/>
            <a:ext cx="4451847" cy="29379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655483" y="1289051"/>
            <a:ext cx="4325675" cy="804283"/>
          </a:xfrm>
          <a:prstGeom prst="rect">
            <a:avLst/>
          </a:prstGeom>
        </p:spPr>
        <p:txBody>
          <a:bodyPr vert="horz" lIns="228600" tIns="228600" rIns="228600" bIns="22860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hr-HR" sz="2500" spc="-150" dirty="0">
                <a:latin typeface="+mj-lt"/>
                <a:ea typeface="+mj-ea"/>
              </a:rPr>
              <a:t>OSTALE PREDNOSTI</a:t>
            </a:r>
            <a:endParaRPr lang="en-US" sz="2500" spc="-150" dirty="0">
              <a:latin typeface="+mj-lt"/>
              <a:ea typeface="+mj-ea"/>
            </a:endParaRPr>
          </a:p>
        </p:txBody>
      </p:sp>
      <p:pic>
        <p:nvPicPr>
          <p:cNvPr id="6" name="Slika 5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3E0FB4A0-348C-4A11-80CD-21A759585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2" b="2"/>
          <a:stretch/>
        </p:blipFill>
        <p:spPr>
          <a:xfrm>
            <a:off x="5676900" y="21598"/>
            <a:ext cx="3466871" cy="5122071"/>
          </a:xfrm>
          <a:prstGeom prst="rect">
            <a:avLst/>
          </a:prstGeom>
        </p:spPr>
      </p:pic>
      <p:sp>
        <p:nvSpPr>
          <p:cNvPr id="3" name="Dijagram toka: Postupak 2">
            <a:extLst>
              <a:ext uri="{FF2B5EF4-FFF2-40B4-BE49-F238E27FC236}">
                <a16:creationId xmlns:a16="http://schemas.microsoft.com/office/drawing/2014/main" id="{DB86E503-8760-4D54-A537-78AA98F8243A}"/>
              </a:ext>
            </a:extLst>
          </p:cNvPr>
          <p:cNvSpPr/>
          <p:nvPr/>
        </p:nvSpPr>
        <p:spPr>
          <a:xfrm>
            <a:off x="647932" y="200025"/>
            <a:ext cx="2387204" cy="2476925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Online Exam Software">
            <a:extLst>
              <a:ext uri="{FF2B5EF4-FFF2-40B4-BE49-F238E27FC236}">
                <a16:creationId xmlns:a16="http://schemas.microsoft.com/office/drawing/2014/main" id="{16ECBD43-6D5F-4FD6-98DE-B1ACDC082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Rezervirano mjesto sadržaja 1">
            <a:extLst>
              <a:ext uri="{FF2B5EF4-FFF2-40B4-BE49-F238E27FC236}">
                <a16:creationId xmlns:a16="http://schemas.microsoft.com/office/drawing/2014/main" id="{051CCDD1-176C-4033-BB27-D5B221CF8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513380"/>
              </p:ext>
            </p:extLst>
          </p:nvPr>
        </p:nvGraphicFramePr>
        <p:xfrm>
          <a:off x="654826" y="2091929"/>
          <a:ext cx="4326332" cy="201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1182863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889862"/>
            <a:ext cx="6636259" cy="3358450"/>
            <a:chOff x="1669293" y="1186483"/>
            <a:chExt cx="8848345" cy="4477933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0" name="Isosceles Triangle 159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63" name="Rectangle 162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66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1393793" y="3784254"/>
            <a:ext cx="6082168" cy="966380"/>
          </a:xfrm>
          <a:prstGeom prst="rect">
            <a:avLst/>
          </a:prstGeom>
        </p:spPr>
        <p:txBody>
          <a:bodyPr vert="horz" lIns="228600" tIns="228600" rIns="228600" bIns="0" rtlCol="0" anchor="b" anchorCtr="0">
            <a:no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</a:pPr>
            <a:r>
              <a:rPr lang="en-US" altLang="sr-Latn-RS" sz="2400" b="1" i="0" kern="1200" cap="none" spc="-15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SVIJET U KOJEM ĆE ŽIVJETI NAŠA DJECA MIJENJA SE ČETIRI PUTA BRŽE OD NAŠIH ŠKOLA</a:t>
            </a:r>
          </a:p>
        </p:txBody>
      </p:sp>
      <p:sp>
        <p:nvSpPr>
          <p:cNvPr id="186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19288" y="3290106"/>
            <a:ext cx="305424" cy="263297"/>
          </a:xfrm>
          <a:prstGeom prst="triangle">
            <a:avLst/>
          </a:prstGeom>
          <a:solidFill>
            <a:srgbClr val="B5F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9635" y="715944"/>
            <a:ext cx="4564729" cy="2574162"/>
          </a:xfrm>
          <a:prstGeom prst="rect">
            <a:avLst/>
          </a:prstGeom>
          <a:solidFill>
            <a:schemeClr val="bg1"/>
          </a:solidFill>
          <a:ln w="19050">
            <a:solidFill>
              <a:srgbClr val="B5FF5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likovni rezultat za digital children">
            <a:extLst>
              <a:ext uri="{FF2B5EF4-FFF2-40B4-BE49-F238E27FC236}">
                <a16:creationId xmlns:a16="http://schemas.microsoft.com/office/drawing/2014/main" id="{3C1C6A44-9C0F-4FA3-90A9-5B6EFD9B1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47" y="315519"/>
            <a:ext cx="4071874" cy="33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11797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DFF257A-042C-46B5-80D1-3E8CFD334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836BD6-A1CD-4253-813F-3EDA642A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63EE4AB3-C905-497E-988B-4D7394894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774DC5FF-D912-4C9F-811A-337208A3B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04E6A71-624A-4806-A53E-87BC73A85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E1871C83-254F-49CD-8EA7-8CB7089B8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27141DF-5457-4673-B816-C6C5C72AE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BC9A176E-C84F-4816-97D4-426B396FC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981B905A-332A-49BC-9456-7D0337D9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2EBD9769-DFB9-4970-91FF-137E685AF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1DCB916-2D3C-46BC-9A95-EFC166D96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189DAD37-FFF7-49FA-8FBB-D20A992D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D148A64A-D598-4309-BCA9-F67ADE72C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8A95D77-7745-4551-BBD5-3515A074D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A2C20B7F-80D6-4D48-BB2A-9AEC85494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55589882-0BB8-42B0-B42F-32A75B19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53673B9F-5864-445E-82E7-0A8324FA8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16FF3B3D-59FE-4AE1-AA54-14A691D6B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901CA0F0-4962-4EC5-BA5B-3F0A967FC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3DD02E26-C2AD-4062-85BD-28D172C9E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D7B60BD4-07C1-461F-B38E-B39EBACA3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D81BB3F7-E4A5-4BD9-A70D-FDA6C9127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B93A80B5-32BA-48BB-941A-4FC64AC62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9C057A66-6E97-4BA5-B4B3-2690ACE3C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761" y="785326"/>
            <a:ext cx="4452664" cy="377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22">
            <a:extLst>
              <a:ext uri="{FF2B5EF4-FFF2-40B4-BE49-F238E27FC236}">
                <a16:creationId xmlns:a16="http://schemas.microsoft.com/office/drawing/2014/main" id="{764884A8-16DD-467F-A648-70B32E20B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01598" y="4159880"/>
            <a:ext cx="236991" cy="20430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76681CD-6924-4550-926C-667FC2C6A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761" y="1225794"/>
            <a:ext cx="4451847" cy="29379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655483" y="1289051"/>
            <a:ext cx="4325675" cy="804283"/>
          </a:xfrm>
          <a:prstGeom prst="rect">
            <a:avLst/>
          </a:prstGeom>
        </p:spPr>
        <p:txBody>
          <a:bodyPr vert="horz" lIns="228600" tIns="228600" rIns="228600" bIns="22860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hr-HR" sz="2500" spc="-150" dirty="0">
                <a:latin typeface="+mj-lt"/>
                <a:ea typeface="+mj-ea"/>
              </a:rPr>
              <a:t>OSTALE PREDNOSTI</a:t>
            </a:r>
            <a:endParaRPr lang="en-US" sz="2500" spc="-150" dirty="0">
              <a:latin typeface="+mj-lt"/>
              <a:ea typeface="+mj-ea"/>
            </a:endParaRPr>
          </a:p>
        </p:txBody>
      </p:sp>
      <p:sp>
        <p:nvSpPr>
          <p:cNvPr id="3" name="Dijagram toka: Postupak 2">
            <a:extLst>
              <a:ext uri="{FF2B5EF4-FFF2-40B4-BE49-F238E27FC236}">
                <a16:creationId xmlns:a16="http://schemas.microsoft.com/office/drawing/2014/main" id="{DB86E503-8760-4D54-A537-78AA98F8243A}"/>
              </a:ext>
            </a:extLst>
          </p:cNvPr>
          <p:cNvSpPr/>
          <p:nvPr/>
        </p:nvSpPr>
        <p:spPr>
          <a:xfrm>
            <a:off x="647932" y="200025"/>
            <a:ext cx="2387204" cy="2476925"/>
          </a:xfrm>
          <a:prstGeom prst="flowChart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Online Exam Software">
            <a:extLst>
              <a:ext uri="{FF2B5EF4-FFF2-40B4-BE49-F238E27FC236}">
                <a16:creationId xmlns:a16="http://schemas.microsoft.com/office/drawing/2014/main" id="{16ECBD43-6D5F-4FD6-98DE-B1ACDC082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Rezervirano mjesto sadržaja 1">
            <a:extLst>
              <a:ext uri="{FF2B5EF4-FFF2-40B4-BE49-F238E27FC236}">
                <a16:creationId xmlns:a16="http://schemas.microsoft.com/office/drawing/2014/main" id="{051CCDD1-176C-4033-BB27-D5B221CF80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867105"/>
              </p:ext>
            </p:extLst>
          </p:nvPr>
        </p:nvGraphicFramePr>
        <p:xfrm>
          <a:off x="654826" y="2091929"/>
          <a:ext cx="4326332" cy="201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Slika 7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40FDF1FB-27B7-4A07-A93D-CEFD31956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977" y="7144"/>
            <a:ext cx="5279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25285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pic>
        <p:nvPicPr>
          <p:cNvPr id="2" name="TEAMS">
            <a:hlinkClick r:id="" action="ppaction://media"/>
            <a:extLst>
              <a:ext uri="{FF2B5EF4-FFF2-40B4-BE49-F238E27FC236}">
                <a16:creationId xmlns:a16="http://schemas.microsoft.com/office/drawing/2014/main" id="{033E2DC9-3F51-4F47-B665-D6487D4A4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158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228600" tIns="228600" rIns="228600" bIns="228600" rtlCol="0" anchor="ctr" anchorCtr="0">
            <a:normAutofit fontScale="90000"/>
          </a:bodyPr>
          <a:lstStyle/>
          <a:p>
            <a:pPr lvl="0" defTabSz="914400">
              <a:spcBef>
                <a:spcPct val="0"/>
              </a:spcBef>
            </a:pPr>
            <a:r>
              <a:rPr lang="hr-HR" altLang="sr-Latn-RS" sz="3100" spc="-150" dirty="0">
                <a:solidFill>
                  <a:schemeClr val="tx2"/>
                </a:solidFill>
                <a:latin typeface="+mj-lt"/>
                <a:ea typeface="+mj-ea"/>
              </a:rPr>
              <a:t>PREDNOSTI</a:t>
            </a:r>
            <a:br>
              <a:rPr lang="hr-HR" altLang="sr-Latn-RS" sz="3100" spc="-150" dirty="0">
                <a:solidFill>
                  <a:schemeClr val="tx2"/>
                </a:solidFill>
                <a:latin typeface="+mj-lt"/>
                <a:ea typeface="+mj-ea"/>
              </a:rPr>
            </a:br>
            <a:r>
              <a:rPr lang="hr-HR" altLang="sr-Latn-RS" sz="3100" spc="-150" dirty="0">
                <a:solidFill>
                  <a:schemeClr val="tx2"/>
                </a:solidFill>
                <a:latin typeface="+mj-lt"/>
                <a:ea typeface="+mj-ea"/>
              </a:rPr>
              <a:t>KORIŠTENJA DIGITALNIH PROVJERA ZNANJA</a:t>
            </a:r>
            <a:r>
              <a:rPr lang="en-US" altLang="sr-Latn-RS" sz="3100" spc="-150" dirty="0">
                <a:solidFill>
                  <a:schemeClr val="tx2"/>
                </a:solidFill>
                <a:latin typeface="+mj-lt"/>
                <a:ea typeface="+mj-ea"/>
              </a:rPr>
              <a:t>:</a:t>
            </a:r>
            <a:endParaRPr lang="en-US" sz="3100" spc="-15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41C72533-D69E-4ECB-8A46-23E8B531C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hr-HR" altLang="sr-Latn-RS" sz="1600" dirty="0"/>
              <a:t>BRZA I LAKA IZRADA PISANE PROVJERE ZNANJA (dijagnostička, inicijalna, redovna, </a:t>
            </a:r>
          </a:p>
          <a:p>
            <a:pPr marL="342900" indent="-342900">
              <a:buAutoNum type="arabicPeriod"/>
            </a:pPr>
            <a:r>
              <a:rPr lang="hr-HR" altLang="sr-Latn-RS" sz="1600" dirty="0"/>
              <a:t>OGROMNA UŠTEDA „OSOBNE” ENERGIJE NA ISPRAVLJANJE</a:t>
            </a:r>
          </a:p>
          <a:p>
            <a:pPr marL="342900" indent="-342900">
              <a:buAutoNum type="arabicPeriod"/>
            </a:pPr>
            <a:r>
              <a:rPr lang="hr-HR" altLang="sr-Latn-RS" sz="1600" dirty="0"/>
              <a:t>EKOLOŠKI PRIHVATLJIVIJE OD KOPIRANJA</a:t>
            </a:r>
          </a:p>
          <a:p>
            <a:pPr marL="342900" indent="-342900">
              <a:buAutoNum type="arabicPeriod"/>
            </a:pPr>
            <a:r>
              <a:rPr lang="hr-HR" altLang="sr-Latn-RS" sz="1600" dirty="0"/>
              <a:t>UČENIK SE LOGIRA NA PISANU PROVJERU POMOĆU ETTAEDU – SIGURNOST</a:t>
            </a:r>
          </a:p>
          <a:p>
            <a:pPr marL="342900" indent="-342900">
              <a:buAutoNum type="arabicPeriod"/>
            </a:pPr>
            <a:r>
              <a:rPr lang="hr-HR" altLang="sr-Latn-RS" sz="1600" dirty="0"/>
              <a:t>BRZA I DETALJNA ANALIZA PISANE PROVJERE – ODMAH NAKON PREDAJE</a:t>
            </a:r>
          </a:p>
          <a:p>
            <a:endParaRPr lang="hr-HR" altLang="sr-Latn-RS" sz="12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04162532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228600" tIns="228600" rIns="228600" bIns="228600" rtlCol="0" anchor="ctr" anchorCtr="0">
            <a:normAutofit fontScale="90000"/>
          </a:bodyPr>
          <a:lstStyle/>
          <a:p>
            <a:pPr lvl="0" defTabSz="914400">
              <a:spcBef>
                <a:spcPct val="0"/>
              </a:spcBef>
            </a:pPr>
            <a:r>
              <a:rPr lang="hr-HR" altLang="sr-Latn-RS" sz="3100" spc="-150" dirty="0">
                <a:solidFill>
                  <a:schemeClr val="tx2"/>
                </a:solidFill>
                <a:latin typeface="+mj-lt"/>
                <a:ea typeface="+mj-ea"/>
              </a:rPr>
              <a:t>PREDNOSTI</a:t>
            </a:r>
            <a:br>
              <a:rPr lang="hr-HR" altLang="sr-Latn-RS" sz="3100" spc="-150" dirty="0">
                <a:solidFill>
                  <a:schemeClr val="tx2"/>
                </a:solidFill>
                <a:latin typeface="+mj-lt"/>
                <a:ea typeface="+mj-ea"/>
              </a:rPr>
            </a:br>
            <a:r>
              <a:rPr lang="hr-HR" altLang="sr-Latn-RS" sz="3100" spc="-150" dirty="0">
                <a:solidFill>
                  <a:schemeClr val="tx2"/>
                </a:solidFill>
                <a:latin typeface="+mj-lt"/>
                <a:ea typeface="+mj-ea"/>
              </a:rPr>
              <a:t>KORIŠTENJA DIGITALNIH PROVJERA ZNANJA</a:t>
            </a:r>
            <a:r>
              <a:rPr lang="en-US" altLang="sr-Latn-RS" sz="3100" spc="-150" dirty="0">
                <a:solidFill>
                  <a:schemeClr val="tx2"/>
                </a:solidFill>
                <a:latin typeface="+mj-lt"/>
                <a:ea typeface="+mj-ea"/>
              </a:rPr>
              <a:t>:</a:t>
            </a:r>
            <a:endParaRPr lang="en-US" sz="3100" spc="-15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41C72533-D69E-4ECB-8A46-23E8B531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896" y="602389"/>
            <a:ext cx="4914345" cy="3936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sz="1600" dirty="0">
                <a:solidFill>
                  <a:srgbClr val="FF0000"/>
                </a:solidFill>
              </a:rPr>
              <a:t>6.   </a:t>
            </a:r>
            <a:r>
              <a:rPr lang="hr-HR" altLang="sr-Latn-RS" sz="1600" dirty="0"/>
              <a:t>UZ PITANJE MOŽETE STAVITI SLIKU ILI VIDEO</a:t>
            </a:r>
          </a:p>
          <a:p>
            <a:pPr marL="342900" indent="-342900">
              <a:buAutoNum type="arabicPeriod" startAt="7"/>
            </a:pPr>
            <a:r>
              <a:rPr lang="hr-HR" altLang="sr-Latn-RS" sz="1600" dirty="0"/>
              <a:t>NE MORATE RADITI GRUPE JER SU REDOSLIJED PITANJA I ODGOVORA NASUMIČNA (paziti)</a:t>
            </a:r>
          </a:p>
          <a:p>
            <a:pPr marL="342900" indent="-342900">
              <a:buAutoNum type="arabicPeriod" startAt="7"/>
            </a:pPr>
            <a:r>
              <a:rPr lang="hr-HR" altLang="sr-Latn-RS" sz="1600" dirty="0"/>
              <a:t>LAKO JE NAPRAVITI IZMJENE PROVJERE ZA POJEDINE RAZREDNE ODIJELE</a:t>
            </a:r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https://www.youtube.com/watch?v=JiqxYPh3E1E&amp;rel=0</a:t>
            </a:r>
            <a:endParaRPr lang="hr-HR" altLang="sr-Latn-RS" sz="1400" dirty="0"/>
          </a:p>
          <a:p>
            <a:pPr marL="0" indent="0">
              <a:buNone/>
            </a:pPr>
            <a:endParaRPr lang="hr-HR" altLang="sr-Latn-RS" sz="1600" dirty="0"/>
          </a:p>
          <a:p>
            <a:pPr marL="342900" indent="-342900">
              <a:buAutoNum type="arabicPeriod" startAt="7"/>
            </a:pPr>
            <a:endParaRPr lang="hr-HR" altLang="sr-Latn-RS" sz="1600" dirty="0"/>
          </a:p>
          <a:p>
            <a:pPr marL="342900" indent="-342900">
              <a:buAutoNum type="arabicPeriod" startAt="7"/>
            </a:pPr>
            <a:endParaRPr lang="hr-HR" altLang="sr-Latn-RS" sz="1600" dirty="0"/>
          </a:p>
        </p:txBody>
      </p:sp>
    </p:spTree>
    <p:extLst>
      <p:ext uri="{BB962C8B-B14F-4D97-AF65-F5344CB8AC3E}">
        <p14:creationId xmlns:p14="http://schemas.microsoft.com/office/powerpoint/2010/main" val="1074529474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C55E229-DBB0-4DC4-B768-6294436CE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461" y="-1601094"/>
            <a:ext cx="5183018" cy="7325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4034455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889862"/>
            <a:ext cx="6636259" cy="3358450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1836459"/>
            <a:ext cx="3314067" cy="3194706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5934" y="518982"/>
            <a:ext cx="5821442" cy="4007298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49385899-EE0A-4A9F-82D5-FA0A4346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207" y="1546378"/>
            <a:ext cx="5219585" cy="1246856"/>
          </a:xfrm>
        </p:spPr>
        <p:txBody>
          <a:bodyPr vert="horz" lIns="228600" tIns="228600" rIns="228600" bIns="0" rtlCol="0" anchor="b">
            <a:normAutofit/>
          </a:bodyPr>
          <a:lstStyle/>
          <a:p>
            <a:pPr defTabSz="914400">
              <a:lnSpc>
                <a:spcPct val="80000"/>
              </a:lnSpc>
            </a:pPr>
            <a:r>
              <a:rPr lang="hr-HR" sz="3600" spc="-150" dirty="0"/>
              <a:t>PITANJA?</a:t>
            </a:r>
            <a:endParaRPr lang="en-US" sz="3600" spc="-150" dirty="0"/>
          </a:p>
        </p:txBody>
      </p:sp>
    </p:spTree>
    <p:extLst>
      <p:ext uri="{BB962C8B-B14F-4D97-AF65-F5344CB8AC3E}">
        <p14:creationId xmlns:p14="http://schemas.microsoft.com/office/powerpoint/2010/main" val="32407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l="31000" t="3000" b="-7000"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sp>
        <p:nvSpPr>
          <p:cNvPr id="6" name="Shape 182">
            <a:extLst>
              <a:ext uri="{FF2B5EF4-FFF2-40B4-BE49-F238E27FC236}">
                <a16:creationId xmlns:a16="http://schemas.microsoft.com/office/drawing/2014/main" id="{3EB97B4D-985E-4674-94D9-8CF946783D90}"/>
              </a:ext>
            </a:extLst>
          </p:cNvPr>
          <p:cNvSpPr txBox="1">
            <a:spLocks/>
          </p:cNvSpPr>
          <p:nvPr/>
        </p:nvSpPr>
        <p:spPr>
          <a:xfrm>
            <a:off x="-180528" y="2067694"/>
            <a:ext cx="7645739" cy="2491859"/>
          </a:xfrm>
          <a:prstGeom prst="rect">
            <a:avLst/>
          </a:prstGeom>
        </p:spPr>
        <p:txBody>
          <a:bodyPr vert="horz" lIns="228600" tIns="228600" rIns="22860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pPr marL="457200" indent="-457200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isana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provjera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znanja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u </a:t>
            </a: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svakom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nastavnom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predmetu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je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zasigurno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najvažniji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način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provjere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znanja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učenika</a:t>
            </a:r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Provjerava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se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razina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usvojenog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znanja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svakog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učenika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dobiva</a:t>
            </a: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 se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povratna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informacija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o </a:t>
            </a: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usvojenosti znanja u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razredu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kao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cjelini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Provjere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znanja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predstavljaju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završetak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logičkog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slijeda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poučavanja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uvježbavanja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usustavljivanja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gradiva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za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učenike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potvrdu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o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odnosu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uloženog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rada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ostvarenog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rezultata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789673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l="31000" t="3000" b="-7000"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sp>
        <p:nvSpPr>
          <p:cNvPr id="6" name="Shape 182">
            <a:extLst>
              <a:ext uri="{FF2B5EF4-FFF2-40B4-BE49-F238E27FC236}">
                <a16:creationId xmlns:a16="http://schemas.microsoft.com/office/drawing/2014/main" id="{3EB97B4D-985E-4674-94D9-8CF946783D90}"/>
              </a:ext>
            </a:extLst>
          </p:cNvPr>
          <p:cNvSpPr txBox="1">
            <a:spLocks/>
          </p:cNvSpPr>
          <p:nvPr/>
        </p:nvSpPr>
        <p:spPr>
          <a:xfrm>
            <a:off x="-108520" y="3507854"/>
            <a:ext cx="7645739" cy="2491859"/>
          </a:xfrm>
          <a:prstGeom prst="rect">
            <a:avLst/>
          </a:prstGeom>
        </p:spPr>
        <p:txBody>
          <a:bodyPr vert="horz" lIns="228600" tIns="228600" rIns="22860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VRSTE PROVJERA ZNANJA</a:t>
            </a:r>
          </a:p>
          <a:p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Dijagnostička </a:t>
            </a:r>
            <a:r>
              <a:rPr lang="hr-HR" sz="1100" b="1" dirty="0">
                <a:solidFill>
                  <a:schemeClr val="accent6">
                    <a:lumMod val="50000"/>
                  </a:schemeClr>
                </a:solidFill>
              </a:rPr>
              <a:t>(provjera trajnog znanja bez pripreme, temeljna znanja)</a:t>
            </a: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Inicijalna </a:t>
            </a:r>
            <a:r>
              <a:rPr lang="hr-HR" sz="1100" b="1" dirty="0">
                <a:solidFill>
                  <a:schemeClr val="accent6">
                    <a:lumMod val="50000"/>
                  </a:schemeClr>
                </a:solidFill>
              </a:rPr>
              <a:t>(provjerava stečena znanja uz prethodno ponavljanje i usustavljivanje gradiva)</a:t>
            </a:r>
          </a:p>
          <a:p>
            <a:pPr marL="457200" indent="-457200" algn="l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Redovita pisana provjera</a:t>
            </a:r>
          </a:p>
          <a:p>
            <a:pPr marL="457200" indent="-457200" algn="l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Ispravak pisane provjere</a:t>
            </a:r>
          </a:p>
          <a:p>
            <a:pPr marL="457200" indent="-457200" algn="l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Kratka pisana provjera</a:t>
            </a:r>
          </a:p>
          <a:p>
            <a:pPr marL="457200" indent="-457200" algn="l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Polugodišnja</a:t>
            </a:r>
          </a:p>
          <a:p>
            <a:pPr marL="457200" indent="-457200" algn="l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Godišnja</a:t>
            </a:r>
          </a:p>
          <a:p>
            <a:pPr marL="457200" indent="-457200" algn="l">
              <a:buFontTx/>
              <a:buChar char="-"/>
            </a:pPr>
            <a:r>
              <a:rPr lang="hr-HR" b="1" dirty="0">
                <a:solidFill>
                  <a:schemeClr val="accent6">
                    <a:lumMod val="50000"/>
                  </a:schemeClr>
                </a:solidFill>
              </a:rPr>
              <a:t>Pisani dio popravnog ispita</a:t>
            </a:r>
          </a:p>
          <a:p>
            <a:pPr marL="457200" indent="-457200">
              <a:buFontTx/>
              <a:buChar char="-"/>
            </a:pPr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  <a:p>
            <a:pPr marL="457200" indent="-457200">
              <a:buFontTx/>
              <a:buChar char="-"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9247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sp>
        <p:nvSpPr>
          <p:cNvPr id="6" name="Shape 182">
            <a:extLst>
              <a:ext uri="{FF2B5EF4-FFF2-40B4-BE49-F238E27FC236}">
                <a16:creationId xmlns:a16="http://schemas.microsoft.com/office/drawing/2014/main" id="{3EB97B4D-985E-4674-94D9-8CF946783D90}"/>
              </a:ext>
            </a:extLst>
          </p:cNvPr>
          <p:cNvSpPr txBox="1">
            <a:spLocks/>
          </p:cNvSpPr>
          <p:nvPr/>
        </p:nvSpPr>
        <p:spPr>
          <a:xfrm>
            <a:off x="572917" y="2067694"/>
            <a:ext cx="8147860" cy="2491859"/>
          </a:xfrm>
          <a:prstGeom prst="rect">
            <a:avLst/>
          </a:prstGeom>
        </p:spPr>
        <p:txBody>
          <a:bodyPr vert="horz" lIns="228600" tIns="228600" rIns="22860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80000"/>
              </a:lnSpc>
            </a:pPr>
            <a:r>
              <a:rPr lang="hr-HR" sz="3200" b="1" dirty="0"/>
              <a:t>Kod sastavljana </a:t>
            </a:r>
            <a:r>
              <a:rPr lang="en-US" sz="3200" b="1" dirty="0" err="1"/>
              <a:t>pisanih</a:t>
            </a:r>
            <a:r>
              <a:rPr lang="en-US" sz="3200" b="1" dirty="0"/>
              <a:t> </a:t>
            </a:r>
            <a:r>
              <a:rPr lang="en-US" sz="3200" b="1" dirty="0" err="1"/>
              <a:t>provjera</a:t>
            </a:r>
            <a:r>
              <a:rPr lang="en-US" sz="3200" b="1" dirty="0"/>
              <a:t> </a:t>
            </a:r>
            <a:r>
              <a:rPr lang="hr-HR" sz="3200" b="1" dirty="0"/>
              <a:t>zadaci bi trebali biti:</a:t>
            </a:r>
          </a:p>
          <a:p>
            <a:pPr defTabSz="914400">
              <a:lnSpc>
                <a:spcPct val="80000"/>
              </a:lnSpc>
            </a:pPr>
            <a:endParaRPr lang="hr-HR" sz="3200" b="1" dirty="0"/>
          </a:p>
          <a:p>
            <a:pPr algn="l" defTabSz="914400">
              <a:lnSpc>
                <a:spcPct val="80000"/>
              </a:lnSpc>
            </a:pPr>
            <a:r>
              <a:rPr lang="hr-HR" sz="3200" b="1" dirty="0"/>
              <a:t>- </a:t>
            </a:r>
            <a:r>
              <a:rPr lang="en-US" sz="3200" b="1" dirty="0" err="1"/>
              <a:t>primjerene</a:t>
            </a:r>
            <a:r>
              <a:rPr lang="en-US" sz="3200" b="1" dirty="0"/>
              <a:t> </a:t>
            </a:r>
            <a:r>
              <a:rPr lang="en-US" sz="3200" b="1" dirty="0" err="1"/>
              <a:t>težine</a:t>
            </a:r>
            <a:r>
              <a:rPr lang="en-US" sz="3200" b="1" dirty="0"/>
              <a:t> </a:t>
            </a:r>
            <a:endParaRPr lang="hr-HR" sz="3200" b="1" dirty="0"/>
          </a:p>
          <a:p>
            <a:pPr algn="l" defTabSz="914400">
              <a:lnSpc>
                <a:spcPct val="80000"/>
              </a:lnSpc>
            </a:pPr>
            <a:r>
              <a:rPr lang="hr-HR" sz="3200" b="1" dirty="0"/>
              <a:t>- </a:t>
            </a:r>
            <a:r>
              <a:rPr lang="en-US" sz="3200" b="1" dirty="0" err="1"/>
              <a:t>stupnjevani</a:t>
            </a:r>
            <a:r>
              <a:rPr lang="en-US" sz="3200" b="1" dirty="0"/>
              <a:t> od </a:t>
            </a:r>
            <a:r>
              <a:rPr lang="en-US" sz="3200" b="1" dirty="0" err="1"/>
              <a:t>lakšeg</a:t>
            </a:r>
            <a:r>
              <a:rPr lang="en-US" sz="3200" b="1" dirty="0"/>
              <a:t> </a:t>
            </a:r>
            <a:r>
              <a:rPr lang="en-US" sz="3200" b="1" dirty="0" err="1"/>
              <a:t>prema</a:t>
            </a:r>
            <a:r>
              <a:rPr lang="en-US" sz="3200" b="1" dirty="0"/>
              <a:t> </a:t>
            </a:r>
            <a:r>
              <a:rPr lang="en-US" sz="3200" b="1" dirty="0" err="1"/>
              <a:t>težem</a:t>
            </a:r>
            <a:r>
              <a:rPr lang="en-US" sz="3200" b="1" dirty="0"/>
              <a:t> </a:t>
            </a:r>
            <a:r>
              <a:rPr lang="en-US" sz="3200" b="1" dirty="0" err="1"/>
              <a:t>kako</a:t>
            </a:r>
            <a:r>
              <a:rPr lang="en-US" sz="3200" b="1" dirty="0"/>
              <a:t> bi </a:t>
            </a:r>
            <a:r>
              <a:rPr lang="en-US" sz="3200" b="1" dirty="0" err="1"/>
              <a:t>prema</a:t>
            </a:r>
            <a:r>
              <a:rPr lang="en-US" sz="3200" b="1" dirty="0"/>
              <a:t> </a:t>
            </a:r>
            <a:r>
              <a:rPr lang="en-US" sz="3200" b="1" dirty="0" err="1"/>
              <a:t>kriterijima</a:t>
            </a:r>
            <a:r>
              <a:rPr lang="en-US" sz="3200" b="1" dirty="0"/>
              <a:t> </a:t>
            </a:r>
            <a:r>
              <a:rPr lang="en-US" sz="3200" b="1" dirty="0" err="1"/>
              <a:t>ocjenjivanja</a:t>
            </a:r>
            <a:r>
              <a:rPr lang="en-US" sz="3200" b="1" dirty="0"/>
              <a:t> </a:t>
            </a:r>
            <a:r>
              <a:rPr lang="en-US" sz="3200" b="1" dirty="0" err="1"/>
              <a:t>provjerili</a:t>
            </a:r>
            <a:r>
              <a:rPr lang="en-US" sz="3200" b="1" dirty="0"/>
              <a:t> </a:t>
            </a:r>
            <a:r>
              <a:rPr lang="en-US" sz="3200" b="1" dirty="0" err="1"/>
              <a:t>učenička</a:t>
            </a:r>
            <a:r>
              <a:rPr lang="en-US" sz="3200" b="1" dirty="0"/>
              <a:t> </a:t>
            </a:r>
            <a:r>
              <a:rPr lang="en-US" sz="3200" b="1" dirty="0" err="1"/>
              <a:t>postignuća</a:t>
            </a:r>
            <a:r>
              <a:rPr lang="en-US" sz="3200" b="1" dirty="0"/>
              <a:t> </a:t>
            </a:r>
            <a:endParaRPr lang="hr-HR" sz="3200" b="1" dirty="0"/>
          </a:p>
          <a:p>
            <a:pPr algn="l" defTabSz="914400">
              <a:lnSpc>
                <a:spcPct val="80000"/>
              </a:lnSpc>
            </a:pPr>
            <a:r>
              <a:rPr lang="hr-HR" sz="3200" b="1" dirty="0"/>
              <a:t>- </a:t>
            </a:r>
            <a:r>
              <a:rPr lang="en-US" sz="3200" b="1" dirty="0" err="1"/>
              <a:t>ciljani</a:t>
            </a:r>
            <a:r>
              <a:rPr lang="en-US" sz="3200" b="1" dirty="0"/>
              <a:t> </a:t>
            </a:r>
            <a:r>
              <a:rPr lang="en-US" sz="3200" b="1" dirty="0" err="1"/>
              <a:t>uz</a:t>
            </a:r>
            <a:r>
              <a:rPr lang="en-US" sz="3200" b="1" dirty="0"/>
              <a:t> </a:t>
            </a:r>
            <a:r>
              <a:rPr lang="en-US" sz="3200" b="1" dirty="0" err="1"/>
              <a:t>ranije</a:t>
            </a:r>
            <a:r>
              <a:rPr lang="en-US" sz="3200" b="1" dirty="0"/>
              <a:t> </a:t>
            </a:r>
            <a:r>
              <a:rPr lang="en-US" sz="3200" b="1" dirty="0" err="1"/>
              <a:t>postavljene</a:t>
            </a:r>
            <a:r>
              <a:rPr lang="en-US" sz="3200" b="1" dirty="0"/>
              <a:t> </a:t>
            </a:r>
            <a:r>
              <a:rPr lang="en-US" sz="3200" b="1" dirty="0" err="1"/>
              <a:t>očekivane</a:t>
            </a:r>
            <a:r>
              <a:rPr lang="en-US" sz="3200" b="1" dirty="0"/>
              <a:t> </a:t>
            </a:r>
            <a:r>
              <a:rPr lang="en-US" sz="3200" b="1" dirty="0" err="1"/>
              <a:t>obrazovne</a:t>
            </a:r>
            <a:r>
              <a:rPr lang="en-US" sz="3200" b="1" dirty="0"/>
              <a:t> </a:t>
            </a:r>
            <a:r>
              <a:rPr lang="en-US" sz="3200" b="1" dirty="0" err="1"/>
              <a:t>ishode</a:t>
            </a:r>
            <a:r>
              <a:rPr lang="en-US" sz="3200" b="1" dirty="0"/>
              <a:t>  </a:t>
            </a:r>
            <a:endParaRPr lang="hr-HR" sz="3200" b="1" dirty="0"/>
          </a:p>
          <a:p>
            <a:pPr algn="l" defTabSz="914400">
              <a:lnSpc>
                <a:spcPct val="80000"/>
              </a:lnSpc>
            </a:pPr>
            <a:r>
              <a:rPr lang="hr-HR" sz="3200" b="1" dirty="0"/>
              <a:t>- </a:t>
            </a:r>
            <a:r>
              <a:rPr lang="en-US" sz="3200" b="1" dirty="0" err="1"/>
              <a:t>primjen</a:t>
            </a:r>
            <a:r>
              <a:rPr lang="hr-HR" sz="3200" b="1" dirty="0" err="1"/>
              <a:t>jivi</a:t>
            </a:r>
            <a:r>
              <a:rPr lang="en-US" sz="3200" b="1" dirty="0"/>
              <a:t> u </a:t>
            </a:r>
            <a:r>
              <a:rPr lang="en-US" sz="3200" b="1" dirty="0" err="1"/>
              <a:t>svakodnevnom</a:t>
            </a:r>
            <a:r>
              <a:rPr lang="en-US" sz="3200" b="1" dirty="0"/>
              <a:t> </a:t>
            </a:r>
            <a:r>
              <a:rPr lang="en-US" sz="3200" b="1" dirty="0" err="1"/>
              <a:t>životu</a:t>
            </a:r>
            <a:r>
              <a:rPr lang="en-US" sz="3200" b="1" dirty="0"/>
              <a:t> </a:t>
            </a:r>
            <a:endParaRPr lang="hr-HR" sz="3200" b="1" dirty="0"/>
          </a:p>
          <a:p>
            <a:pPr algn="l" defTabSz="914400">
              <a:lnSpc>
                <a:spcPct val="80000"/>
              </a:lnSpc>
            </a:pPr>
            <a:r>
              <a:rPr lang="hr-HR" sz="3200" b="1" dirty="0"/>
              <a:t>- </a:t>
            </a:r>
            <a:r>
              <a:rPr lang="en-US" sz="3200" b="1" dirty="0" err="1"/>
              <a:t>jasno</a:t>
            </a:r>
            <a:r>
              <a:rPr lang="en-US" sz="3200" b="1" dirty="0"/>
              <a:t> </a:t>
            </a:r>
            <a:r>
              <a:rPr lang="en-US" sz="3200" b="1" dirty="0" err="1"/>
              <a:t>napisani</a:t>
            </a:r>
            <a:r>
              <a:rPr lang="en-US" sz="3200" b="1" dirty="0"/>
              <a:t>, </a:t>
            </a:r>
            <a:r>
              <a:rPr lang="en-US" sz="3200" b="1" dirty="0" err="1"/>
              <a:t>precizni</a:t>
            </a:r>
            <a:r>
              <a:rPr lang="en-US" sz="3200" b="1" dirty="0"/>
              <a:t> </a:t>
            </a:r>
            <a:r>
              <a:rPr lang="en-US" sz="3200" b="1" dirty="0" err="1"/>
              <a:t>i</a:t>
            </a:r>
            <a:r>
              <a:rPr lang="en-US" sz="3200" b="1" dirty="0"/>
              <a:t> </a:t>
            </a:r>
            <a:r>
              <a:rPr lang="en-US" sz="3200" b="1" dirty="0" err="1"/>
              <a:t>nedvosmisleni</a:t>
            </a:r>
            <a:r>
              <a:rPr lang="en-US" sz="3200" b="1" dirty="0"/>
              <a:t> </a:t>
            </a:r>
            <a:endParaRPr lang="hr-HR" sz="3200" b="1" dirty="0"/>
          </a:p>
          <a:p>
            <a:pPr algn="l" defTabSz="914400">
              <a:lnSpc>
                <a:spcPct val="80000"/>
              </a:lnSpc>
            </a:pPr>
            <a:r>
              <a:rPr lang="hr-HR" sz="3200" b="1" dirty="0"/>
              <a:t>- rješivi u zadanom</a:t>
            </a:r>
            <a:r>
              <a:rPr lang="en-US" sz="3200" b="1" dirty="0"/>
              <a:t> </a:t>
            </a:r>
            <a:r>
              <a:rPr lang="en-US" sz="3200" b="1" dirty="0" err="1"/>
              <a:t>vremena</a:t>
            </a:r>
            <a:r>
              <a:rPr lang="en-US" sz="3200" b="1" dirty="0"/>
              <a:t> </a:t>
            </a:r>
            <a:endParaRPr lang="en-US" altLang="sr-Latn-RS" sz="3200" b="1" spc="-1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9875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l="2000" t="-3000" r="-17000" b="-17000"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sp>
        <p:nvSpPr>
          <p:cNvPr id="6" name="Shape 182">
            <a:extLst>
              <a:ext uri="{FF2B5EF4-FFF2-40B4-BE49-F238E27FC236}">
                <a16:creationId xmlns:a16="http://schemas.microsoft.com/office/drawing/2014/main" id="{3EB97B4D-985E-4674-94D9-8CF946783D90}"/>
              </a:ext>
            </a:extLst>
          </p:cNvPr>
          <p:cNvSpPr txBox="1">
            <a:spLocks/>
          </p:cNvSpPr>
          <p:nvPr/>
        </p:nvSpPr>
        <p:spPr>
          <a:xfrm>
            <a:off x="572917" y="1754535"/>
            <a:ext cx="7645739" cy="2491859"/>
          </a:xfrm>
          <a:prstGeom prst="rect">
            <a:avLst/>
          </a:prstGeom>
        </p:spPr>
        <p:txBody>
          <a:bodyPr vert="horz" lIns="228600" tIns="228600" rIns="22860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80000"/>
              </a:lnSpc>
            </a:pPr>
            <a:r>
              <a:rPr lang="hr-HR" sz="2800" b="1" dirty="0">
                <a:solidFill>
                  <a:srgbClr val="7030A0"/>
                </a:solidFill>
              </a:rPr>
              <a:t>Pitanja koja si postavlja </a:t>
            </a:r>
            <a:r>
              <a:rPr lang="en-US" sz="2800" b="1" dirty="0" err="1">
                <a:solidFill>
                  <a:srgbClr val="7030A0"/>
                </a:solidFill>
              </a:rPr>
              <a:t>nastavnik</a:t>
            </a:r>
            <a:r>
              <a:rPr lang="hr-HR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pri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izradi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evaluaciji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pisanih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provjera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hr-HR" sz="2800" b="1" dirty="0">
                <a:solidFill>
                  <a:srgbClr val="7030A0"/>
                </a:solidFill>
              </a:rPr>
              <a:t>:</a:t>
            </a:r>
          </a:p>
          <a:p>
            <a:pPr algn="l" defTabSz="914400">
              <a:lnSpc>
                <a:spcPct val="80000"/>
              </a:lnSpc>
            </a:pPr>
            <a:endParaRPr lang="hr-HR" sz="2800" b="1" dirty="0">
              <a:solidFill>
                <a:srgbClr val="7030A0"/>
              </a:solidFill>
            </a:endParaRPr>
          </a:p>
          <a:p>
            <a:pPr marL="457200" indent="-457200" algn="l" defTabSz="914400">
              <a:lnSpc>
                <a:spcPct val="80000"/>
              </a:lnSpc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broj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zadataka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endParaRPr lang="hr-HR" sz="2800" b="1" dirty="0">
              <a:solidFill>
                <a:srgbClr val="7030A0"/>
              </a:solidFill>
            </a:endParaRPr>
          </a:p>
          <a:p>
            <a:pPr marL="457200" indent="-457200" algn="l" defTabSz="914400">
              <a:lnSpc>
                <a:spcPct val="80000"/>
              </a:lnSpc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složenost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zadataka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endParaRPr lang="hr-HR" sz="2800" b="1" dirty="0">
              <a:solidFill>
                <a:srgbClr val="7030A0"/>
              </a:solidFill>
            </a:endParaRPr>
          </a:p>
          <a:p>
            <a:pPr marL="457200" indent="-457200" algn="l" defTabSz="914400">
              <a:lnSpc>
                <a:spcPct val="80000"/>
              </a:lnSpc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vrsta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zadataka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endParaRPr lang="hr-HR" sz="2800" b="1" dirty="0">
              <a:solidFill>
                <a:srgbClr val="7030A0"/>
              </a:solidFill>
            </a:endParaRPr>
          </a:p>
          <a:p>
            <a:pPr marL="457200" indent="-457200" algn="l" defTabSz="914400">
              <a:lnSpc>
                <a:spcPct val="80000"/>
              </a:lnSpc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potrebno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vrijeme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endParaRPr lang="hr-HR" sz="2800" b="1" dirty="0">
              <a:solidFill>
                <a:srgbClr val="7030A0"/>
              </a:solidFill>
            </a:endParaRPr>
          </a:p>
          <a:p>
            <a:pPr marL="457200" indent="-457200" algn="l" defTabSz="914400">
              <a:lnSpc>
                <a:spcPct val="80000"/>
              </a:lnSpc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zadatak</a:t>
            </a:r>
            <a:r>
              <a:rPr lang="en-US" sz="2800" b="1" dirty="0">
                <a:solidFill>
                  <a:srgbClr val="7030A0"/>
                </a:solidFill>
              </a:rPr>
              <a:t> za </a:t>
            </a:r>
            <a:r>
              <a:rPr lang="en-US" sz="2800" b="1" dirty="0" err="1">
                <a:solidFill>
                  <a:srgbClr val="7030A0"/>
                </a:solidFill>
              </a:rPr>
              <a:t>peticu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endParaRPr lang="hr-HR" sz="2800" b="1" dirty="0">
              <a:solidFill>
                <a:srgbClr val="7030A0"/>
              </a:solidFill>
            </a:endParaRPr>
          </a:p>
          <a:p>
            <a:pPr marL="457200" indent="-457200" algn="l" defTabSz="914400">
              <a:lnSpc>
                <a:spcPct val="80000"/>
              </a:lnSpc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korištenje</a:t>
            </a:r>
            <a:r>
              <a:rPr lang="en-US" sz="2800" b="1" dirty="0">
                <a:solidFill>
                  <a:srgbClr val="7030A0"/>
                </a:solidFill>
              </a:rPr>
              <a:t> formula</a:t>
            </a:r>
            <a:endParaRPr lang="hr-HR" sz="2800" b="1" dirty="0">
              <a:solidFill>
                <a:srgbClr val="7030A0"/>
              </a:solidFill>
            </a:endParaRPr>
          </a:p>
          <a:p>
            <a:pPr marL="457200" indent="-457200" algn="l" defTabSz="914400">
              <a:lnSpc>
                <a:spcPct val="80000"/>
              </a:lnSpc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</a:rPr>
              <a:t>korištenje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kalkulatora</a:t>
            </a:r>
            <a:endParaRPr lang="hr-HR" sz="2800" b="1" dirty="0">
              <a:solidFill>
                <a:srgbClr val="7030A0"/>
              </a:solidFill>
            </a:endParaRPr>
          </a:p>
          <a:p>
            <a:pPr marL="457200" indent="-457200" algn="l" defTabSz="914400">
              <a:lnSpc>
                <a:spcPct val="80000"/>
              </a:lnSpc>
              <a:buFontTx/>
              <a:buChar char="-"/>
            </a:pPr>
            <a:r>
              <a:rPr lang="hr-HR" sz="2800" b="1" dirty="0">
                <a:solidFill>
                  <a:srgbClr val="7030A0"/>
                </a:solidFill>
              </a:rPr>
              <a:t>b</a:t>
            </a:r>
            <a:r>
              <a:rPr lang="en-US" sz="2800" b="1" dirty="0" err="1">
                <a:solidFill>
                  <a:srgbClr val="7030A0"/>
                </a:solidFill>
              </a:rPr>
              <a:t>odovanje</a:t>
            </a:r>
            <a:r>
              <a:rPr lang="hr-HR" sz="2800" b="1" dirty="0">
                <a:solidFill>
                  <a:srgbClr val="7030A0"/>
                </a:solidFill>
              </a:rPr>
              <a:t>: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postotci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ili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hr-HR" sz="2800" b="1" dirty="0">
                <a:solidFill>
                  <a:srgbClr val="7030A0"/>
                </a:solidFill>
              </a:rPr>
              <a:t>skala bodova </a:t>
            </a:r>
            <a:r>
              <a:rPr lang="en-US" sz="2800" b="1" dirty="0">
                <a:solidFill>
                  <a:srgbClr val="7030A0"/>
                </a:solidFill>
              </a:rPr>
              <a:t>za </a:t>
            </a:r>
            <a:r>
              <a:rPr lang="en-US" sz="2800" b="1" dirty="0" err="1">
                <a:solidFill>
                  <a:srgbClr val="7030A0"/>
                </a:solidFill>
              </a:rPr>
              <a:t>ocjenjivanje</a:t>
            </a:r>
            <a:r>
              <a:rPr lang="en-US" sz="2800" b="1" dirty="0">
                <a:solidFill>
                  <a:srgbClr val="7030A0"/>
                </a:solidFill>
              </a:rPr>
              <a:t> …</a:t>
            </a:r>
            <a:endParaRPr lang="hr-H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7871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A517D76-CE12-47A5-BD95-9A8F05070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A2F2F994-D93C-4552-B9AD-DA9E8C94B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502B8064-B713-4DB8-AC36-3E576B348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1D700A84-AE55-4EDE-A656-62806F504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E04FC3D0-B839-4900-B5C8-86C794457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731A8D63-72B9-496F-BB43-DDD90FC7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5B167ED7-B36F-4DDE-B273-7A309BD0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1178D32B-E32A-4691-84EB-5FE693D3B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AB800FF0-63F8-4B30-96F4-E9601D02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A4616F81-02F6-4A18-949C-FB6CBA200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3" name="Freeform 14">
              <a:extLst>
                <a:ext uri="{FF2B5EF4-FFF2-40B4-BE49-F238E27FC236}">
                  <a16:creationId xmlns:a16="http://schemas.microsoft.com/office/drawing/2014/main" id="{D31D2123-B363-42F3-8A04-43048C7BA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4" name="Freeform 15">
              <a:extLst>
                <a:ext uri="{FF2B5EF4-FFF2-40B4-BE49-F238E27FC236}">
                  <a16:creationId xmlns:a16="http://schemas.microsoft.com/office/drawing/2014/main" id="{C60973D3-0B9D-465C-8FD3-266BBA4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Freeform 16">
              <a:extLst>
                <a:ext uri="{FF2B5EF4-FFF2-40B4-BE49-F238E27FC236}">
                  <a16:creationId xmlns:a16="http://schemas.microsoft.com/office/drawing/2014/main" id="{C6655AC3-A1D6-4A0B-861F-F94CB5F0D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2" name="Freeform 17">
              <a:extLst>
                <a:ext uri="{FF2B5EF4-FFF2-40B4-BE49-F238E27FC236}">
                  <a16:creationId xmlns:a16="http://schemas.microsoft.com/office/drawing/2014/main" id="{E8850C4A-AFA5-499E-8E1C-176A59C8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3" name="Freeform 18">
              <a:extLst>
                <a:ext uri="{FF2B5EF4-FFF2-40B4-BE49-F238E27FC236}">
                  <a16:creationId xmlns:a16="http://schemas.microsoft.com/office/drawing/2014/main" id="{8C06F8D4-97B5-4836-AD19-2151421B0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3" name="Freeform 19">
              <a:extLst>
                <a:ext uri="{FF2B5EF4-FFF2-40B4-BE49-F238E27FC236}">
                  <a16:creationId xmlns:a16="http://schemas.microsoft.com/office/drawing/2014/main" id="{89A2942D-1C1B-4AFF-9818-DA7B73EA4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4" name="Freeform 20">
              <a:extLst>
                <a:ext uri="{FF2B5EF4-FFF2-40B4-BE49-F238E27FC236}">
                  <a16:creationId xmlns:a16="http://schemas.microsoft.com/office/drawing/2014/main" id="{2B61C5D3-5852-403F-B4BA-A64B93312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8" name="Freeform 21">
              <a:extLst>
                <a:ext uri="{FF2B5EF4-FFF2-40B4-BE49-F238E27FC236}">
                  <a16:creationId xmlns:a16="http://schemas.microsoft.com/office/drawing/2014/main" id="{EF62A1A7-26C1-4804-93CB-A07F356CA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9" name="Freeform 22">
              <a:extLst>
                <a:ext uri="{FF2B5EF4-FFF2-40B4-BE49-F238E27FC236}">
                  <a16:creationId xmlns:a16="http://schemas.microsoft.com/office/drawing/2014/main" id="{490A1082-3E3A-4C61-9613-910BB024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0" name="Freeform 23">
              <a:extLst>
                <a:ext uri="{FF2B5EF4-FFF2-40B4-BE49-F238E27FC236}">
                  <a16:creationId xmlns:a16="http://schemas.microsoft.com/office/drawing/2014/main" id="{5F452D69-A1DB-4A06-B933-896AED86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445D6626-A6F2-4475-922C-BE42D3365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889862"/>
            <a:ext cx="6636259" cy="3358450"/>
            <a:chOff x="1669293" y="1186483"/>
            <a:chExt cx="8848345" cy="4477933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0ECFEB13-5D98-43DB-8DFF-78327AE13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9" name="Isosceles Triangle 258">
              <a:extLst>
                <a:ext uri="{FF2B5EF4-FFF2-40B4-BE49-F238E27FC236}">
                  <a16:creationId xmlns:a16="http://schemas.microsoft.com/office/drawing/2014/main" id="{29DA4AFD-8D10-4660-A842-40F4D1434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2DBAFF0-48F5-43BB-87C6-CE56A16B6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2" name="Rectangle 26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795" cy="51519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4532"/>
            <a:ext cx="9386886" cy="5192848"/>
            <a:chOff x="-329674" y="-51881"/>
            <a:chExt cx="12515851" cy="6923798"/>
          </a:xfrm>
        </p:grpSpPr>
        <p:sp>
          <p:nvSpPr>
            <p:cNvPr id="26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" name="Shape 182"/>
          <p:cNvSpPr txBox="1">
            <a:spLocks noGrp="1"/>
          </p:cNvSpPr>
          <p:nvPr>
            <p:ph type="title"/>
          </p:nvPr>
        </p:nvSpPr>
        <p:spPr>
          <a:xfrm>
            <a:off x="974086" y="4074426"/>
            <a:ext cx="7076364" cy="592255"/>
          </a:xfrm>
          <a:prstGeom prst="rect">
            <a:avLst/>
          </a:prstGeom>
        </p:spPr>
        <p:txBody>
          <a:bodyPr vert="horz" lIns="228600" tIns="228600" rIns="228600" bIns="0" rtlCol="0" anchor="ctr" anchorCtr="0">
            <a:no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</a:pPr>
            <a:r>
              <a:rPr lang="en-US" altLang="sr-Latn-RS" sz="3200" b="0" i="0" kern="1200" cap="none" spc="-15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KLASIČNA PISANA PROVJERA </a:t>
            </a:r>
            <a:br>
              <a:rPr lang="en-US" altLang="sr-Latn-RS" sz="3200" b="0" i="0" kern="1200" cap="none" spc="-15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altLang="sr-Latn-RS" sz="3200" b="0" i="0" kern="1200" cap="none" spc="-15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VS</a:t>
            </a:r>
            <a:br>
              <a:rPr lang="en-US" altLang="sr-Latn-RS" sz="3200" b="0" i="0" kern="1200" cap="none" spc="-15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altLang="sr-Latn-RS" sz="3200" b="0" i="0" kern="1200" cap="none" spc="-15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DIGITALNA PISANA PROVJERA</a:t>
            </a:r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id="{A7795DFA-888F-47E2-B44E-DE1D3B3E4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3794217"/>
          </a:xfrm>
          <a:custGeom>
            <a:avLst/>
            <a:gdLst>
              <a:gd name="connsiteX0" fmla="*/ 0 w 12192000"/>
              <a:gd name="connsiteY0" fmla="*/ 0 h 5058957"/>
              <a:gd name="connsiteX1" fmla="*/ 12192000 w 12192000"/>
              <a:gd name="connsiteY1" fmla="*/ 0 h 5058957"/>
              <a:gd name="connsiteX2" fmla="*/ 12192000 w 12192000"/>
              <a:gd name="connsiteY2" fmla="*/ 259692 h 5058957"/>
              <a:gd name="connsiteX3" fmla="*/ 12192000 w 12192000"/>
              <a:gd name="connsiteY3" fmla="*/ 3542069 h 5058957"/>
              <a:gd name="connsiteX4" fmla="*/ 12192000 w 12192000"/>
              <a:gd name="connsiteY4" fmla="*/ 3734194 h 5058957"/>
              <a:gd name="connsiteX5" fmla="*/ 12192000 w 12192000"/>
              <a:gd name="connsiteY5" fmla="*/ 4710012 h 5058957"/>
              <a:gd name="connsiteX6" fmla="*/ 12113803 w 12192000"/>
              <a:gd name="connsiteY6" fmla="*/ 4718295 h 5058957"/>
              <a:gd name="connsiteX7" fmla="*/ 6753597 w 12192000"/>
              <a:gd name="connsiteY7" fmla="*/ 5041852 h 5058957"/>
              <a:gd name="connsiteX8" fmla="*/ 400746 w 12192000"/>
              <a:gd name="connsiteY8" fmla="*/ 4870509 h 5058957"/>
              <a:gd name="connsiteX9" fmla="*/ 0 w 12192000"/>
              <a:gd name="connsiteY9" fmla="*/ 4833533 h 5058957"/>
              <a:gd name="connsiteX10" fmla="*/ 0 w 12192000"/>
              <a:gd name="connsiteY10" fmla="*/ 3734194 h 5058957"/>
              <a:gd name="connsiteX11" fmla="*/ 0 w 12192000"/>
              <a:gd name="connsiteY11" fmla="*/ 3542069 h 5058957"/>
              <a:gd name="connsiteX12" fmla="*/ 0 w 12192000"/>
              <a:gd name="connsiteY12" fmla="*/ 259692 h 505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solidFill>
            <a:schemeClr val="bg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lika 5" descr="Slika na kojoj se prikazuje osoba, sjedenje, mlado, žena&#10;&#10;Opis je automatski generiran">
            <a:extLst>
              <a:ext uri="{FF2B5EF4-FFF2-40B4-BE49-F238E27FC236}">
                <a16:creationId xmlns:a16="http://schemas.microsoft.com/office/drawing/2014/main" id="{13046539-8DA9-4078-B5A6-2B9F83024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99" y="414267"/>
            <a:ext cx="3680520" cy="2898410"/>
          </a:xfrm>
          <a:prstGeom prst="rect">
            <a:avLst/>
          </a:prstGeom>
        </p:spPr>
      </p:pic>
      <p:pic>
        <p:nvPicPr>
          <p:cNvPr id="3" name="Slika 2" descr="Slika na kojoj se prikazuje muškarac, stol, mlado, dječak&#10;&#10;Opis je automatski generiran">
            <a:extLst>
              <a:ext uri="{FF2B5EF4-FFF2-40B4-BE49-F238E27FC236}">
                <a16:creationId xmlns:a16="http://schemas.microsoft.com/office/drawing/2014/main" id="{32AB54D6-6A2B-44FD-A942-D70CF6DCB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74" y="805509"/>
            <a:ext cx="3975495" cy="22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069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FFF3D83F-25C4-4262-A0D3-EF2BD6F53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60801"/>
              </p:ext>
            </p:extLst>
          </p:nvPr>
        </p:nvGraphicFramePr>
        <p:xfrm>
          <a:off x="1115617" y="239678"/>
          <a:ext cx="2664295" cy="437617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664295">
                  <a:extLst>
                    <a:ext uri="{9D8B030D-6E8A-4147-A177-3AD203B41FA5}">
                      <a16:colId xmlns:a16="http://schemas.microsoft.com/office/drawing/2014/main" val="699495308"/>
                    </a:ext>
                  </a:extLst>
                </a:gridCol>
              </a:tblGrid>
              <a:tr h="770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KARAKTERISTIKE KLASIČNE </a:t>
                      </a:r>
                      <a:r>
                        <a:rPr lang="hr-HR" sz="1400" dirty="0">
                          <a:effectLst/>
                        </a:rPr>
                        <a:t>PISANE PROVJERE ZNANJA 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7722053"/>
                  </a:ext>
                </a:extLst>
              </a:tr>
              <a:tr h="513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Morate ručno ispravljati provjeru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0404192"/>
                  </a:ext>
                </a:extLst>
              </a:tr>
              <a:tr h="513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Učenik vidi analizu svakog odgovora na sljedećem satu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9510411"/>
                  </a:ext>
                </a:extLst>
              </a:tr>
              <a:tr h="5353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Pitanja na provjeri su ograničena tekstom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522428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Morate ponovo ispravljati ispravak pisane provjere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544479"/>
                  </a:ext>
                </a:extLst>
              </a:tr>
              <a:tr h="770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Morate izraditi barem dvije grupe zbog mogućnosti „prepisivanja”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379278"/>
                  </a:ext>
                </a:extLst>
              </a:tr>
              <a:tr h="770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Učenici vide rezultate provjere nakon nekoliko dana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8689475"/>
                  </a:ext>
                </a:extLst>
              </a:tr>
            </a:tbl>
          </a:graphicData>
        </a:graphic>
      </p:graphicFrame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080B5569-E5B9-441E-9831-404C5989A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880581"/>
              </p:ext>
            </p:extLst>
          </p:nvPr>
        </p:nvGraphicFramePr>
        <p:xfrm>
          <a:off x="5220071" y="272710"/>
          <a:ext cx="2808311" cy="4472992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808311">
                  <a:extLst>
                    <a:ext uri="{9D8B030D-6E8A-4147-A177-3AD203B41FA5}">
                      <a16:colId xmlns:a16="http://schemas.microsoft.com/office/drawing/2014/main" val="2184409716"/>
                    </a:ext>
                  </a:extLst>
                </a:gridCol>
              </a:tblGrid>
              <a:tr h="626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KARAKTERISTIKE </a:t>
                      </a:r>
                      <a:r>
                        <a:rPr lang="hr-HR" sz="1400" dirty="0">
                          <a:effectLst/>
                        </a:rPr>
                        <a:t>DIGITALNE PROVJERE ZNANJA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183965"/>
                  </a:ext>
                </a:extLst>
              </a:tr>
              <a:tr h="5428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Aplikacija automatski ispravlja provjeru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457281"/>
                  </a:ext>
                </a:extLst>
              </a:tr>
              <a:tr h="5428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Učenik vidi analizu svakog odgovora odmah nakon predaje testa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3713926"/>
                  </a:ext>
                </a:extLst>
              </a:tr>
              <a:tr h="5428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Pitanja na provjeri su dopunjena slikom ili videom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744056"/>
                  </a:ext>
                </a:extLst>
              </a:tr>
              <a:tr h="5428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Aplikacija automatski  ispravljati ispravak pisane provjere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7062096"/>
                  </a:ext>
                </a:extLst>
              </a:tr>
              <a:tr h="814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Ne morate raditi grupe jer su pitanja i odgovori nasumično ispremiješani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893952"/>
                  </a:ext>
                </a:extLst>
              </a:tr>
              <a:tr h="652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Učenici odmah vide rezultate nakon provjere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9849441"/>
                  </a:ext>
                </a:extLst>
              </a:tr>
            </a:tbl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DFA4FA37-0F99-454B-B222-7E4767BDF8B2}"/>
              </a:ext>
            </a:extLst>
          </p:cNvPr>
          <p:cNvSpPr txBox="1"/>
          <p:nvPr/>
        </p:nvSpPr>
        <p:spPr>
          <a:xfrm>
            <a:off x="3923930" y="1851670"/>
            <a:ext cx="1192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VS.</a:t>
            </a:r>
          </a:p>
        </p:txBody>
      </p:sp>
      <p:pic>
        <p:nvPicPr>
          <p:cNvPr id="6" name="Slika 5" descr="Slika na kojoj se prikazuje znak, sat&#10;&#10;Opis je automatski generiran">
            <a:extLst>
              <a:ext uri="{FF2B5EF4-FFF2-40B4-BE49-F238E27FC236}">
                <a16:creationId xmlns:a16="http://schemas.microsoft.com/office/drawing/2014/main" id="{5EA2A43B-73AA-4DA8-A879-F020B6B24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33" y="70322"/>
            <a:ext cx="915566" cy="9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7673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9D33783-E8FE-447C-B940-CF54B6FCEB39}"/>
              </a:ext>
            </a:extLst>
          </p:cNvPr>
          <p:cNvSpPr txBox="1"/>
          <p:nvPr/>
        </p:nvSpPr>
        <p:spPr>
          <a:xfrm>
            <a:off x="3388065" y="901832"/>
            <a:ext cx="5183018" cy="392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/>
            </a:pPr>
            <a:endParaRPr lang="en-US" altLang="sr-Latn-RS" sz="1000" dirty="0"/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FFF3D83F-25C4-4262-A0D3-EF2BD6F53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24843"/>
              </p:ext>
            </p:extLst>
          </p:nvPr>
        </p:nvGraphicFramePr>
        <p:xfrm>
          <a:off x="1115618" y="181408"/>
          <a:ext cx="2664295" cy="456463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664295">
                  <a:extLst>
                    <a:ext uri="{9D8B030D-6E8A-4147-A177-3AD203B41FA5}">
                      <a16:colId xmlns:a16="http://schemas.microsoft.com/office/drawing/2014/main" val="699495308"/>
                    </a:ext>
                  </a:extLst>
                </a:gridCol>
              </a:tblGrid>
              <a:tr h="697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KARAKTERISTIKE KLASIČNE </a:t>
                      </a:r>
                      <a:r>
                        <a:rPr lang="hr-HR" sz="1400" dirty="0">
                          <a:effectLst/>
                        </a:rPr>
                        <a:t>PISANE PROVJERE ZNANJA 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7722053"/>
                  </a:ext>
                </a:extLst>
              </a:tr>
              <a:tr h="884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Morate uložiti dodatan napor i vrijeme za detaljnu analizu pisane provjere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0404192"/>
                  </a:ext>
                </a:extLst>
              </a:tr>
              <a:tr h="760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Morate sami izrađivati poredak učenika prema riješenosti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9510411"/>
                  </a:ext>
                </a:extLst>
              </a:tr>
              <a:tr h="4852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Morate kopirati pisanu provjeru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5224286"/>
                  </a:ext>
                </a:extLst>
              </a:tr>
              <a:tr h="456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Promjene u pisanoj provjeri su najčešće komplicirane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544479"/>
                  </a:ext>
                </a:extLst>
              </a:tr>
              <a:tr h="5368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Morate uložiti vrijeme i trud da provjeru individualizirate za IOOP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379278"/>
                  </a:ext>
                </a:extLst>
              </a:tr>
              <a:tr h="42324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 dirty="0">
                          <a:effectLst/>
                        </a:rPr>
                        <a:t>Povećavate količinu papira u svojem kabinetu (ispiti koji se moraju čuvati)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8689475"/>
                  </a:ext>
                </a:extLst>
              </a:tr>
            </a:tbl>
          </a:graphicData>
        </a:graphic>
      </p:graphicFrame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080B5569-E5B9-441E-9831-404C5989A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787242"/>
              </p:ext>
            </p:extLst>
          </p:nvPr>
        </p:nvGraphicFramePr>
        <p:xfrm>
          <a:off x="5220071" y="181408"/>
          <a:ext cx="2808311" cy="446525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808311">
                  <a:extLst>
                    <a:ext uri="{9D8B030D-6E8A-4147-A177-3AD203B41FA5}">
                      <a16:colId xmlns:a16="http://schemas.microsoft.com/office/drawing/2014/main" val="2184409716"/>
                    </a:ext>
                  </a:extLst>
                </a:gridCol>
              </a:tblGrid>
              <a:tr h="755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KARAKTERISTIKE </a:t>
                      </a:r>
                      <a:r>
                        <a:rPr lang="hr-HR" sz="1400" dirty="0">
                          <a:effectLst/>
                        </a:rPr>
                        <a:t>DIGITALNE PROVJERE ZNANJA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183965"/>
                  </a:ext>
                </a:extLst>
              </a:tr>
              <a:tr h="1007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Aplikacija automatski prikazuje riješenost pojedinog zadatka (usvojenost gradiva)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457281"/>
                  </a:ext>
                </a:extLst>
              </a:tr>
              <a:tr h="62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Aplikacija automatski prikazuje poredak učenika prema riješenosti 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3713926"/>
                  </a:ext>
                </a:extLst>
              </a:tr>
              <a:tr h="5606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Digitalnu pisanu provjeru ne printate i ne kopirate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744056"/>
                  </a:ext>
                </a:extLst>
              </a:tr>
              <a:tr h="4350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Jednostavno radite promjene u pisanoj provjeri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7062096"/>
                  </a:ext>
                </a:extLst>
              </a:tr>
              <a:tr h="387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Pisanu provjeru jednostavno  individualizirate za IOOP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7893952"/>
                  </a:ext>
                </a:extLst>
              </a:tr>
              <a:tr h="422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</a:rPr>
                        <a:t>Imate veliki broj provjera kojima vrlo lako možete pristupiti</a:t>
                      </a:r>
                      <a:endParaRPr lang="hr-HR" sz="1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9849441"/>
                  </a:ext>
                </a:extLst>
              </a:tr>
            </a:tbl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DFA4FA37-0F99-454B-B222-7E4767BDF8B2}"/>
              </a:ext>
            </a:extLst>
          </p:cNvPr>
          <p:cNvSpPr txBox="1"/>
          <p:nvPr/>
        </p:nvSpPr>
        <p:spPr>
          <a:xfrm>
            <a:off x="3923930" y="1851670"/>
            <a:ext cx="1192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VS.</a:t>
            </a:r>
          </a:p>
        </p:txBody>
      </p:sp>
      <p:pic>
        <p:nvPicPr>
          <p:cNvPr id="6" name="Slika 5" descr="Slika na kojoj se prikazuje znak, sat&#10;&#10;Opis je automatski generiran">
            <a:extLst>
              <a:ext uri="{FF2B5EF4-FFF2-40B4-BE49-F238E27FC236}">
                <a16:creationId xmlns:a16="http://schemas.microsoft.com/office/drawing/2014/main" id="{D041F265-873D-4E49-95ED-3B5861A8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33" y="70322"/>
            <a:ext cx="915566" cy="9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6929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756</Words>
  <Application>Microsoft Office PowerPoint</Application>
  <PresentationFormat>On-screen Show (16:9)</PresentationFormat>
  <Paragraphs>147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Rockwell</vt:lpstr>
      <vt:lpstr>Calibri Light</vt:lpstr>
      <vt:lpstr>Wingdings</vt:lpstr>
      <vt:lpstr>Roboto</vt:lpstr>
      <vt:lpstr>Times New Roman</vt:lpstr>
      <vt:lpstr>Calibri</vt:lpstr>
      <vt:lpstr>Atlas</vt:lpstr>
      <vt:lpstr>DIGITALNA PROVJERA ZNANJA</vt:lpstr>
      <vt:lpstr>SVIJET U KOJEM ĆE ŽIVJETI NAŠA DJECA MIJENJA SE ČETIRI PUTA BRŽE OD NAŠIH ŠKOLA</vt:lpstr>
      <vt:lpstr>PowerPoint Presentation</vt:lpstr>
      <vt:lpstr>PowerPoint Presentation</vt:lpstr>
      <vt:lpstr>PowerPoint Presentation</vt:lpstr>
      <vt:lpstr>PowerPoint Presentation</vt:lpstr>
      <vt:lpstr>KLASIČNA PISANA PROVJERA  VS DIGITALNA PISANA PROVJERA</vt:lpstr>
      <vt:lpstr>PowerPoint Presentation</vt:lpstr>
      <vt:lpstr>PowerPoint Presentation</vt:lpstr>
      <vt:lpstr>RJEŠENJE PROBLEMA:</vt:lpstr>
      <vt:lpstr>ŠTO MOŽETE MICROSOFT FORMS-om</vt:lpstr>
      <vt:lpstr>PowerPoint Presentation</vt:lpstr>
      <vt:lpstr>IZGLED PISANE PROVJERE NA RAČUNALU ILI TABLETU</vt:lpstr>
      <vt:lpstr>IZGLED PISANE PROVJERE NA MOBITELU</vt:lpstr>
      <vt:lpstr>ONLINE ISPITI ZNANJA</vt:lpstr>
      <vt:lpstr>ONLINE ISPITI ZNANJA</vt:lpstr>
      <vt:lpstr>PowerPoint Presentation</vt:lpstr>
      <vt:lpstr>OSTALE PREDNOSTI</vt:lpstr>
      <vt:lpstr>OSTALE PREDNOSTI</vt:lpstr>
      <vt:lpstr>OSTALE PREDNOSTI</vt:lpstr>
      <vt:lpstr>PowerPoint Presentation</vt:lpstr>
      <vt:lpstr>PREDNOSTI KORIŠTENJA DIGITALNIH PROVJERA ZNANJA:</vt:lpstr>
      <vt:lpstr>PREDNOSTI KORIŠTENJA DIGITALNIH PROVJERA ZNANJA:</vt:lpstr>
      <vt:lpstr>PowerPoint Presentation</vt:lpstr>
      <vt:lpstr>PITANJA?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DIGITALNA PROVJERA ZNANJA</dc:title>
  <dc:creator>TOMICA TURKOVIĆ</dc:creator>
  <cp:lastModifiedBy>Ivana Kljajić</cp:lastModifiedBy>
  <cp:revision>32</cp:revision>
  <dcterms:created xsi:type="dcterms:W3CDTF">2019-11-03T11:41:42Z</dcterms:created>
  <dcterms:modified xsi:type="dcterms:W3CDTF">2019-11-11T13:46:54Z</dcterms:modified>
</cp:coreProperties>
</file>