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96" r:id="rId4"/>
    <p:sldId id="297" r:id="rId5"/>
    <p:sldId id="298" r:id="rId6"/>
    <p:sldId id="288" r:id="rId7"/>
    <p:sldId id="291" r:id="rId8"/>
    <p:sldId id="276" r:id="rId9"/>
    <p:sldId id="277" r:id="rId10"/>
    <p:sldId id="292" r:id="rId11"/>
    <p:sldId id="299" r:id="rId12"/>
    <p:sldId id="279" r:id="rId13"/>
    <p:sldId id="280" r:id="rId14"/>
    <p:sldId id="281" r:id="rId15"/>
    <p:sldId id="282" r:id="rId16"/>
    <p:sldId id="283" r:id="rId17"/>
    <p:sldId id="300" r:id="rId18"/>
    <p:sldId id="266" r:id="rId19"/>
    <p:sldId id="294" r:id="rId20"/>
    <p:sldId id="272" r:id="rId21"/>
    <p:sldId id="286" r:id="rId22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Verdana" pitchFamily="34" charset="0"/>
        <a:ea typeface="ヒラギノ角ゴ Pro W3" pitchFamily="96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B65ED8AA-4597-42C9-832D-6762138B0311}">
          <p14:sldIdLst>
            <p14:sldId id="256"/>
            <p14:sldId id="258"/>
            <p14:sldId id="296"/>
            <p14:sldId id="297"/>
            <p14:sldId id="298"/>
            <p14:sldId id="288"/>
            <p14:sldId id="291"/>
            <p14:sldId id="276"/>
            <p14:sldId id="277"/>
            <p14:sldId id="292"/>
            <p14:sldId id="299"/>
            <p14:sldId id="279"/>
            <p14:sldId id="280"/>
            <p14:sldId id="281"/>
            <p14:sldId id="282"/>
            <p14:sldId id="283"/>
            <p14:sldId id="300"/>
            <p14:sldId id="266"/>
            <p14:sldId id="294"/>
            <p14:sldId id="272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E3C"/>
    <a:srgbClr val="EFBDAF"/>
    <a:srgbClr val="D71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 autoAdjust="0"/>
    <p:restoredTop sz="69479" autoAdjust="0"/>
  </p:normalViewPr>
  <p:slideViewPr>
    <p:cSldViewPr>
      <p:cViewPr varScale="1">
        <p:scale>
          <a:sx n="50" d="100"/>
          <a:sy n="50" d="100"/>
        </p:scale>
        <p:origin x="-1992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C4DC5-5BCE-425B-992C-F2963941D0DE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 phldr="1"/>
      <dgm:spPr/>
    </dgm:pt>
    <dgm:pt modelId="{E31AA15B-FD28-4928-8532-A098C2C788F3}">
      <dgm:prSet phldrT="[Tekst]"/>
      <dgm:spPr>
        <a:solidFill>
          <a:schemeClr val="bg1">
            <a:lumMod val="7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Planiranje projektnih aktivnosti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438E38D3-E680-448E-B5DF-84247D311D2E}" type="parTrans" cxnId="{7711C0DD-B7D4-48FF-BF47-DFD7DF39AB18}">
      <dgm:prSet/>
      <dgm:spPr/>
      <dgm:t>
        <a:bodyPr/>
        <a:lstStyle/>
        <a:p>
          <a:pPr algn="ctr"/>
          <a:endParaRPr lang="hr-HR"/>
        </a:p>
      </dgm:t>
    </dgm:pt>
    <dgm:pt modelId="{E527CAC7-F2DE-44DE-9956-D1D566EE3795}" type="sibTrans" cxnId="{7711C0DD-B7D4-48FF-BF47-DFD7DF39AB18}">
      <dgm:prSet/>
      <dgm:spPr/>
      <dgm:t>
        <a:bodyPr/>
        <a:lstStyle/>
        <a:p>
          <a:pPr algn="ctr"/>
          <a:endParaRPr lang="hr-HR"/>
        </a:p>
      </dgm:t>
    </dgm:pt>
    <dgm:pt modelId="{B1F4573A-0B92-4D63-972C-FFCC711B8FB0}">
      <dgm:prSet phldrT="[Tekst]"/>
      <dgm:spPr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Korištenje virtualnih učionica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3D78832C-5E1F-4A13-8D3B-8CD18FC55F9D}" type="parTrans" cxnId="{37D6529C-CD75-4A25-BDB8-1FFA3103E961}">
      <dgm:prSet/>
      <dgm:spPr/>
      <dgm:t>
        <a:bodyPr/>
        <a:lstStyle/>
        <a:p>
          <a:pPr algn="ctr"/>
          <a:endParaRPr lang="hr-HR"/>
        </a:p>
      </dgm:t>
    </dgm:pt>
    <dgm:pt modelId="{1B9FFEC5-64BF-4C4C-8426-A3C9C05E0A8D}" type="sibTrans" cxnId="{37D6529C-CD75-4A25-BDB8-1FFA3103E961}">
      <dgm:prSet/>
      <dgm:spPr/>
      <dgm:t>
        <a:bodyPr/>
        <a:lstStyle/>
        <a:p>
          <a:pPr algn="ctr"/>
          <a:endParaRPr lang="hr-HR"/>
        </a:p>
      </dgm:t>
    </dgm:pt>
    <dgm:pt modelId="{26B65E9B-CCFD-4132-B66B-9186894BE842}">
      <dgm:prSet phldrT="[Tekst]"/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Korištenje web 2.0 alata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E644B4D3-1F92-415B-9C78-3301F346E0BA}" type="parTrans" cxnId="{9F5B2DE6-EB51-48F2-9F0A-C1564B2833E9}">
      <dgm:prSet/>
      <dgm:spPr/>
      <dgm:t>
        <a:bodyPr/>
        <a:lstStyle/>
        <a:p>
          <a:pPr algn="ctr"/>
          <a:endParaRPr lang="hr-HR"/>
        </a:p>
      </dgm:t>
    </dgm:pt>
    <dgm:pt modelId="{27F8866D-9981-4C35-98E2-5DFFF5E70397}" type="sibTrans" cxnId="{9F5B2DE6-EB51-48F2-9F0A-C1564B2833E9}">
      <dgm:prSet/>
      <dgm:spPr/>
      <dgm:t>
        <a:bodyPr/>
        <a:lstStyle/>
        <a:p>
          <a:pPr algn="ctr"/>
          <a:endParaRPr lang="hr-HR"/>
        </a:p>
      </dgm:t>
    </dgm:pt>
    <dgm:pt modelId="{A4388456-34FA-48ED-9D83-FCC8F48F8A85}" type="pres">
      <dgm:prSet presAssocID="{F1CC4DC5-5BCE-425B-992C-F2963941D0DE}" presName="compositeShape" presStyleCnt="0">
        <dgm:presLayoutVars>
          <dgm:chMax val="7"/>
          <dgm:dir/>
          <dgm:resizeHandles val="exact"/>
        </dgm:presLayoutVars>
      </dgm:prSet>
      <dgm:spPr/>
    </dgm:pt>
    <dgm:pt modelId="{11D250D7-54C3-4648-A94B-0698F97EF4E9}" type="pres">
      <dgm:prSet presAssocID="{E31AA15B-FD28-4928-8532-A098C2C788F3}" presName="circ1" presStyleLbl="vennNode1" presStyleIdx="0" presStyleCnt="3" custLinFactNeighborX="-1400" custLinFactNeighborY="-4809"/>
      <dgm:spPr/>
      <dgm:t>
        <a:bodyPr/>
        <a:lstStyle/>
        <a:p>
          <a:endParaRPr lang="hr-HR"/>
        </a:p>
      </dgm:t>
    </dgm:pt>
    <dgm:pt modelId="{BD398009-C359-4D63-A5C5-F90F5D0190EA}" type="pres">
      <dgm:prSet presAssocID="{E31AA15B-FD28-4928-8532-A098C2C788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F7FFE6-E923-4105-A805-DFB3155165CB}" type="pres">
      <dgm:prSet presAssocID="{B1F4573A-0B92-4D63-972C-FFCC711B8FB0}" presName="circ2" presStyleLbl="vennNode1" presStyleIdx="1" presStyleCnt="3"/>
      <dgm:spPr/>
      <dgm:t>
        <a:bodyPr/>
        <a:lstStyle/>
        <a:p>
          <a:endParaRPr lang="hr-HR"/>
        </a:p>
      </dgm:t>
    </dgm:pt>
    <dgm:pt modelId="{2E7B9A0B-C629-408C-B31C-98E5E2050E3D}" type="pres">
      <dgm:prSet presAssocID="{B1F4573A-0B92-4D63-972C-FFCC711B8F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3649BA-09ED-4D61-84A0-8350F43581D3}" type="pres">
      <dgm:prSet presAssocID="{26B65E9B-CCFD-4132-B66B-9186894BE842}" presName="circ3" presStyleLbl="vennNode1" presStyleIdx="2" presStyleCnt="3"/>
      <dgm:spPr/>
      <dgm:t>
        <a:bodyPr/>
        <a:lstStyle/>
        <a:p>
          <a:endParaRPr lang="hr-HR"/>
        </a:p>
      </dgm:t>
    </dgm:pt>
    <dgm:pt modelId="{025AB3B6-353E-461B-A2B6-54B3B5E2E87A}" type="pres">
      <dgm:prSet presAssocID="{26B65E9B-CCFD-4132-B66B-9186894BE8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11C0DD-B7D4-48FF-BF47-DFD7DF39AB18}" srcId="{F1CC4DC5-5BCE-425B-992C-F2963941D0DE}" destId="{E31AA15B-FD28-4928-8532-A098C2C788F3}" srcOrd="0" destOrd="0" parTransId="{438E38D3-E680-448E-B5DF-84247D311D2E}" sibTransId="{E527CAC7-F2DE-44DE-9956-D1D566EE3795}"/>
    <dgm:cxn modelId="{9F5B2DE6-EB51-48F2-9F0A-C1564B2833E9}" srcId="{F1CC4DC5-5BCE-425B-992C-F2963941D0DE}" destId="{26B65E9B-CCFD-4132-B66B-9186894BE842}" srcOrd="2" destOrd="0" parTransId="{E644B4D3-1F92-415B-9C78-3301F346E0BA}" sibTransId="{27F8866D-9981-4C35-98E2-5DFFF5E70397}"/>
    <dgm:cxn modelId="{B22E4F17-A114-4017-8B74-64AD6D3DD0AC}" type="presOf" srcId="{B1F4573A-0B92-4D63-972C-FFCC711B8FB0}" destId="{7BF7FFE6-E923-4105-A805-DFB3155165CB}" srcOrd="0" destOrd="0" presId="urn:microsoft.com/office/officeart/2005/8/layout/venn1"/>
    <dgm:cxn modelId="{93F6CCB9-5214-445D-BECC-6D5B63D0B527}" type="presOf" srcId="{F1CC4DC5-5BCE-425B-992C-F2963941D0DE}" destId="{A4388456-34FA-48ED-9D83-FCC8F48F8A85}" srcOrd="0" destOrd="0" presId="urn:microsoft.com/office/officeart/2005/8/layout/venn1"/>
    <dgm:cxn modelId="{1EB1BB87-2DB2-453E-B4AF-198CA324CF70}" type="presOf" srcId="{26B65E9B-CCFD-4132-B66B-9186894BE842}" destId="{025AB3B6-353E-461B-A2B6-54B3B5E2E87A}" srcOrd="1" destOrd="0" presId="urn:microsoft.com/office/officeart/2005/8/layout/venn1"/>
    <dgm:cxn modelId="{37D6529C-CD75-4A25-BDB8-1FFA3103E961}" srcId="{F1CC4DC5-5BCE-425B-992C-F2963941D0DE}" destId="{B1F4573A-0B92-4D63-972C-FFCC711B8FB0}" srcOrd="1" destOrd="0" parTransId="{3D78832C-5E1F-4A13-8D3B-8CD18FC55F9D}" sibTransId="{1B9FFEC5-64BF-4C4C-8426-A3C9C05E0A8D}"/>
    <dgm:cxn modelId="{5CD62298-CAE6-4003-9960-B40A9570D09B}" type="presOf" srcId="{E31AA15B-FD28-4928-8532-A098C2C788F3}" destId="{11D250D7-54C3-4648-A94B-0698F97EF4E9}" srcOrd="0" destOrd="0" presId="urn:microsoft.com/office/officeart/2005/8/layout/venn1"/>
    <dgm:cxn modelId="{FEDFF497-5DD0-44EA-B421-4F68EB50319E}" type="presOf" srcId="{26B65E9B-CCFD-4132-B66B-9186894BE842}" destId="{3B3649BA-09ED-4D61-84A0-8350F43581D3}" srcOrd="0" destOrd="0" presId="urn:microsoft.com/office/officeart/2005/8/layout/venn1"/>
    <dgm:cxn modelId="{91915A33-ACDA-4D06-8DA4-D24EC8DF211B}" type="presOf" srcId="{B1F4573A-0B92-4D63-972C-FFCC711B8FB0}" destId="{2E7B9A0B-C629-408C-B31C-98E5E2050E3D}" srcOrd="1" destOrd="0" presId="urn:microsoft.com/office/officeart/2005/8/layout/venn1"/>
    <dgm:cxn modelId="{78358476-EAA4-4EB7-8D94-C45B7C77AB35}" type="presOf" srcId="{E31AA15B-FD28-4928-8532-A098C2C788F3}" destId="{BD398009-C359-4D63-A5C5-F90F5D0190EA}" srcOrd="1" destOrd="0" presId="urn:microsoft.com/office/officeart/2005/8/layout/venn1"/>
    <dgm:cxn modelId="{42271AE3-4305-4349-8504-6AD1D48DAB7A}" type="presParOf" srcId="{A4388456-34FA-48ED-9D83-FCC8F48F8A85}" destId="{11D250D7-54C3-4648-A94B-0698F97EF4E9}" srcOrd="0" destOrd="0" presId="urn:microsoft.com/office/officeart/2005/8/layout/venn1"/>
    <dgm:cxn modelId="{1B2136D0-8039-41EF-B2B7-3AE0C2E8BC52}" type="presParOf" srcId="{A4388456-34FA-48ED-9D83-FCC8F48F8A85}" destId="{BD398009-C359-4D63-A5C5-F90F5D0190EA}" srcOrd="1" destOrd="0" presId="urn:microsoft.com/office/officeart/2005/8/layout/venn1"/>
    <dgm:cxn modelId="{8DA32D5E-494E-4662-81A4-C36C32B928C6}" type="presParOf" srcId="{A4388456-34FA-48ED-9D83-FCC8F48F8A85}" destId="{7BF7FFE6-E923-4105-A805-DFB3155165CB}" srcOrd="2" destOrd="0" presId="urn:microsoft.com/office/officeart/2005/8/layout/venn1"/>
    <dgm:cxn modelId="{E8585358-C165-4687-9B07-38DE0C1A2046}" type="presParOf" srcId="{A4388456-34FA-48ED-9D83-FCC8F48F8A85}" destId="{2E7B9A0B-C629-408C-B31C-98E5E2050E3D}" srcOrd="3" destOrd="0" presId="urn:microsoft.com/office/officeart/2005/8/layout/venn1"/>
    <dgm:cxn modelId="{F4C0B6B7-CB66-43E4-A745-45B4185F6A72}" type="presParOf" srcId="{A4388456-34FA-48ED-9D83-FCC8F48F8A85}" destId="{3B3649BA-09ED-4D61-84A0-8350F43581D3}" srcOrd="4" destOrd="0" presId="urn:microsoft.com/office/officeart/2005/8/layout/venn1"/>
    <dgm:cxn modelId="{B12BDA6B-0529-43CF-B3EF-D68BC4A03A84}" type="presParOf" srcId="{A4388456-34FA-48ED-9D83-FCC8F48F8A85}" destId="{025AB3B6-353E-461B-A2B6-54B3B5E2E8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D3470-164E-4654-B210-AE9DACB271DF}" type="doc">
      <dgm:prSet loTypeId="urn:microsoft.com/office/officeart/2005/8/layout/matrix1" loCatId="matrix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DB39FD06-1255-43CD-9A29-0499BD3BEAC2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hr-HR" b="1" dirty="0" smtClean="0">
              <a:solidFill>
                <a:schemeClr val="bg1">
                  <a:lumMod val="50000"/>
                </a:schemeClr>
              </a:solidFill>
            </a:rPr>
            <a:t>Zašto </a:t>
          </a:r>
          <a:r>
            <a:rPr lang="hr-HR" b="1" dirty="0" err="1" smtClean="0">
              <a:solidFill>
                <a:schemeClr val="bg1">
                  <a:lumMod val="50000"/>
                </a:schemeClr>
              </a:solidFill>
            </a:rPr>
            <a:t>Loomen</a:t>
          </a:r>
          <a:r>
            <a:rPr lang="hr-HR" b="1" dirty="0" smtClean="0">
              <a:solidFill>
                <a:schemeClr val="bg1">
                  <a:lumMod val="50000"/>
                </a:schemeClr>
              </a:solidFill>
            </a:rPr>
            <a:t> ?</a:t>
          </a:r>
          <a:endParaRPr lang="hr-HR" b="1" dirty="0">
            <a:solidFill>
              <a:schemeClr val="bg1">
                <a:lumMod val="50000"/>
              </a:schemeClr>
            </a:solidFill>
          </a:endParaRPr>
        </a:p>
      </dgm:t>
    </dgm:pt>
    <dgm:pt modelId="{091D0B90-E5C2-42C1-9524-7167DFCB6BE4}" type="parTrans" cxnId="{74E272DF-6BB7-4070-9EF2-98F1FF745A86}">
      <dgm:prSet/>
      <dgm:spPr/>
      <dgm:t>
        <a:bodyPr/>
        <a:lstStyle/>
        <a:p>
          <a:endParaRPr lang="hr-HR"/>
        </a:p>
      </dgm:t>
    </dgm:pt>
    <dgm:pt modelId="{E02AE137-C333-490B-9536-409E86DD84FF}" type="sibTrans" cxnId="{74E272DF-6BB7-4070-9EF2-98F1FF745A86}">
      <dgm:prSet/>
      <dgm:spPr/>
      <dgm:t>
        <a:bodyPr/>
        <a:lstStyle/>
        <a:p>
          <a:endParaRPr lang="hr-HR"/>
        </a:p>
      </dgm:t>
    </dgm:pt>
    <dgm:pt modelId="{5248A129-4580-4C0F-B894-6430AC25D510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stvaranje </a:t>
          </a:r>
          <a:r>
            <a:rPr lang="hr-HR" dirty="0" err="1" smtClean="0">
              <a:solidFill>
                <a:schemeClr val="bg1">
                  <a:lumMod val="50000"/>
                </a:schemeClr>
              </a:solidFill>
            </a:rPr>
            <a:t>online</a:t>
          </a:r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 obrazovnih grupa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C48A2C0C-C707-4964-9E5B-1103403DA39D}" type="parTrans" cxnId="{714DB174-166B-4497-A337-B5609D7D0C22}">
      <dgm:prSet/>
      <dgm:spPr/>
      <dgm:t>
        <a:bodyPr/>
        <a:lstStyle/>
        <a:p>
          <a:endParaRPr lang="hr-HR"/>
        </a:p>
      </dgm:t>
    </dgm:pt>
    <dgm:pt modelId="{7BE4A501-2410-44EE-91CF-9E0ACB0084A2}" type="sibTrans" cxnId="{714DB174-166B-4497-A337-B5609D7D0C22}">
      <dgm:prSet/>
      <dgm:spPr/>
      <dgm:t>
        <a:bodyPr/>
        <a:lstStyle/>
        <a:p>
          <a:endParaRPr lang="hr-HR"/>
        </a:p>
      </dgm:t>
    </dgm:pt>
    <dgm:pt modelId="{A6771B1F-331F-48CC-B1A6-1CC3E0672EFA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 razvoj komunikacijskih vještina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E718EC17-F863-4A01-A53A-C622E5855EF3}" type="parTrans" cxnId="{973A3405-67ED-401F-B84E-D9337A387099}">
      <dgm:prSet/>
      <dgm:spPr/>
      <dgm:t>
        <a:bodyPr/>
        <a:lstStyle/>
        <a:p>
          <a:endParaRPr lang="hr-HR"/>
        </a:p>
      </dgm:t>
    </dgm:pt>
    <dgm:pt modelId="{964BCE1A-D476-4026-A405-F0E4A0307BB8}" type="sibTrans" cxnId="{973A3405-67ED-401F-B84E-D9337A387099}">
      <dgm:prSet/>
      <dgm:spPr/>
      <dgm:t>
        <a:bodyPr/>
        <a:lstStyle/>
        <a:p>
          <a:endParaRPr lang="hr-HR"/>
        </a:p>
      </dgm:t>
    </dgm:pt>
    <dgm:pt modelId="{15C8D9FB-0B79-4316-BB86-B64F49B48021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dostupnost obrazovnim materijalima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A9B95ADB-8086-422E-BAE0-3D32AF9B5AAB}" type="parTrans" cxnId="{223F19EA-73DD-4552-859F-34F9EB2EE0A3}">
      <dgm:prSet/>
      <dgm:spPr/>
      <dgm:t>
        <a:bodyPr/>
        <a:lstStyle/>
        <a:p>
          <a:endParaRPr lang="hr-HR"/>
        </a:p>
      </dgm:t>
    </dgm:pt>
    <dgm:pt modelId="{195BFC0A-9ED8-40CD-8CCB-BC620B3E56CF}" type="sibTrans" cxnId="{223F19EA-73DD-4552-859F-34F9EB2EE0A3}">
      <dgm:prSet/>
      <dgm:spPr/>
      <dgm:t>
        <a:bodyPr/>
        <a:lstStyle/>
        <a:p>
          <a:endParaRPr lang="hr-HR"/>
        </a:p>
      </dgm:t>
    </dgm:pt>
    <dgm:pt modelId="{F0CD0C61-2E61-434B-9D26-0757B01B1A3F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veća motiviranost i samostalnost u radu</a:t>
          </a:r>
          <a:endParaRPr lang="hr-HR" dirty="0">
            <a:solidFill>
              <a:schemeClr val="bg1">
                <a:lumMod val="50000"/>
              </a:schemeClr>
            </a:solidFill>
          </a:endParaRPr>
        </a:p>
      </dgm:t>
    </dgm:pt>
    <dgm:pt modelId="{D78873ED-861C-4C3E-B79B-2750B24275B8}" type="parTrans" cxnId="{22E78633-D79B-43DA-91AB-E98B5D142133}">
      <dgm:prSet/>
      <dgm:spPr/>
      <dgm:t>
        <a:bodyPr/>
        <a:lstStyle/>
        <a:p>
          <a:endParaRPr lang="hr-HR"/>
        </a:p>
      </dgm:t>
    </dgm:pt>
    <dgm:pt modelId="{DFBB45D9-F83D-4864-8375-B97C1159DCD3}" type="sibTrans" cxnId="{22E78633-D79B-43DA-91AB-E98B5D142133}">
      <dgm:prSet/>
      <dgm:spPr/>
      <dgm:t>
        <a:bodyPr/>
        <a:lstStyle/>
        <a:p>
          <a:endParaRPr lang="hr-HR"/>
        </a:p>
      </dgm:t>
    </dgm:pt>
    <dgm:pt modelId="{E74DD6E3-3B98-41F1-BB46-F7D954705BC9}" type="pres">
      <dgm:prSet presAssocID="{7B5D3470-164E-4654-B210-AE9DACB271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D78772-8F62-4182-9497-45787270E4F0}" type="pres">
      <dgm:prSet presAssocID="{7B5D3470-164E-4654-B210-AE9DACB271DF}" presName="matrix" presStyleCnt="0"/>
      <dgm:spPr/>
      <dgm:t>
        <a:bodyPr/>
        <a:lstStyle/>
        <a:p>
          <a:endParaRPr lang="hr-HR"/>
        </a:p>
      </dgm:t>
    </dgm:pt>
    <dgm:pt modelId="{6674F265-FDFA-4D30-A738-E779F0964923}" type="pres">
      <dgm:prSet presAssocID="{7B5D3470-164E-4654-B210-AE9DACB271DF}" presName="tile1" presStyleLbl="node1" presStyleIdx="0" presStyleCnt="4" custScaleX="95081" custScaleY="76710"/>
      <dgm:spPr/>
      <dgm:t>
        <a:bodyPr/>
        <a:lstStyle/>
        <a:p>
          <a:endParaRPr lang="hr-HR"/>
        </a:p>
      </dgm:t>
    </dgm:pt>
    <dgm:pt modelId="{D45E4CB0-7846-405D-8AC5-BB28AB0AC4D7}" type="pres">
      <dgm:prSet presAssocID="{7B5D3470-164E-4654-B210-AE9DACB271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3B2A8C-6105-44CA-A0DA-3A2408C2112D}" type="pres">
      <dgm:prSet presAssocID="{7B5D3470-164E-4654-B210-AE9DACB271DF}" presName="tile2" presStyleLbl="node1" presStyleIdx="1" presStyleCnt="4" custScaleX="96715" custScaleY="76710" custLinFactNeighborX="1642"/>
      <dgm:spPr/>
      <dgm:t>
        <a:bodyPr/>
        <a:lstStyle/>
        <a:p>
          <a:endParaRPr lang="hr-HR"/>
        </a:p>
      </dgm:t>
    </dgm:pt>
    <dgm:pt modelId="{441EF090-3166-42F0-8E28-269620DBC9BA}" type="pres">
      <dgm:prSet presAssocID="{7B5D3470-164E-4654-B210-AE9DACB271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A21E7-C56C-4181-B875-3DE11DE7CF2C}" type="pres">
      <dgm:prSet presAssocID="{7B5D3470-164E-4654-B210-AE9DACB271DF}" presName="tile3" presStyleLbl="node1" presStyleIdx="2" presStyleCnt="4" custScaleX="93985" custScaleY="89308"/>
      <dgm:spPr/>
      <dgm:t>
        <a:bodyPr/>
        <a:lstStyle/>
        <a:p>
          <a:endParaRPr lang="hr-HR"/>
        </a:p>
      </dgm:t>
    </dgm:pt>
    <dgm:pt modelId="{39D3C4D4-48F2-45DE-B429-C1B58D021080}" type="pres">
      <dgm:prSet presAssocID="{7B5D3470-164E-4654-B210-AE9DACB271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8104F7-2618-461A-AB03-011EA27BE3F1}" type="pres">
      <dgm:prSet presAssocID="{7B5D3470-164E-4654-B210-AE9DACB271DF}" presName="tile4" presStyleLbl="node1" presStyleIdx="3" presStyleCnt="4" custScaleX="96743" custScaleY="89804" custLinFactNeighborX="3028" custLinFactNeighborY="-1450"/>
      <dgm:spPr/>
      <dgm:t>
        <a:bodyPr/>
        <a:lstStyle/>
        <a:p>
          <a:endParaRPr lang="hr-HR"/>
        </a:p>
      </dgm:t>
    </dgm:pt>
    <dgm:pt modelId="{94033F71-7DC6-4A20-8376-01B222BC38EF}" type="pres">
      <dgm:prSet presAssocID="{7B5D3470-164E-4654-B210-AE9DACB271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D5F9C3-0F06-4CA8-B5BA-C08A971F56F9}" type="pres">
      <dgm:prSet presAssocID="{7B5D3470-164E-4654-B210-AE9DACB271D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A90CFDD7-74AE-4773-B6B2-0F32F540EE84}" type="presOf" srcId="{F0CD0C61-2E61-434B-9D26-0757B01B1A3F}" destId="{94033F71-7DC6-4A20-8376-01B222BC38EF}" srcOrd="1" destOrd="0" presId="urn:microsoft.com/office/officeart/2005/8/layout/matrix1"/>
    <dgm:cxn modelId="{AD517541-4FC3-4AAF-9FF6-599A7B7F13B5}" type="presOf" srcId="{F0CD0C61-2E61-434B-9D26-0757B01B1A3F}" destId="{7C8104F7-2618-461A-AB03-011EA27BE3F1}" srcOrd="0" destOrd="0" presId="urn:microsoft.com/office/officeart/2005/8/layout/matrix1"/>
    <dgm:cxn modelId="{973A3405-67ED-401F-B84E-D9337A387099}" srcId="{DB39FD06-1255-43CD-9A29-0499BD3BEAC2}" destId="{A6771B1F-331F-48CC-B1A6-1CC3E0672EFA}" srcOrd="1" destOrd="0" parTransId="{E718EC17-F863-4A01-A53A-C622E5855EF3}" sibTransId="{964BCE1A-D476-4026-A405-F0E4A0307BB8}"/>
    <dgm:cxn modelId="{E57FE39D-B77E-4067-B19F-F0B5C7CCF141}" type="presOf" srcId="{DB39FD06-1255-43CD-9A29-0499BD3BEAC2}" destId="{6ED5F9C3-0F06-4CA8-B5BA-C08A971F56F9}" srcOrd="0" destOrd="0" presId="urn:microsoft.com/office/officeart/2005/8/layout/matrix1"/>
    <dgm:cxn modelId="{478433D7-773E-4320-B1B6-630AA748DA20}" type="presOf" srcId="{A6771B1F-331F-48CC-B1A6-1CC3E0672EFA}" destId="{441EF090-3166-42F0-8E28-269620DBC9BA}" srcOrd="1" destOrd="0" presId="urn:microsoft.com/office/officeart/2005/8/layout/matrix1"/>
    <dgm:cxn modelId="{177AD9F9-2C3E-44A8-97B1-90EF90DA6C02}" type="presOf" srcId="{7B5D3470-164E-4654-B210-AE9DACB271DF}" destId="{E74DD6E3-3B98-41F1-BB46-F7D954705BC9}" srcOrd="0" destOrd="0" presId="urn:microsoft.com/office/officeart/2005/8/layout/matrix1"/>
    <dgm:cxn modelId="{22E78633-D79B-43DA-91AB-E98B5D142133}" srcId="{DB39FD06-1255-43CD-9A29-0499BD3BEAC2}" destId="{F0CD0C61-2E61-434B-9D26-0757B01B1A3F}" srcOrd="3" destOrd="0" parTransId="{D78873ED-861C-4C3E-B79B-2750B24275B8}" sibTransId="{DFBB45D9-F83D-4864-8375-B97C1159DCD3}"/>
    <dgm:cxn modelId="{9BFF1249-632E-4464-A929-EE4F37F83798}" type="presOf" srcId="{15C8D9FB-0B79-4316-BB86-B64F49B48021}" destId="{39D3C4D4-48F2-45DE-B429-C1B58D021080}" srcOrd="1" destOrd="0" presId="urn:microsoft.com/office/officeart/2005/8/layout/matrix1"/>
    <dgm:cxn modelId="{E77B92CB-308F-4709-B090-F0FCF679A435}" type="presOf" srcId="{5248A129-4580-4C0F-B894-6430AC25D510}" destId="{D45E4CB0-7846-405D-8AC5-BB28AB0AC4D7}" srcOrd="1" destOrd="0" presId="urn:microsoft.com/office/officeart/2005/8/layout/matrix1"/>
    <dgm:cxn modelId="{223F19EA-73DD-4552-859F-34F9EB2EE0A3}" srcId="{DB39FD06-1255-43CD-9A29-0499BD3BEAC2}" destId="{15C8D9FB-0B79-4316-BB86-B64F49B48021}" srcOrd="2" destOrd="0" parTransId="{A9B95ADB-8086-422E-BAE0-3D32AF9B5AAB}" sibTransId="{195BFC0A-9ED8-40CD-8CCB-BC620B3E56CF}"/>
    <dgm:cxn modelId="{74E272DF-6BB7-4070-9EF2-98F1FF745A86}" srcId="{7B5D3470-164E-4654-B210-AE9DACB271DF}" destId="{DB39FD06-1255-43CD-9A29-0499BD3BEAC2}" srcOrd="0" destOrd="0" parTransId="{091D0B90-E5C2-42C1-9524-7167DFCB6BE4}" sibTransId="{E02AE137-C333-490B-9536-409E86DD84FF}"/>
    <dgm:cxn modelId="{D58D42BD-46AA-4759-BE73-02FB69747F8B}" type="presOf" srcId="{5248A129-4580-4C0F-B894-6430AC25D510}" destId="{6674F265-FDFA-4D30-A738-E779F0964923}" srcOrd="0" destOrd="0" presId="urn:microsoft.com/office/officeart/2005/8/layout/matrix1"/>
    <dgm:cxn modelId="{D1DA8412-0380-4106-8FAC-AD24DA16DADA}" type="presOf" srcId="{15C8D9FB-0B79-4316-BB86-B64F49B48021}" destId="{B6FA21E7-C56C-4181-B875-3DE11DE7CF2C}" srcOrd="0" destOrd="0" presId="urn:microsoft.com/office/officeart/2005/8/layout/matrix1"/>
    <dgm:cxn modelId="{714DB174-166B-4497-A337-B5609D7D0C22}" srcId="{DB39FD06-1255-43CD-9A29-0499BD3BEAC2}" destId="{5248A129-4580-4C0F-B894-6430AC25D510}" srcOrd="0" destOrd="0" parTransId="{C48A2C0C-C707-4964-9E5B-1103403DA39D}" sibTransId="{7BE4A501-2410-44EE-91CF-9E0ACB0084A2}"/>
    <dgm:cxn modelId="{EEEE3141-0844-4BC2-87FC-E7DD345D584C}" type="presOf" srcId="{A6771B1F-331F-48CC-B1A6-1CC3E0672EFA}" destId="{713B2A8C-6105-44CA-A0DA-3A2408C2112D}" srcOrd="0" destOrd="0" presId="urn:microsoft.com/office/officeart/2005/8/layout/matrix1"/>
    <dgm:cxn modelId="{DC18B346-026B-4CB2-BE15-9EFED6753CFC}" type="presParOf" srcId="{E74DD6E3-3B98-41F1-BB46-F7D954705BC9}" destId="{80D78772-8F62-4182-9497-45787270E4F0}" srcOrd="0" destOrd="0" presId="urn:microsoft.com/office/officeart/2005/8/layout/matrix1"/>
    <dgm:cxn modelId="{17774539-28DD-4D6A-B1F6-66B819CE0BF0}" type="presParOf" srcId="{80D78772-8F62-4182-9497-45787270E4F0}" destId="{6674F265-FDFA-4D30-A738-E779F0964923}" srcOrd="0" destOrd="0" presId="urn:microsoft.com/office/officeart/2005/8/layout/matrix1"/>
    <dgm:cxn modelId="{CBA2B2B4-35D3-49D9-B9C9-415D4CF4879B}" type="presParOf" srcId="{80D78772-8F62-4182-9497-45787270E4F0}" destId="{D45E4CB0-7846-405D-8AC5-BB28AB0AC4D7}" srcOrd="1" destOrd="0" presId="urn:microsoft.com/office/officeart/2005/8/layout/matrix1"/>
    <dgm:cxn modelId="{D3FD2F8B-2BA2-4E7E-B025-079DF8467E58}" type="presParOf" srcId="{80D78772-8F62-4182-9497-45787270E4F0}" destId="{713B2A8C-6105-44CA-A0DA-3A2408C2112D}" srcOrd="2" destOrd="0" presId="urn:microsoft.com/office/officeart/2005/8/layout/matrix1"/>
    <dgm:cxn modelId="{D7C132C0-1E9F-4EDE-8725-4D31377AE84B}" type="presParOf" srcId="{80D78772-8F62-4182-9497-45787270E4F0}" destId="{441EF090-3166-42F0-8E28-269620DBC9BA}" srcOrd="3" destOrd="0" presId="urn:microsoft.com/office/officeart/2005/8/layout/matrix1"/>
    <dgm:cxn modelId="{8299AD6F-75E5-4975-9BCB-C9F0C108110C}" type="presParOf" srcId="{80D78772-8F62-4182-9497-45787270E4F0}" destId="{B6FA21E7-C56C-4181-B875-3DE11DE7CF2C}" srcOrd="4" destOrd="0" presId="urn:microsoft.com/office/officeart/2005/8/layout/matrix1"/>
    <dgm:cxn modelId="{5BBA1D1A-5364-4504-A268-47D1A4AF2D66}" type="presParOf" srcId="{80D78772-8F62-4182-9497-45787270E4F0}" destId="{39D3C4D4-48F2-45DE-B429-C1B58D021080}" srcOrd="5" destOrd="0" presId="urn:microsoft.com/office/officeart/2005/8/layout/matrix1"/>
    <dgm:cxn modelId="{182970A7-ACE7-4C44-92D8-F4DF90C9B28F}" type="presParOf" srcId="{80D78772-8F62-4182-9497-45787270E4F0}" destId="{7C8104F7-2618-461A-AB03-011EA27BE3F1}" srcOrd="6" destOrd="0" presId="urn:microsoft.com/office/officeart/2005/8/layout/matrix1"/>
    <dgm:cxn modelId="{D77F4FD7-EF23-4351-B858-3A44B8C9E04B}" type="presParOf" srcId="{80D78772-8F62-4182-9497-45787270E4F0}" destId="{94033F71-7DC6-4A20-8376-01B222BC38EF}" srcOrd="7" destOrd="0" presId="urn:microsoft.com/office/officeart/2005/8/layout/matrix1"/>
    <dgm:cxn modelId="{890542F8-8E3C-49ED-8EB4-5474B88801A2}" type="presParOf" srcId="{E74DD6E3-3B98-41F1-BB46-F7D954705BC9}" destId="{6ED5F9C3-0F06-4CA8-B5BA-C08A971F56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250D7-54C3-4648-A94B-0698F97EF4E9}">
      <dsp:nvSpPr>
        <dsp:cNvPr id="0" name=""/>
        <dsp:cNvSpPr/>
      </dsp:nvSpPr>
      <dsp:spPr>
        <a:xfrm>
          <a:off x="1944217" y="0"/>
          <a:ext cx="2641600" cy="2641600"/>
        </a:xfrm>
        <a:prstGeom prst="ellipse">
          <a:avLst/>
        </a:prstGeom>
        <a:solidFill>
          <a:schemeClr val="bg1">
            <a:lumMod val="75000"/>
          </a:schemeClr>
        </a:solidFill>
        <a:ln w="28575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chemeClr val="bg1">
                  <a:lumMod val="50000"/>
                </a:schemeClr>
              </a:solidFill>
            </a:rPr>
            <a:t>Planiranje projektnih aktivnosti</a:t>
          </a:r>
          <a:endParaRPr lang="hr-HR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296430" y="462280"/>
        <a:ext cx="1937173" cy="1188720"/>
      </dsp:txXfrm>
    </dsp:sp>
    <dsp:sp modelId="{7BF7FFE6-E923-4105-A805-DFB3155165CB}">
      <dsp:nvSpPr>
        <dsp:cNvPr id="0" name=""/>
        <dsp:cNvSpPr/>
      </dsp:nvSpPr>
      <dsp:spPr>
        <a:xfrm>
          <a:off x="2934377" y="1706033"/>
          <a:ext cx="2641600" cy="26416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-5000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-5000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-5000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chemeClr val="bg1">
                  <a:lumMod val="50000"/>
                </a:schemeClr>
              </a:solidFill>
            </a:rPr>
            <a:t>Korištenje virtualnih učionica</a:t>
          </a:r>
          <a:endParaRPr lang="hr-HR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742266" y="2388446"/>
        <a:ext cx="1584960" cy="1452880"/>
      </dsp:txXfrm>
    </dsp:sp>
    <dsp:sp modelId="{3B3649BA-09ED-4D61-84A0-8350F43581D3}">
      <dsp:nvSpPr>
        <dsp:cNvPr id="0" name=""/>
        <dsp:cNvSpPr/>
      </dsp:nvSpPr>
      <dsp:spPr>
        <a:xfrm>
          <a:off x="1028022" y="1706033"/>
          <a:ext cx="2641600" cy="26416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-10000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-10000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-10000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chemeClr val="bg1">
                  <a:lumMod val="50000"/>
                </a:schemeClr>
              </a:solidFill>
            </a:rPr>
            <a:t>Korištenje web 2.0 alata</a:t>
          </a:r>
          <a:endParaRPr lang="hr-HR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76773" y="2388446"/>
        <a:ext cx="1584960" cy="145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4F265-FDFA-4D30-A738-E779F0964923}">
      <dsp:nvSpPr>
        <dsp:cNvPr id="0" name=""/>
        <dsp:cNvSpPr/>
      </dsp:nvSpPr>
      <dsp:spPr>
        <a:xfrm rot="16200000">
          <a:off x="1248183" y="-1005789"/>
          <a:ext cx="1471676" cy="3804469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solidFill>
                <a:schemeClr val="bg1">
                  <a:lumMod val="50000"/>
                </a:schemeClr>
              </a:solidFill>
            </a:rPr>
            <a:t>stvaranje </a:t>
          </a:r>
          <a:r>
            <a:rPr lang="hr-HR" sz="2300" kern="1200" dirty="0" err="1" smtClean="0">
              <a:solidFill>
                <a:schemeClr val="bg1">
                  <a:lumMod val="50000"/>
                </a:schemeClr>
              </a:solidFill>
            </a:rPr>
            <a:t>online</a:t>
          </a:r>
          <a:r>
            <a:rPr lang="hr-HR" sz="2300" kern="1200" dirty="0" smtClean="0">
              <a:solidFill>
                <a:schemeClr val="bg1">
                  <a:lumMod val="50000"/>
                </a:schemeClr>
              </a:solidFill>
            </a:rPr>
            <a:t> obrazovnih grupa</a:t>
          </a:r>
          <a:endParaRPr lang="hr-HR" sz="2300" kern="1200" dirty="0">
            <a:solidFill>
              <a:schemeClr val="bg1">
                <a:lumMod val="50000"/>
              </a:schemeClr>
            </a:solidFill>
          </a:endParaRPr>
        </a:p>
      </dsp:txBody>
      <dsp:txXfrm rot="16200000">
        <a:off x="1432142" y="-1189749"/>
        <a:ext cx="1103757" cy="3804469"/>
      </dsp:txXfrm>
    </dsp:sp>
    <dsp:sp modelId="{713B2A8C-6105-44CA-A0DA-3A2408C2112D}">
      <dsp:nvSpPr>
        <dsp:cNvPr id="0" name=""/>
        <dsp:cNvSpPr/>
      </dsp:nvSpPr>
      <dsp:spPr>
        <a:xfrm>
          <a:off x="4116090" y="160606"/>
          <a:ext cx="3869851" cy="1471676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solidFill>
                <a:schemeClr val="bg1">
                  <a:lumMod val="50000"/>
                </a:schemeClr>
              </a:solidFill>
            </a:rPr>
            <a:t> razvoj komunikacijskih vještina</a:t>
          </a:r>
          <a:endParaRPr lang="hr-HR" sz="2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116090" y="160606"/>
        <a:ext cx="3869851" cy="1103757"/>
      </dsp:txXfrm>
    </dsp:sp>
    <dsp:sp modelId="{B6FA21E7-C56C-4181-B875-3DE11DE7CF2C}">
      <dsp:nvSpPr>
        <dsp:cNvPr id="0" name=""/>
        <dsp:cNvSpPr/>
      </dsp:nvSpPr>
      <dsp:spPr>
        <a:xfrm rot="10800000">
          <a:off x="103713" y="1958254"/>
          <a:ext cx="3760615" cy="171336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solidFill>
                <a:schemeClr val="bg1">
                  <a:lumMod val="50000"/>
                </a:schemeClr>
              </a:solidFill>
            </a:rPr>
            <a:t>dostupnost obrazovnim materijalima</a:t>
          </a:r>
          <a:endParaRPr lang="hr-HR" sz="2300" kern="1200" dirty="0">
            <a:solidFill>
              <a:schemeClr val="bg1">
                <a:lumMod val="50000"/>
              </a:schemeClr>
            </a:solidFill>
          </a:endParaRPr>
        </a:p>
      </dsp:txBody>
      <dsp:txXfrm rot="10800000">
        <a:off x="103713" y="2386596"/>
        <a:ext cx="3760615" cy="1285026"/>
      </dsp:txXfrm>
    </dsp:sp>
    <dsp:sp modelId="{7C8104F7-2618-461A-AB03-011EA27BE3F1}">
      <dsp:nvSpPr>
        <dsp:cNvPr id="0" name=""/>
        <dsp:cNvSpPr/>
      </dsp:nvSpPr>
      <dsp:spPr>
        <a:xfrm rot="5400000">
          <a:off x="5205659" y="851635"/>
          <a:ext cx="1722884" cy="387097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solidFill>
                <a:schemeClr val="bg1">
                  <a:lumMod val="50000"/>
                </a:schemeClr>
              </a:solidFill>
            </a:rPr>
            <a:t>veća motiviranost i samostalnost u radu</a:t>
          </a:r>
          <a:endParaRPr lang="hr-HR" sz="2300" kern="1200" dirty="0">
            <a:solidFill>
              <a:schemeClr val="bg1">
                <a:lumMod val="50000"/>
              </a:schemeClr>
            </a:solidFill>
          </a:endParaRPr>
        </a:p>
      </dsp:txBody>
      <dsp:txXfrm rot="5400000">
        <a:off x="5421019" y="1066995"/>
        <a:ext cx="1292163" cy="3870971"/>
      </dsp:txXfrm>
    </dsp:sp>
    <dsp:sp modelId="{6ED5F9C3-0F06-4CA8-B5BA-C08A971F56F9}">
      <dsp:nvSpPr>
        <dsp:cNvPr id="0" name=""/>
        <dsp:cNvSpPr/>
      </dsp:nvSpPr>
      <dsp:spPr>
        <a:xfrm>
          <a:off x="2800905" y="1438870"/>
          <a:ext cx="2400776" cy="959247"/>
        </a:xfrm>
        <a:prstGeom prst="round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bg1">
                  <a:lumMod val="50000"/>
                </a:schemeClr>
              </a:solidFill>
            </a:rPr>
            <a:t>Zašto </a:t>
          </a:r>
          <a:r>
            <a:rPr lang="hr-HR" sz="2300" b="1" kern="1200" dirty="0" err="1" smtClean="0">
              <a:solidFill>
                <a:schemeClr val="bg1">
                  <a:lumMod val="50000"/>
                </a:schemeClr>
              </a:solidFill>
            </a:rPr>
            <a:t>Loomen</a:t>
          </a:r>
          <a:r>
            <a:rPr lang="hr-HR" sz="2300" b="1" kern="1200" dirty="0" smtClean="0">
              <a:solidFill>
                <a:schemeClr val="bg1">
                  <a:lumMod val="50000"/>
                </a:schemeClr>
              </a:solidFill>
            </a:rPr>
            <a:t> ?</a:t>
          </a:r>
          <a:endParaRPr lang="hr-HR" sz="23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800905" y="1438870"/>
        <a:ext cx="2400776" cy="959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77F896A-AA49-48CB-9C3E-36702342B6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575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A1EA7C-D96C-4047-99D0-8BE9C945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892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9pPr>
          </a:lstStyle>
          <a:p>
            <a:fld id="{8901DE01-5872-4B5F-A83D-1782A0F0F79C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69530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9pPr>
          </a:lstStyle>
          <a:p>
            <a:fld id="{81F45689-3A58-4E9F-A4DF-5A66F6A1BBE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/>
              <a:t>21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91089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9pPr>
          </a:lstStyle>
          <a:p>
            <a:fld id="{81F45689-3A58-4E9F-A4DF-5A66F6A1BBE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91089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6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44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57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58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40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5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1EA7C-D96C-4047-99D0-8BE9C94512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18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4568" y="1219200"/>
            <a:ext cx="8003232" cy="457200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4568" y="1752600"/>
            <a:ext cx="8003232" cy="3836640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3012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1052736"/>
            <a:ext cx="8003232" cy="457200"/>
          </a:xfrm>
        </p:spPr>
        <p:txBody>
          <a:bodyPr/>
          <a:lstStyle>
            <a:lvl1pPr>
              <a:defRPr sz="3200" b="1">
                <a:latin typeface="Bookman Old Style" pitchFamily="18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  <a:lvl2pPr>
              <a:defRPr>
                <a:latin typeface="Bookman Old Style" pitchFamily="18" charset="0"/>
              </a:defRPr>
            </a:lvl2pPr>
            <a:lvl3pPr>
              <a:defRPr>
                <a:latin typeface="Bookman Old Style" pitchFamily="18" charset="0"/>
              </a:defRPr>
            </a:lvl3pPr>
            <a:lvl4pPr>
              <a:defRPr>
                <a:latin typeface="Bookman Old Style" pitchFamily="18" charset="0"/>
              </a:defRPr>
            </a:lvl4pPr>
            <a:lvl5pPr>
              <a:defRPr>
                <a:latin typeface="Bookman Old Style" pitchFamily="18" charset="0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247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68" y="980728"/>
            <a:ext cx="8003232" cy="457200"/>
          </a:xfrm>
        </p:spPr>
        <p:txBody>
          <a:bodyPr/>
          <a:lstStyle>
            <a:lvl1pPr>
              <a:defRPr sz="3200" b="1">
                <a:latin typeface="Bookman Old Style" pitchFamily="18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4568" y="1752600"/>
            <a:ext cx="4040832" cy="3836640"/>
          </a:xfrm>
        </p:spPr>
        <p:txBody>
          <a:bodyPr/>
          <a:lstStyle>
            <a:lvl1pPr>
              <a:defRPr sz="2800">
                <a:latin typeface="Bookman Old Style" pitchFamily="18" charset="0"/>
              </a:defRPr>
            </a:lvl1pPr>
            <a:lvl2pPr>
              <a:defRPr sz="2400">
                <a:latin typeface="Bookman Old Style" pitchFamily="18" charset="0"/>
              </a:defRPr>
            </a:lvl2pPr>
            <a:lvl3pPr>
              <a:defRPr sz="2000">
                <a:latin typeface="Bookman Old Style" pitchFamily="18" charset="0"/>
              </a:defRPr>
            </a:lvl3pPr>
            <a:lvl4pPr>
              <a:defRPr sz="1800">
                <a:latin typeface="Bookman Old Style" pitchFamily="18" charset="0"/>
              </a:defRPr>
            </a:lvl4pPr>
            <a:lvl5pPr>
              <a:defRPr sz="1800">
                <a:latin typeface="Bookman Old Styl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Uredite stilove </a:t>
            </a:r>
            <a:endParaRPr lang="ta-IN" dirty="0" smtClean="0"/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7800" y="1752600"/>
            <a:ext cx="3810000" cy="3836640"/>
          </a:xfrm>
        </p:spPr>
        <p:txBody>
          <a:bodyPr/>
          <a:lstStyle>
            <a:lvl1pPr>
              <a:defRPr sz="2800">
                <a:latin typeface="Bookman Old Style" pitchFamily="18" charset="0"/>
              </a:defRPr>
            </a:lvl1pPr>
            <a:lvl2pPr>
              <a:defRPr sz="2400">
                <a:latin typeface="Bookman Old Style" pitchFamily="18" charset="0"/>
              </a:defRPr>
            </a:lvl2pPr>
            <a:lvl3pPr>
              <a:defRPr sz="2000">
                <a:latin typeface="Bookman Old Style" pitchFamily="18" charset="0"/>
              </a:defRPr>
            </a:lvl3pPr>
            <a:lvl4pPr>
              <a:defRPr sz="1800">
                <a:latin typeface="Bookman Old Style" pitchFamily="18" charset="0"/>
              </a:defRPr>
            </a:lvl4pPr>
            <a:lvl5pPr>
              <a:defRPr sz="1800">
                <a:latin typeface="Bookman Old Styl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Uredite stilove </a:t>
            </a:r>
            <a:endParaRPr lang="ta-IN" dirty="0" smtClean="0"/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150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064568" y="1340768"/>
            <a:ext cx="73448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9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64568" y="2996952"/>
            <a:ext cx="7355532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26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568" y="1340768"/>
            <a:ext cx="7344816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568" y="2996952"/>
            <a:ext cx="7355532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724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560" y="980728"/>
            <a:ext cx="8003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Kliknite</a:t>
            </a:r>
            <a:r>
              <a:rPr lang="en-US" dirty="0" smtClean="0"/>
              <a:t> da </a:t>
            </a:r>
            <a:r>
              <a:rPr lang="en-US" dirty="0" err="1" smtClean="0"/>
              <a:t>biste</a:t>
            </a:r>
            <a:r>
              <a:rPr lang="en-US" dirty="0" smtClean="0"/>
              <a:t> </a:t>
            </a:r>
            <a:r>
              <a:rPr lang="en-US" dirty="0" err="1" smtClean="0"/>
              <a:t>uredili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dirty="0" smtClean="0"/>
              <a:t> </a:t>
            </a:r>
            <a:r>
              <a:rPr lang="en-US" dirty="0" err="1" smtClean="0"/>
              <a:t>naslova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4568" y="1752600"/>
            <a:ext cx="8003232" cy="38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Kliknite</a:t>
            </a:r>
            <a:r>
              <a:rPr lang="en-US" dirty="0" smtClean="0"/>
              <a:t> da </a:t>
            </a:r>
            <a:r>
              <a:rPr lang="en-US" dirty="0" err="1" smtClean="0"/>
              <a:t>biste</a:t>
            </a:r>
            <a:r>
              <a:rPr lang="en-US" dirty="0" smtClean="0"/>
              <a:t> </a:t>
            </a:r>
            <a:r>
              <a:rPr lang="en-US" dirty="0" err="1" smtClean="0"/>
              <a:t>uredili</a:t>
            </a:r>
            <a:r>
              <a:rPr lang="en-US" dirty="0" smtClean="0"/>
              <a:t> </a:t>
            </a:r>
            <a:r>
              <a:rPr lang="en-US" dirty="0" err="1" smtClean="0"/>
              <a:t>stilove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endParaRPr lang="en-US" dirty="0" smtClean="0"/>
          </a:p>
          <a:p>
            <a:pPr lvl="1"/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razina</a:t>
            </a:r>
            <a:endParaRPr lang="en-US" dirty="0" smtClean="0"/>
          </a:p>
          <a:p>
            <a:pPr lvl="2"/>
            <a:r>
              <a:rPr lang="en-US" dirty="0" err="1" smtClean="0"/>
              <a:t>Treća</a:t>
            </a:r>
            <a:r>
              <a:rPr lang="en-US" dirty="0" smtClean="0"/>
              <a:t> </a:t>
            </a:r>
            <a:r>
              <a:rPr lang="en-US" dirty="0" err="1" smtClean="0"/>
              <a:t>razina</a:t>
            </a:r>
            <a:endParaRPr lang="en-US" dirty="0" smtClean="0"/>
          </a:p>
          <a:p>
            <a:pPr lvl="3"/>
            <a:r>
              <a:rPr lang="en-US" dirty="0" err="1" smtClean="0"/>
              <a:t>Četvrta</a:t>
            </a:r>
            <a:r>
              <a:rPr lang="en-US" dirty="0" smtClean="0"/>
              <a:t> </a:t>
            </a:r>
            <a:r>
              <a:rPr lang="en-US" dirty="0" err="1" smtClean="0"/>
              <a:t>razina</a:t>
            </a:r>
            <a:endParaRPr lang="en-US" dirty="0" smtClean="0"/>
          </a:p>
          <a:p>
            <a:pPr lvl="4"/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razina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Bookman Old Style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  <a:ea typeface="ヒラギノ角ゴ Pro W3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Bookman Old Styl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Bookman Old Style" pitchFamily="18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Bookman Old Style" pitchFamily="18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Bookman Old Style" pitchFamily="18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Bookman Old Style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24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257600" y="1556792"/>
            <a:ext cx="7648400" cy="1107927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Virtualna </a:t>
            </a:r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učionica u Loomen-u </a:t>
            </a:r>
          </a:p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kao platforma projektne nastave </a:t>
            </a:r>
          </a:p>
          <a:p>
            <a:r>
              <a:rPr lang="hr-H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strukovnom obrazovanju</a:t>
            </a:r>
          </a:p>
          <a:p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12840" y="5085184"/>
            <a:ext cx="6192837" cy="504825"/>
          </a:xfrm>
        </p:spPr>
        <p:txBody>
          <a:bodyPr/>
          <a:lstStyle/>
          <a:p>
            <a:r>
              <a:rPr lang="hr-HR" sz="1400" dirty="0" smtClean="0"/>
              <a:t>ESF projekt </a:t>
            </a:r>
            <a:r>
              <a:rPr lang="hr-HR" sz="1400" i="1" dirty="0"/>
              <a:t>"Modernizacija sustava stručnog usavršavanja nastavnika strukovnih predmeta</a:t>
            </a:r>
            <a:r>
              <a:rPr lang="hr-HR" sz="1400" i="1" dirty="0" smtClean="0"/>
              <a:t>”</a:t>
            </a:r>
            <a:endParaRPr lang="hr-HR" sz="1800" dirty="0" smtClean="0">
              <a:latin typeface="Arial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368824" y="4878288"/>
            <a:ext cx="6048672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z="13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152800" y="38610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Suzana Mikulić,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Jozica Pažanin,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952" y="980728"/>
            <a:ext cx="8003232" cy="457200"/>
          </a:xfrm>
        </p:spPr>
        <p:txBody>
          <a:bodyPr/>
          <a:lstStyle/>
          <a:p>
            <a:r>
              <a:rPr lang="hr-HR" dirty="0" smtClean="0"/>
              <a:t>Sustavi za upravljanje e - učenjem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72480" y="2599058"/>
            <a:ext cx="4040832" cy="3836640"/>
          </a:xfrm>
        </p:spPr>
        <p:txBody>
          <a:bodyPr/>
          <a:lstStyle/>
          <a:p>
            <a:r>
              <a:rPr lang="hr-HR" dirty="0" smtClean="0"/>
              <a:t>Usvojenost sadržaja</a:t>
            </a:r>
          </a:p>
          <a:p>
            <a:r>
              <a:rPr lang="hr-HR" dirty="0" smtClean="0"/>
              <a:t>Provjera znanja</a:t>
            </a:r>
          </a:p>
          <a:p>
            <a:r>
              <a:rPr lang="hr-HR" dirty="0" smtClean="0"/>
              <a:t>Komunikacija</a:t>
            </a:r>
          </a:p>
          <a:p>
            <a:r>
              <a:rPr lang="hr-HR" dirty="0" smtClean="0"/>
              <a:t>Administriranje (upravljanje nastavnim procesom)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804" y="1844824"/>
            <a:ext cx="4464496" cy="221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174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7008" y="908720"/>
            <a:ext cx="8928992" cy="432048"/>
          </a:xfrm>
        </p:spPr>
        <p:txBody>
          <a:bodyPr/>
          <a:lstStyle/>
          <a:p>
            <a:r>
              <a:rPr lang="hr-HR" dirty="0" err="1" smtClean="0"/>
              <a:t>Loomen</a:t>
            </a:r>
            <a:r>
              <a:rPr lang="hr-HR" dirty="0" smtClean="0"/>
              <a:t> kao podrška projektnoj nastavi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5179235"/>
              </p:ext>
            </p:extLst>
          </p:nvPr>
        </p:nvGraphicFramePr>
        <p:xfrm>
          <a:off x="1065213" y="1752600"/>
          <a:ext cx="8002587" cy="383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3253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2720" y="404664"/>
            <a:ext cx="8003232" cy="457200"/>
          </a:xfrm>
        </p:spPr>
        <p:txBody>
          <a:bodyPr/>
          <a:lstStyle/>
          <a:p>
            <a:r>
              <a:rPr lang="hr-HR" dirty="0" smtClean="0"/>
              <a:t>Upis u </a:t>
            </a:r>
            <a:r>
              <a:rPr lang="hr-HR" dirty="0" err="1" smtClean="0"/>
              <a:t>Loomen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600" y="1628800"/>
            <a:ext cx="7673976" cy="3836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57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616" y="1124744"/>
            <a:ext cx="781785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187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152" y="147239"/>
            <a:ext cx="4829208" cy="5442349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16896" y="343923"/>
            <a:ext cx="5112568" cy="504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1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714" y="-132417"/>
            <a:ext cx="5245686" cy="5722005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7632" y="449360"/>
            <a:ext cx="5112568" cy="50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51792"/>
            <a:ext cx="10349464" cy="72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419" y="52201"/>
            <a:ext cx="6191405" cy="675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220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571" y="1895480"/>
            <a:ext cx="6591871" cy="3551228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7632" y="449360"/>
            <a:ext cx="5112568" cy="50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597" y="39998"/>
            <a:ext cx="10210800" cy="72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04" y="432964"/>
            <a:ext cx="8507288" cy="5575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897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8744" y="404664"/>
            <a:ext cx="6768752" cy="576064"/>
          </a:xfrm>
        </p:spPr>
        <p:txBody>
          <a:bodyPr/>
          <a:lstStyle/>
          <a:p>
            <a:r>
              <a:rPr lang="hr-HR" dirty="0" smtClean="0"/>
              <a:t>Dodijeljene značke u edukaciji</a:t>
            </a:r>
            <a:endParaRPr lang="hr-HR" dirty="0"/>
          </a:p>
        </p:txBody>
      </p:sp>
      <p:grpSp>
        <p:nvGrpSpPr>
          <p:cNvPr id="18" name="Grupa 17"/>
          <p:cNvGrpSpPr/>
          <p:nvPr/>
        </p:nvGrpSpPr>
        <p:grpSpPr>
          <a:xfrm>
            <a:off x="938436" y="1551269"/>
            <a:ext cx="8029128" cy="3755461"/>
            <a:chOff x="938436" y="1551269"/>
            <a:chExt cx="8029128" cy="3755461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8436" y="1551269"/>
              <a:ext cx="8029128" cy="3755461"/>
            </a:xfrm>
            <a:prstGeom prst="rect">
              <a:avLst/>
            </a:prstGeom>
          </p:spPr>
        </p:pic>
        <p:pic>
          <p:nvPicPr>
            <p:cNvPr id="15" name="Slika 14" descr="znacka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4133" y="1837771"/>
              <a:ext cx="1109222" cy="964323"/>
            </a:xfrm>
            <a:prstGeom prst="rect">
              <a:avLst/>
            </a:prstGeom>
          </p:spPr>
        </p:pic>
        <p:pic>
          <p:nvPicPr>
            <p:cNvPr id="16" name="Slika 15" descr="vu 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8110" y="4142026"/>
              <a:ext cx="1304925" cy="1143000"/>
            </a:xfrm>
            <a:prstGeom prst="rect">
              <a:avLst/>
            </a:prstGeom>
          </p:spPr>
        </p:pic>
        <p:pic>
          <p:nvPicPr>
            <p:cNvPr id="17" name="Slika 16" descr="web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2125" y="2989898"/>
              <a:ext cx="1134126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036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8704" y="404664"/>
            <a:ext cx="8003232" cy="457200"/>
          </a:xfrm>
        </p:spPr>
        <p:txBody>
          <a:bodyPr/>
          <a:lstStyle/>
          <a:p>
            <a:r>
              <a:rPr lang="hr-HR" dirty="0" smtClean="0"/>
              <a:t>Evaluacija edukacije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4568" y="1536576"/>
            <a:ext cx="8003232" cy="3836640"/>
          </a:xfrm>
        </p:spPr>
        <p:txBody>
          <a:bodyPr/>
          <a:lstStyle/>
          <a:p>
            <a:pPr>
              <a:buNone/>
            </a:pPr>
            <a:r>
              <a:rPr lang="hr-HR" sz="2000" b="1" dirty="0" smtClean="0"/>
              <a:t>Tablica: Radno iskustvo polaznika (skupine) </a:t>
            </a:r>
          </a:p>
          <a:p>
            <a:pPr>
              <a:buNone/>
            </a:pPr>
            <a:endParaRPr lang="hr-HR" sz="1800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704" y="2420888"/>
            <a:ext cx="681483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65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4808" y="260648"/>
            <a:ext cx="5770984" cy="648072"/>
          </a:xfrm>
        </p:spPr>
        <p:txBody>
          <a:bodyPr/>
          <a:lstStyle/>
          <a:p>
            <a:r>
              <a:rPr lang="hr-HR" dirty="0" smtClean="0"/>
              <a:t>Evaluacija edukacije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764704"/>
            <a:ext cx="8003232" cy="648072"/>
          </a:xfrm>
        </p:spPr>
        <p:txBody>
          <a:bodyPr/>
          <a:lstStyle/>
          <a:p>
            <a:endParaRPr lang="hr-HR" b="1" dirty="0" smtClean="0"/>
          </a:p>
          <a:p>
            <a:pPr>
              <a:buNone/>
            </a:pPr>
            <a:r>
              <a:rPr lang="hr-HR" sz="2000" b="1" dirty="0" smtClean="0"/>
              <a:t>Tablica: Procjena elemenata stručnog skupa</a:t>
            </a:r>
            <a:endParaRPr lang="hr-HR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644" y="1717080"/>
            <a:ext cx="7157324" cy="392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/>
        </p:nvGraphicFramePr>
        <p:xfrm>
          <a:off x="2072680" y="141277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720752" y="476672"/>
            <a:ext cx="6840760" cy="504056"/>
          </a:xfrm>
        </p:spPr>
        <p:txBody>
          <a:bodyPr/>
          <a:lstStyle/>
          <a:p>
            <a:r>
              <a:rPr lang="hr-HR" b="1" dirty="0" smtClean="0"/>
              <a:t>Postavljeni ciljevi edukacije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8080" y="260648"/>
            <a:ext cx="7047408" cy="720080"/>
          </a:xfrm>
        </p:spPr>
        <p:txBody>
          <a:bodyPr/>
          <a:lstStyle/>
          <a:p>
            <a:r>
              <a:rPr lang="hr-HR" b="1" dirty="0" smtClean="0"/>
              <a:t>Obrazovni materijali nakon provedbe edukacije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4968" y="1124744"/>
            <a:ext cx="4531332" cy="437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577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zervirano mjesto sadržaja 8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344" y="332656"/>
            <a:ext cx="1605747" cy="160574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440832" y="263691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Bookman Old Style" pitchFamily="18" charset="0"/>
              </a:rPr>
              <a:t>Hvala na pažnji!</a:t>
            </a:r>
            <a:endParaRPr lang="hr-HR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cu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2640" y="1052736"/>
            <a:ext cx="7776864" cy="4608511"/>
          </a:xfrm>
        </p:spPr>
      </p:pic>
    </p:spTree>
    <p:extLst>
      <p:ext uri="{BB962C8B-B14F-4D97-AF65-F5344CB8AC3E}">
        <p14:creationId xmlns:p14="http://schemas.microsoft.com/office/powerpoint/2010/main" xmlns="" val="393806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8744" y="260648"/>
            <a:ext cx="5842992" cy="1152128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Odgojno–obrazovni učinci projektne nastave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104" y="1484784"/>
            <a:ext cx="5688632" cy="4023484"/>
          </a:xfrm>
        </p:spPr>
      </p:pic>
    </p:spTree>
    <p:extLst>
      <p:ext uri="{BB962C8B-B14F-4D97-AF65-F5344CB8AC3E}">
        <p14:creationId xmlns:p14="http://schemas.microsoft.com/office/powerpoint/2010/main" xmlns="" val="240722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0712" y="404664"/>
            <a:ext cx="6912768" cy="1224136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Uloga nastavnika u projektnoj nastavi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808" y="1628800"/>
            <a:ext cx="5491851" cy="3987860"/>
          </a:xfrm>
        </p:spPr>
      </p:pic>
    </p:spTree>
    <p:extLst>
      <p:ext uri="{BB962C8B-B14F-4D97-AF65-F5344CB8AC3E}">
        <p14:creationId xmlns:p14="http://schemas.microsoft.com/office/powerpoint/2010/main" xmlns="" val="305513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288704" y="404664"/>
            <a:ext cx="7010672" cy="313184"/>
          </a:xfrm>
        </p:spPr>
        <p:txBody>
          <a:bodyPr/>
          <a:lstStyle/>
          <a:p>
            <a:r>
              <a:rPr lang="hr-HR" dirty="0" smtClean="0"/>
              <a:t>Cjeloživotno e - obrazovanje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069" y="1508593"/>
            <a:ext cx="7443861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57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/>
          <p:cNvSpPr>
            <a:spLocks noGrp="1"/>
          </p:cNvSpPr>
          <p:nvPr>
            <p:ph type="title"/>
          </p:nvPr>
        </p:nvSpPr>
        <p:spPr>
          <a:xfrm>
            <a:off x="2288704" y="404664"/>
            <a:ext cx="7010672" cy="313184"/>
          </a:xfrm>
        </p:spPr>
        <p:txBody>
          <a:bodyPr/>
          <a:lstStyle/>
          <a:p>
            <a:r>
              <a:rPr lang="hr-HR" dirty="0" smtClean="0"/>
              <a:t>Karakteristike e - učenja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04" y="1484784"/>
            <a:ext cx="4041998" cy="385910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32" y="1500538"/>
            <a:ext cx="3810330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7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8704" y="332656"/>
            <a:ext cx="8003232" cy="457200"/>
          </a:xfrm>
        </p:spPr>
        <p:txBody>
          <a:bodyPr/>
          <a:lstStyle/>
          <a:p>
            <a:r>
              <a:rPr lang="hr-HR" dirty="0" smtClean="0"/>
              <a:t>Implementacija e-učenja u cjeloživotnom obrazovanju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8784" y="1772816"/>
            <a:ext cx="404199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29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9859" y="476672"/>
            <a:ext cx="8003232" cy="457200"/>
          </a:xfrm>
        </p:spPr>
        <p:txBody>
          <a:bodyPr/>
          <a:lstStyle/>
          <a:p>
            <a:r>
              <a:rPr lang="hr-HR" b="1" dirty="0" smtClean="0"/>
              <a:t>Rezultati istraživanja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20" y="1412776"/>
            <a:ext cx="3396775" cy="383698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928" y="1441346"/>
            <a:ext cx="5462489" cy="3779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OO_2011_hr">
  <a:themeElements>
    <a:clrScheme name="ASO_novi predlož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O_novi predložak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  <a:ea typeface="ヒラギノ角ゴ Pro W3" pitchFamily="96" charset="-128"/>
          </a:defRPr>
        </a:defPPr>
      </a:lstStyle>
    </a:lnDef>
  </a:objectDefaults>
  <a:extraClrSchemeLst>
    <a:extraClrScheme>
      <a:clrScheme name="ASO_novi predlož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O_novi predloža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O_novi predloža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O_novi predloža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O_novi predloža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O_novi predloža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O_novi predloža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ASOO_2011_hr</Template>
  <TotalTime>2449</TotalTime>
  <Words>158</Words>
  <Application>Microsoft Office PowerPoint</Application>
  <PresentationFormat>A4 (210x297 mm)</PresentationFormat>
  <Paragraphs>54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ASOO_2011_hr</vt:lpstr>
      <vt:lpstr>ESF projekt "Modernizacija sustava stručnog usavršavanja nastavnika strukovnih predmeta”</vt:lpstr>
      <vt:lpstr>Postavljeni ciljevi edukacije</vt:lpstr>
      <vt:lpstr>Slajd 3</vt:lpstr>
      <vt:lpstr>Odgojno–obrazovni učinci projektne nastave</vt:lpstr>
      <vt:lpstr>Uloga nastavnika u projektnoj nastavi</vt:lpstr>
      <vt:lpstr>Cjeloživotno e - obrazovanje</vt:lpstr>
      <vt:lpstr>Karakteristike e - učenja</vt:lpstr>
      <vt:lpstr>Implementacija e-učenja u cjeloživotnom obrazovanju</vt:lpstr>
      <vt:lpstr>Rezultati istraživanja</vt:lpstr>
      <vt:lpstr>Sustavi za upravljanje e - učenjem</vt:lpstr>
      <vt:lpstr>Loomen kao podrška projektnoj nastavi</vt:lpstr>
      <vt:lpstr>Upis u Loomen</vt:lpstr>
      <vt:lpstr>Slajd 13</vt:lpstr>
      <vt:lpstr>Slajd 14</vt:lpstr>
      <vt:lpstr>Slajd 15</vt:lpstr>
      <vt:lpstr>Slajd 16</vt:lpstr>
      <vt:lpstr>Dodijeljene značke u edukaciji</vt:lpstr>
      <vt:lpstr>Evaluacija edukacije</vt:lpstr>
      <vt:lpstr>Evaluacija edukacije</vt:lpstr>
      <vt:lpstr>Obrazovni materijali nakon provedbe edukacije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Agencija za strukovno obrazovanje i obrazovanje odraslih – kratki pregled</dc:title>
  <dc:creator>Nino Buić</dc:creator>
  <cp:lastModifiedBy>Suzana</cp:lastModifiedBy>
  <cp:revision>219</cp:revision>
  <cp:lastPrinted>2019-03-29T14:43:35Z</cp:lastPrinted>
  <dcterms:created xsi:type="dcterms:W3CDTF">2013-04-02T12:08:01Z</dcterms:created>
  <dcterms:modified xsi:type="dcterms:W3CDTF">2019-10-31T17:18:44Z</dcterms:modified>
</cp:coreProperties>
</file>