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4" r:id="rId5"/>
    <p:sldId id="258" r:id="rId6"/>
    <p:sldId id="272" r:id="rId7"/>
    <p:sldId id="260" r:id="rId8"/>
    <p:sldId id="263" r:id="rId9"/>
    <p:sldId id="265" r:id="rId10"/>
    <p:sldId id="266" r:id="rId11"/>
    <p:sldId id="267" r:id="rId12"/>
    <p:sldId id="262" r:id="rId13"/>
    <p:sldId id="268" r:id="rId14"/>
    <p:sldId id="269" r:id="rId15"/>
    <p:sldId id="273" r:id="rId16"/>
    <p:sldId id="271" r:id="rId17"/>
    <p:sldId id="274" r:id="rId18"/>
    <p:sldId id="275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1E204B-D23D-4983-8154-06E9F8D1037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0B5A6E8-F5D5-4403-B68A-A40223F2AEC4}">
      <dgm:prSet custT="1"/>
      <dgm:spPr/>
      <dgm:t>
        <a:bodyPr/>
        <a:lstStyle/>
        <a:p>
          <a:r>
            <a:rPr lang="hr-HR" sz="3200" b="1" dirty="0"/>
            <a:t>INTENDANT</a:t>
          </a:r>
          <a:endParaRPr lang="en-US" sz="3200" b="1" dirty="0"/>
        </a:p>
      </dgm:t>
    </dgm:pt>
    <dgm:pt modelId="{EAA57972-FE71-4CBF-A90D-1A339F0FE134}" type="parTrans" cxnId="{60D25456-1AFF-4BF7-9F0D-0595357CB57B}">
      <dgm:prSet/>
      <dgm:spPr/>
      <dgm:t>
        <a:bodyPr/>
        <a:lstStyle/>
        <a:p>
          <a:endParaRPr lang="en-US"/>
        </a:p>
      </dgm:t>
    </dgm:pt>
    <dgm:pt modelId="{26692607-4FDB-45FE-98C6-60810C0FA614}" type="sibTrans" cxnId="{60D25456-1AFF-4BF7-9F0D-0595357CB57B}">
      <dgm:prSet/>
      <dgm:spPr/>
      <dgm:t>
        <a:bodyPr/>
        <a:lstStyle/>
        <a:p>
          <a:endParaRPr lang="en-US"/>
        </a:p>
      </dgm:t>
    </dgm:pt>
    <dgm:pt modelId="{443DF322-0BAD-4AA4-A29B-80431CDB16ED}">
      <dgm:prSet custT="1"/>
      <dgm:spPr/>
      <dgm:t>
        <a:bodyPr/>
        <a:lstStyle/>
        <a:p>
          <a:r>
            <a:rPr lang="hr-HR" sz="3200" b="1" dirty="0"/>
            <a:t>POSLOVNI RAVNATELJ  </a:t>
          </a:r>
          <a:endParaRPr lang="en-US" sz="3200" b="1" dirty="0"/>
        </a:p>
      </dgm:t>
    </dgm:pt>
    <dgm:pt modelId="{DE74A1B8-45B3-453F-BEC5-958121867247}" type="parTrans" cxnId="{96824A86-D3B1-4E9D-850E-EE564AEA4B8A}">
      <dgm:prSet/>
      <dgm:spPr/>
      <dgm:t>
        <a:bodyPr/>
        <a:lstStyle/>
        <a:p>
          <a:endParaRPr lang="en-US"/>
        </a:p>
      </dgm:t>
    </dgm:pt>
    <dgm:pt modelId="{66747C68-280F-4243-BD6D-3DBA8B2D2386}" type="sibTrans" cxnId="{96824A86-D3B1-4E9D-850E-EE564AEA4B8A}">
      <dgm:prSet/>
      <dgm:spPr/>
      <dgm:t>
        <a:bodyPr/>
        <a:lstStyle/>
        <a:p>
          <a:endParaRPr lang="en-US"/>
        </a:p>
      </dgm:t>
    </dgm:pt>
    <dgm:pt modelId="{44460B66-C575-450F-95D6-32612DA5BFBA}">
      <dgm:prSet custT="1"/>
      <dgm:spPr/>
      <dgm:t>
        <a:bodyPr/>
        <a:lstStyle/>
        <a:p>
          <a:r>
            <a:rPr lang="hr-HR" sz="3200" b="1" dirty="0"/>
            <a:t>UMJETNIČKI RAVNATELJ </a:t>
          </a:r>
          <a:endParaRPr lang="en-US" sz="3200" b="1" dirty="0"/>
        </a:p>
      </dgm:t>
    </dgm:pt>
    <dgm:pt modelId="{A583E6B9-84D0-4A41-883B-2902A377A6E2}" type="parTrans" cxnId="{BDA2C379-BA4A-466F-819E-8342DC435172}">
      <dgm:prSet/>
      <dgm:spPr/>
      <dgm:t>
        <a:bodyPr/>
        <a:lstStyle/>
        <a:p>
          <a:endParaRPr lang="en-US"/>
        </a:p>
      </dgm:t>
    </dgm:pt>
    <dgm:pt modelId="{34C608E9-269D-41D1-9451-6389B90E300F}" type="sibTrans" cxnId="{BDA2C379-BA4A-466F-819E-8342DC435172}">
      <dgm:prSet/>
      <dgm:spPr/>
      <dgm:t>
        <a:bodyPr/>
        <a:lstStyle/>
        <a:p>
          <a:endParaRPr lang="en-US"/>
        </a:p>
      </dgm:t>
    </dgm:pt>
    <dgm:pt modelId="{7C3B688D-0190-4083-9A5F-6D8DC3D8FC20}">
      <dgm:prSet custT="1"/>
      <dgm:spPr/>
      <dgm:t>
        <a:bodyPr/>
        <a:lstStyle/>
        <a:p>
          <a:r>
            <a:rPr lang="hr-HR" sz="3200" b="1" dirty="0"/>
            <a:t>PRODUCENT</a:t>
          </a:r>
          <a:endParaRPr lang="en-US" sz="3200" b="1" dirty="0"/>
        </a:p>
      </dgm:t>
    </dgm:pt>
    <dgm:pt modelId="{9D7B691E-BBFA-4E8E-B619-F3BDB421D6FB}" type="parTrans" cxnId="{C398710F-B0AD-4115-A7EB-1ED8FC101410}">
      <dgm:prSet/>
      <dgm:spPr/>
      <dgm:t>
        <a:bodyPr/>
        <a:lstStyle/>
        <a:p>
          <a:endParaRPr lang="en-US"/>
        </a:p>
      </dgm:t>
    </dgm:pt>
    <dgm:pt modelId="{BECD4490-525E-4F3E-85D6-24693653BD4A}" type="sibTrans" cxnId="{C398710F-B0AD-4115-A7EB-1ED8FC101410}">
      <dgm:prSet/>
      <dgm:spPr/>
      <dgm:t>
        <a:bodyPr/>
        <a:lstStyle/>
        <a:p>
          <a:endParaRPr lang="en-US"/>
        </a:p>
      </dgm:t>
    </dgm:pt>
    <dgm:pt modelId="{ADF8611E-267F-4386-BD71-18054F6DF6E1}">
      <dgm:prSet custT="1"/>
      <dgm:spPr/>
      <dgm:t>
        <a:bodyPr/>
        <a:lstStyle/>
        <a:p>
          <a:r>
            <a:rPr lang="hr-HR" sz="3200" b="1" dirty="0"/>
            <a:t>PRAVNA SLUŽBA </a:t>
          </a:r>
          <a:endParaRPr lang="en-US" sz="3200" b="1" dirty="0"/>
        </a:p>
      </dgm:t>
    </dgm:pt>
    <dgm:pt modelId="{71EF6E2E-7E62-4E74-BAA1-505B1F8DA74A}" type="parTrans" cxnId="{DD66F313-808F-478C-9E03-1106463D9131}">
      <dgm:prSet/>
      <dgm:spPr/>
      <dgm:t>
        <a:bodyPr/>
        <a:lstStyle/>
        <a:p>
          <a:endParaRPr lang="en-US"/>
        </a:p>
      </dgm:t>
    </dgm:pt>
    <dgm:pt modelId="{BF76C3CC-1C75-4724-A791-38186DF3F06B}" type="sibTrans" cxnId="{DD66F313-808F-478C-9E03-1106463D9131}">
      <dgm:prSet/>
      <dgm:spPr/>
      <dgm:t>
        <a:bodyPr/>
        <a:lstStyle/>
        <a:p>
          <a:endParaRPr lang="en-US"/>
        </a:p>
      </dgm:t>
    </dgm:pt>
    <dgm:pt modelId="{E23F11F8-F29E-41E2-9EF0-FF2ADBAB3CEE}">
      <dgm:prSet custT="1"/>
      <dgm:spPr/>
      <dgm:t>
        <a:bodyPr/>
        <a:lstStyle/>
        <a:p>
          <a:r>
            <a:rPr lang="hr-HR" sz="3200" b="1" dirty="0"/>
            <a:t>SLUŽBA MARKETINGA I PRODAJE </a:t>
          </a:r>
          <a:endParaRPr lang="en-US" sz="3200" b="1" dirty="0"/>
        </a:p>
      </dgm:t>
    </dgm:pt>
    <dgm:pt modelId="{8B228DFC-5E51-4FFE-8388-DA8EFC33A880}" type="parTrans" cxnId="{CB901DB5-FF4D-4219-83C0-0D974A5739E9}">
      <dgm:prSet/>
      <dgm:spPr/>
      <dgm:t>
        <a:bodyPr/>
        <a:lstStyle/>
        <a:p>
          <a:endParaRPr lang="en-US"/>
        </a:p>
      </dgm:t>
    </dgm:pt>
    <dgm:pt modelId="{BFAD4FB1-4109-413A-A05F-285B4799A9F6}" type="sibTrans" cxnId="{CB901DB5-FF4D-4219-83C0-0D974A5739E9}">
      <dgm:prSet/>
      <dgm:spPr/>
      <dgm:t>
        <a:bodyPr/>
        <a:lstStyle/>
        <a:p>
          <a:endParaRPr lang="en-US"/>
        </a:p>
      </dgm:t>
    </dgm:pt>
    <dgm:pt modelId="{F38DAA34-0290-41B7-8451-790CE9390658}">
      <dgm:prSet custT="1"/>
      <dgm:spPr/>
      <dgm:t>
        <a:bodyPr/>
        <a:lstStyle/>
        <a:p>
          <a:r>
            <a:rPr lang="hr-HR" sz="3200" b="1" dirty="0"/>
            <a:t>RAČUNOVODSTVENA SLUŽBA </a:t>
          </a:r>
          <a:endParaRPr lang="en-US" sz="3200" b="1" dirty="0"/>
        </a:p>
      </dgm:t>
    </dgm:pt>
    <dgm:pt modelId="{B6FBA207-D013-4460-BF5E-D1CBCFC2B761}" type="parTrans" cxnId="{A8D69016-334F-49FD-94FC-A457948830E8}">
      <dgm:prSet/>
      <dgm:spPr/>
      <dgm:t>
        <a:bodyPr/>
        <a:lstStyle/>
        <a:p>
          <a:endParaRPr lang="en-US"/>
        </a:p>
      </dgm:t>
    </dgm:pt>
    <dgm:pt modelId="{39FA7972-5048-4189-B0D1-52F0C7D190E2}" type="sibTrans" cxnId="{A8D69016-334F-49FD-94FC-A457948830E8}">
      <dgm:prSet/>
      <dgm:spPr/>
      <dgm:t>
        <a:bodyPr/>
        <a:lstStyle/>
        <a:p>
          <a:endParaRPr lang="en-US"/>
        </a:p>
      </dgm:t>
    </dgm:pt>
    <dgm:pt modelId="{A5423AE1-FF4B-413B-ADDD-36A3F51DA66E}">
      <dgm:prSet custT="1"/>
      <dgm:spPr/>
      <dgm:t>
        <a:bodyPr/>
        <a:lstStyle/>
        <a:p>
          <a:r>
            <a:rPr lang="hr-HR" sz="3200" b="1" dirty="0"/>
            <a:t>BLAGAJNIK</a:t>
          </a:r>
          <a:endParaRPr lang="en-US" sz="3200" b="1" dirty="0"/>
        </a:p>
      </dgm:t>
    </dgm:pt>
    <dgm:pt modelId="{D776C4C8-55F6-40BD-88E0-27A4F2103EF4}" type="parTrans" cxnId="{B15793D3-799B-47A4-AE2D-E37DD20E43BB}">
      <dgm:prSet/>
      <dgm:spPr/>
      <dgm:t>
        <a:bodyPr/>
        <a:lstStyle/>
        <a:p>
          <a:endParaRPr lang="en-US"/>
        </a:p>
      </dgm:t>
    </dgm:pt>
    <dgm:pt modelId="{36A7E012-9877-4B1F-8F56-55B74605A430}" type="sibTrans" cxnId="{B15793D3-799B-47A4-AE2D-E37DD20E43BB}">
      <dgm:prSet/>
      <dgm:spPr/>
      <dgm:t>
        <a:bodyPr/>
        <a:lstStyle/>
        <a:p>
          <a:endParaRPr lang="en-US"/>
        </a:p>
      </dgm:t>
    </dgm:pt>
    <dgm:pt modelId="{ED12D5FD-283F-44EB-A023-12EAFAFDDE49}">
      <dgm:prSet custT="1"/>
      <dgm:spPr/>
      <dgm:t>
        <a:bodyPr/>
        <a:lstStyle/>
        <a:p>
          <a:r>
            <a:rPr lang="hr-HR" sz="3200" b="1" dirty="0"/>
            <a:t>BILJETER</a:t>
          </a:r>
          <a:endParaRPr lang="en-US" sz="3200" b="1" dirty="0"/>
        </a:p>
      </dgm:t>
    </dgm:pt>
    <dgm:pt modelId="{A47E4200-2EAD-45C4-8FF2-91DFFABE66F6}" type="parTrans" cxnId="{CD50B681-955A-4773-9B5F-9E863533B00E}">
      <dgm:prSet/>
      <dgm:spPr/>
      <dgm:t>
        <a:bodyPr/>
        <a:lstStyle/>
        <a:p>
          <a:endParaRPr lang="en-US"/>
        </a:p>
      </dgm:t>
    </dgm:pt>
    <dgm:pt modelId="{A5A23C26-D0BA-4DEF-B8E3-0B1DD8305125}" type="sibTrans" cxnId="{CD50B681-955A-4773-9B5F-9E863533B00E}">
      <dgm:prSet/>
      <dgm:spPr/>
      <dgm:t>
        <a:bodyPr/>
        <a:lstStyle/>
        <a:p>
          <a:endParaRPr lang="en-US"/>
        </a:p>
      </dgm:t>
    </dgm:pt>
    <dgm:pt modelId="{55B115A3-CDF8-4F54-916E-9A9CAD70EC59}" type="pres">
      <dgm:prSet presAssocID="{FE1E204B-D23D-4983-8154-06E9F8D10372}" presName="vert0" presStyleCnt="0">
        <dgm:presLayoutVars>
          <dgm:dir/>
          <dgm:animOne val="branch"/>
          <dgm:animLvl val="lvl"/>
        </dgm:presLayoutVars>
      </dgm:prSet>
      <dgm:spPr/>
    </dgm:pt>
    <dgm:pt modelId="{49BCFCF9-1C10-4A2E-8BA7-4A6F546DAB68}" type="pres">
      <dgm:prSet presAssocID="{B0B5A6E8-F5D5-4403-B68A-A40223F2AEC4}" presName="thickLine" presStyleLbl="alignNode1" presStyleIdx="0" presStyleCnt="9"/>
      <dgm:spPr/>
    </dgm:pt>
    <dgm:pt modelId="{0DF1008B-04A3-4856-ADFD-300C2F1DF596}" type="pres">
      <dgm:prSet presAssocID="{B0B5A6E8-F5D5-4403-B68A-A40223F2AEC4}" presName="horz1" presStyleCnt="0"/>
      <dgm:spPr/>
    </dgm:pt>
    <dgm:pt modelId="{E41E8A35-8620-4BC1-83A6-3AB5F5C2EE17}" type="pres">
      <dgm:prSet presAssocID="{B0B5A6E8-F5D5-4403-B68A-A40223F2AEC4}" presName="tx1" presStyleLbl="revTx" presStyleIdx="0" presStyleCnt="9"/>
      <dgm:spPr/>
    </dgm:pt>
    <dgm:pt modelId="{1AF60AEF-8557-4D68-B6B7-05E03894BC5E}" type="pres">
      <dgm:prSet presAssocID="{B0B5A6E8-F5D5-4403-B68A-A40223F2AEC4}" presName="vert1" presStyleCnt="0"/>
      <dgm:spPr/>
    </dgm:pt>
    <dgm:pt modelId="{BA5422E0-9902-4AE2-8ABE-2355CE1EAEA4}" type="pres">
      <dgm:prSet presAssocID="{443DF322-0BAD-4AA4-A29B-80431CDB16ED}" presName="thickLine" presStyleLbl="alignNode1" presStyleIdx="1" presStyleCnt="9"/>
      <dgm:spPr/>
    </dgm:pt>
    <dgm:pt modelId="{CC960D2B-8110-47D4-A081-9C786D315925}" type="pres">
      <dgm:prSet presAssocID="{443DF322-0BAD-4AA4-A29B-80431CDB16ED}" presName="horz1" presStyleCnt="0"/>
      <dgm:spPr/>
    </dgm:pt>
    <dgm:pt modelId="{BDA1C89A-8D4A-48BB-B584-570F6ADE6B0B}" type="pres">
      <dgm:prSet presAssocID="{443DF322-0BAD-4AA4-A29B-80431CDB16ED}" presName="tx1" presStyleLbl="revTx" presStyleIdx="1" presStyleCnt="9"/>
      <dgm:spPr/>
    </dgm:pt>
    <dgm:pt modelId="{D16BD416-2ECA-4270-9036-7E468CFF0E7E}" type="pres">
      <dgm:prSet presAssocID="{443DF322-0BAD-4AA4-A29B-80431CDB16ED}" presName="vert1" presStyleCnt="0"/>
      <dgm:spPr/>
    </dgm:pt>
    <dgm:pt modelId="{A3761ABB-5550-4BE2-8C13-08D48ADFBEF9}" type="pres">
      <dgm:prSet presAssocID="{44460B66-C575-450F-95D6-32612DA5BFBA}" presName="thickLine" presStyleLbl="alignNode1" presStyleIdx="2" presStyleCnt="9"/>
      <dgm:spPr/>
    </dgm:pt>
    <dgm:pt modelId="{9740B428-D324-42CB-ACB2-7ECDEE15AE37}" type="pres">
      <dgm:prSet presAssocID="{44460B66-C575-450F-95D6-32612DA5BFBA}" presName="horz1" presStyleCnt="0"/>
      <dgm:spPr/>
    </dgm:pt>
    <dgm:pt modelId="{F843D8CE-580E-43E0-BE12-C6FAC3C18B6D}" type="pres">
      <dgm:prSet presAssocID="{44460B66-C575-450F-95D6-32612DA5BFBA}" presName="tx1" presStyleLbl="revTx" presStyleIdx="2" presStyleCnt="9"/>
      <dgm:spPr/>
    </dgm:pt>
    <dgm:pt modelId="{C6D590C2-538F-48EF-AF5E-DD9D2C2116DA}" type="pres">
      <dgm:prSet presAssocID="{44460B66-C575-450F-95D6-32612DA5BFBA}" presName="vert1" presStyleCnt="0"/>
      <dgm:spPr/>
    </dgm:pt>
    <dgm:pt modelId="{1EDEB28F-D160-46E9-824A-0C85EF28914E}" type="pres">
      <dgm:prSet presAssocID="{7C3B688D-0190-4083-9A5F-6D8DC3D8FC20}" presName="thickLine" presStyleLbl="alignNode1" presStyleIdx="3" presStyleCnt="9"/>
      <dgm:spPr/>
    </dgm:pt>
    <dgm:pt modelId="{449F813D-D3E4-4B48-94B2-D0910418C7EF}" type="pres">
      <dgm:prSet presAssocID="{7C3B688D-0190-4083-9A5F-6D8DC3D8FC20}" presName="horz1" presStyleCnt="0"/>
      <dgm:spPr/>
    </dgm:pt>
    <dgm:pt modelId="{8D682193-0C11-4F04-B0C6-42FA8FDC6CBC}" type="pres">
      <dgm:prSet presAssocID="{7C3B688D-0190-4083-9A5F-6D8DC3D8FC20}" presName="tx1" presStyleLbl="revTx" presStyleIdx="3" presStyleCnt="9"/>
      <dgm:spPr/>
    </dgm:pt>
    <dgm:pt modelId="{0DE6D6CB-325D-40A2-8167-F5285307D64E}" type="pres">
      <dgm:prSet presAssocID="{7C3B688D-0190-4083-9A5F-6D8DC3D8FC20}" presName="vert1" presStyleCnt="0"/>
      <dgm:spPr/>
    </dgm:pt>
    <dgm:pt modelId="{9181ADC1-C83A-47F4-9493-FF126FE17BFB}" type="pres">
      <dgm:prSet presAssocID="{ADF8611E-267F-4386-BD71-18054F6DF6E1}" presName="thickLine" presStyleLbl="alignNode1" presStyleIdx="4" presStyleCnt="9"/>
      <dgm:spPr/>
    </dgm:pt>
    <dgm:pt modelId="{AE82961C-A8CF-4F63-8FC4-F10134E124DD}" type="pres">
      <dgm:prSet presAssocID="{ADF8611E-267F-4386-BD71-18054F6DF6E1}" presName="horz1" presStyleCnt="0"/>
      <dgm:spPr/>
    </dgm:pt>
    <dgm:pt modelId="{467E46DF-F65C-4E72-9028-AC42AFABEB84}" type="pres">
      <dgm:prSet presAssocID="{ADF8611E-267F-4386-BD71-18054F6DF6E1}" presName="tx1" presStyleLbl="revTx" presStyleIdx="4" presStyleCnt="9"/>
      <dgm:spPr/>
    </dgm:pt>
    <dgm:pt modelId="{13DED2F7-4F39-4416-A97B-CCAD2ED35E43}" type="pres">
      <dgm:prSet presAssocID="{ADF8611E-267F-4386-BD71-18054F6DF6E1}" presName="vert1" presStyleCnt="0"/>
      <dgm:spPr/>
    </dgm:pt>
    <dgm:pt modelId="{9B93E7D9-BD40-4A79-9357-4C69D0BF8C02}" type="pres">
      <dgm:prSet presAssocID="{E23F11F8-F29E-41E2-9EF0-FF2ADBAB3CEE}" presName="thickLine" presStyleLbl="alignNode1" presStyleIdx="5" presStyleCnt="9"/>
      <dgm:spPr/>
    </dgm:pt>
    <dgm:pt modelId="{0F3AAD35-13D5-4C57-AC82-7FDD58FEC27C}" type="pres">
      <dgm:prSet presAssocID="{E23F11F8-F29E-41E2-9EF0-FF2ADBAB3CEE}" presName="horz1" presStyleCnt="0"/>
      <dgm:spPr/>
    </dgm:pt>
    <dgm:pt modelId="{04E4B2F0-5A96-44CE-9913-5D92B6040B35}" type="pres">
      <dgm:prSet presAssocID="{E23F11F8-F29E-41E2-9EF0-FF2ADBAB3CEE}" presName="tx1" presStyleLbl="revTx" presStyleIdx="5" presStyleCnt="9"/>
      <dgm:spPr/>
    </dgm:pt>
    <dgm:pt modelId="{0F5328AB-195D-4C34-8AE6-4044E55E4C3B}" type="pres">
      <dgm:prSet presAssocID="{E23F11F8-F29E-41E2-9EF0-FF2ADBAB3CEE}" presName="vert1" presStyleCnt="0"/>
      <dgm:spPr/>
    </dgm:pt>
    <dgm:pt modelId="{1312F729-CDD6-48CA-931F-C612F80729FE}" type="pres">
      <dgm:prSet presAssocID="{F38DAA34-0290-41B7-8451-790CE9390658}" presName="thickLine" presStyleLbl="alignNode1" presStyleIdx="6" presStyleCnt="9"/>
      <dgm:spPr/>
    </dgm:pt>
    <dgm:pt modelId="{02B81934-DA35-429D-8DE2-537C4DB8558F}" type="pres">
      <dgm:prSet presAssocID="{F38DAA34-0290-41B7-8451-790CE9390658}" presName="horz1" presStyleCnt="0"/>
      <dgm:spPr/>
    </dgm:pt>
    <dgm:pt modelId="{F12ADCD6-6999-4CB0-BC06-3E34D5EA3D1F}" type="pres">
      <dgm:prSet presAssocID="{F38DAA34-0290-41B7-8451-790CE9390658}" presName="tx1" presStyleLbl="revTx" presStyleIdx="6" presStyleCnt="9"/>
      <dgm:spPr/>
    </dgm:pt>
    <dgm:pt modelId="{4EC15A70-853C-492B-8991-0D394C0EE263}" type="pres">
      <dgm:prSet presAssocID="{F38DAA34-0290-41B7-8451-790CE9390658}" presName="vert1" presStyleCnt="0"/>
      <dgm:spPr/>
    </dgm:pt>
    <dgm:pt modelId="{838C6CFF-B451-4CE4-B662-C0C491B159A9}" type="pres">
      <dgm:prSet presAssocID="{A5423AE1-FF4B-413B-ADDD-36A3F51DA66E}" presName="thickLine" presStyleLbl="alignNode1" presStyleIdx="7" presStyleCnt="9"/>
      <dgm:spPr/>
    </dgm:pt>
    <dgm:pt modelId="{3594055A-7DE2-4E79-A11C-B7F50E4EC5D7}" type="pres">
      <dgm:prSet presAssocID="{A5423AE1-FF4B-413B-ADDD-36A3F51DA66E}" presName="horz1" presStyleCnt="0"/>
      <dgm:spPr/>
    </dgm:pt>
    <dgm:pt modelId="{DF23BCDE-E9CA-4BBD-915A-D31528E8DB77}" type="pres">
      <dgm:prSet presAssocID="{A5423AE1-FF4B-413B-ADDD-36A3F51DA66E}" presName="tx1" presStyleLbl="revTx" presStyleIdx="7" presStyleCnt="9"/>
      <dgm:spPr/>
    </dgm:pt>
    <dgm:pt modelId="{73B8ED33-A72F-4185-8337-5E88263B3E92}" type="pres">
      <dgm:prSet presAssocID="{A5423AE1-FF4B-413B-ADDD-36A3F51DA66E}" presName="vert1" presStyleCnt="0"/>
      <dgm:spPr/>
    </dgm:pt>
    <dgm:pt modelId="{15298BB5-1AE8-4980-BB60-00F95411F420}" type="pres">
      <dgm:prSet presAssocID="{ED12D5FD-283F-44EB-A023-12EAFAFDDE49}" presName="thickLine" presStyleLbl="alignNode1" presStyleIdx="8" presStyleCnt="9"/>
      <dgm:spPr/>
    </dgm:pt>
    <dgm:pt modelId="{51F077DD-B6E7-4FF8-BF4D-4A89FB7DF379}" type="pres">
      <dgm:prSet presAssocID="{ED12D5FD-283F-44EB-A023-12EAFAFDDE49}" presName="horz1" presStyleCnt="0"/>
      <dgm:spPr/>
    </dgm:pt>
    <dgm:pt modelId="{1B7A597F-E479-45E8-91F0-9C0926FDA28D}" type="pres">
      <dgm:prSet presAssocID="{ED12D5FD-283F-44EB-A023-12EAFAFDDE49}" presName="tx1" presStyleLbl="revTx" presStyleIdx="8" presStyleCnt="9"/>
      <dgm:spPr/>
    </dgm:pt>
    <dgm:pt modelId="{28EF2652-A626-4696-9E3B-70FFDCA7B92D}" type="pres">
      <dgm:prSet presAssocID="{ED12D5FD-283F-44EB-A023-12EAFAFDDE49}" presName="vert1" presStyleCnt="0"/>
      <dgm:spPr/>
    </dgm:pt>
  </dgm:ptLst>
  <dgm:cxnLst>
    <dgm:cxn modelId="{9AA6F90D-30F9-489D-92D8-8AC202E2A6DC}" type="presOf" srcId="{F38DAA34-0290-41B7-8451-790CE9390658}" destId="{F12ADCD6-6999-4CB0-BC06-3E34D5EA3D1F}" srcOrd="0" destOrd="0" presId="urn:microsoft.com/office/officeart/2008/layout/LinedList"/>
    <dgm:cxn modelId="{C398710F-B0AD-4115-A7EB-1ED8FC101410}" srcId="{FE1E204B-D23D-4983-8154-06E9F8D10372}" destId="{7C3B688D-0190-4083-9A5F-6D8DC3D8FC20}" srcOrd="3" destOrd="0" parTransId="{9D7B691E-BBFA-4E8E-B619-F3BDB421D6FB}" sibTransId="{BECD4490-525E-4F3E-85D6-24693653BD4A}"/>
    <dgm:cxn modelId="{DD66F313-808F-478C-9E03-1106463D9131}" srcId="{FE1E204B-D23D-4983-8154-06E9F8D10372}" destId="{ADF8611E-267F-4386-BD71-18054F6DF6E1}" srcOrd="4" destOrd="0" parTransId="{71EF6E2E-7E62-4E74-BAA1-505B1F8DA74A}" sibTransId="{BF76C3CC-1C75-4724-A791-38186DF3F06B}"/>
    <dgm:cxn modelId="{A8D69016-334F-49FD-94FC-A457948830E8}" srcId="{FE1E204B-D23D-4983-8154-06E9F8D10372}" destId="{F38DAA34-0290-41B7-8451-790CE9390658}" srcOrd="6" destOrd="0" parTransId="{B6FBA207-D013-4460-BF5E-D1CBCFC2B761}" sibTransId="{39FA7972-5048-4189-B0D1-52F0C7D190E2}"/>
    <dgm:cxn modelId="{3678E71B-360F-4A6B-9AC4-AAC793427675}" type="presOf" srcId="{ADF8611E-267F-4386-BD71-18054F6DF6E1}" destId="{467E46DF-F65C-4E72-9028-AC42AFABEB84}" srcOrd="0" destOrd="0" presId="urn:microsoft.com/office/officeart/2008/layout/LinedList"/>
    <dgm:cxn modelId="{60D25456-1AFF-4BF7-9F0D-0595357CB57B}" srcId="{FE1E204B-D23D-4983-8154-06E9F8D10372}" destId="{B0B5A6E8-F5D5-4403-B68A-A40223F2AEC4}" srcOrd="0" destOrd="0" parTransId="{EAA57972-FE71-4CBF-A90D-1A339F0FE134}" sibTransId="{26692607-4FDB-45FE-98C6-60810C0FA614}"/>
    <dgm:cxn modelId="{BDA2C379-BA4A-466F-819E-8342DC435172}" srcId="{FE1E204B-D23D-4983-8154-06E9F8D10372}" destId="{44460B66-C575-450F-95D6-32612DA5BFBA}" srcOrd="2" destOrd="0" parTransId="{A583E6B9-84D0-4A41-883B-2902A377A6E2}" sibTransId="{34C608E9-269D-41D1-9451-6389B90E300F}"/>
    <dgm:cxn modelId="{CD50B681-955A-4773-9B5F-9E863533B00E}" srcId="{FE1E204B-D23D-4983-8154-06E9F8D10372}" destId="{ED12D5FD-283F-44EB-A023-12EAFAFDDE49}" srcOrd="8" destOrd="0" parTransId="{A47E4200-2EAD-45C4-8FF2-91DFFABE66F6}" sibTransId="{A5A23C26-D0BA-4DEF-B8E3-0B1DD8305125}"/>
    <dgm:cxn modelId="{96824A86-D3B1-4E9D-850E-EE564AEA4B8A}" srcId="{FE1E204B-D23D-4983-8154-06E9F8D10372}" destId="{443DF322-0BAD-4AA4-A29B-80431CDB16ED}" srcOrd="1" destOrd="0" parTransId="{DE74A1B8-45B3-453F-BEC5-958121867247}" sibTransId="{66747C68-280F-4243-BD6D-3DBA8B2D2386}"/>
    <dgm:cxn modelId="{BD728988-D7E0-45A8-AF31-0DF187AEEAD0}" type="presOf" srcId="{A5423AE1-FF4B-413B-ADDD-36A3F51DA66E}" destId="{DF23BCDE-E9CA-4BBD-915A-D31528E8DB77}" srcOrd="0" destOrd="0" presId="urn:microsoft.com/office/officeart/2008/layout/LinedList"/>
    <dgm:cxn modelId="{6B552B90-B4BE-4571-B6F6-BE29874CE296}" type="presOf" srcId="{FE1E204B-D23D-4983-8154-06E9F8D10372}" destId="{55B115A3-CDF8-4F54-916E-9A9CAD70EC59}" srcOrd="0" destOrd="0" presId="urn:microsoft.com/office/officeart/2008/layout/LinedList"/>
    <dgm:cxn modelId="{937C6493-FA34-4AAA-82B4-D2F5B2711FBC}" type="presOf" srcId="{443DF322-0BAD-4AA4-A29B-80431CDB16ED}" destId="{BDA1C89A-8D4A-48BB-B584-570F6ADE6B0B}" srcOrd="0" destOrd="0" presId="urn:microsoft.com/office/officeart/2008/layout/LinedList"/>
    <dgm:cxn modelId="{FF67C898-7A97-460B-A71E-8E66ACFCFA8C}" type="presOf" srcId="{44460B66-C575-450F-95D6-32612DA5BFBA}" destId="{F843D8CE-580E-43E0-BE12-C6FAC3C18B6D}" srcOrd="0" destOrd="0" presId="urn:microsoft.com/office/officeart/2008/layout/LinedList"/>
    <dgm:cxn modelId="{AD6D7799-4467-4FDF-9872-F1B6DC7159D8}" type="presOf" srcId="{7C3B688D-0190-4083-9A5F-6D8DC3D8FC20}" destId="{8D682193-0C11-4F04-B0C6-42FA8FDC6CBC}" srcOrd="0" destOrd="0" presId="urn:microsoft.com/office/officeart/2008/layout/LinedList"/>
    <dgm:cxn modelId="{D89953A7-0608-48C2-B008-3664D12C7BC9}" type="presOf" srcId="{B0B5A6E8-F5D5-4403-B68A-A40223F2AEC4}" destId="{E41E8A35-8620-4BC1-83A6-3AB5F5C2EE17}" srcOrd="0" destOrd="0" presId="urn:microsoft.com/office/officeart/2008/layout/LinedList"/>
    <dgm:cxn modelId="{2723E3A9-10E9-4C88-AF58-68F612F906E7}" type="presOf" srcId="{E23F11F8-F29E-41E2-9EF0-FF2ADBAB3CEE}" destId="{04E4B2F0-5A96-44CE-9913-5D92B6040B35}" srcOrd="0" destOrd="0" presId="urn:microsoft.com/office/officeart/2008/layout/LinedList"/>
    <dgm:cxn modelId="{CB901DB5-FF4D-4219-83C0-0D974A5739E9}" srcId="{FE1E204B-D23D-4983-8154-06E9F8D10372}" destId="{E23F11F8-F29E-41E2-9EF0-FF2ADBAB3CEE}" srcOrd="5" destOrd="0" parTransId="{8B228DFC-5E51-4FFE-8388-DA8EFC33A880}" sibTransId="{BFAD4FB1-4109-413A-A05F-285B4799A9F6}"/>
    <dgm:cxn modelId="{B15793D3-799B-47A4-AE2D-E37DD20E43BB}" srcId="{FE1E204B-D23D-4983-8154-06E9F8D10372}" destId="{A5423AE1-FF4B-413B-ADDD-36A3F51DA66E}" srcOrd="7" destOrd="0" parTransId="{D776C4C8-55F6-40BD-88E0-27A4F2103EF4}" sibTransId="{36A7E012-9877-4B1F-8F56-55B74605A430}"/>
    <dgm:cxn modelId="{5FC384D5-51BC-4DED-93F4-470B1B739B91}" type="presOf" srcId="{ED12D5FD-283F-44EB-A023-12EAFAFDDE49}" destId="{1B7A597F-E479-45E8-91F0-9C0926FDA28D}" srcOrd="0" destOrd="0" presId="urn:microsoft.com/office/officeart/2008/layout/LinedList"/>
    <dgm:cxn modelId="{250566FD-FCCC-49CB-A66D-338F99389E8E}" type="presParOf" srcId="{55B115A3-CDF8-4F54-916E-9A9CAD70EC59}" destId="{49BCFCF9-1C10-4A2E-8BA7-4A6F546DAB68}" srcOrd="0" destOrd="0" presId="urn:microsoft.com/office/officeart/2008/layout/LinedList"/>
    <dgm:cxn modelId="{5830C889-F730-4F0B-9BD0-7FA1FDA32BF3}" type="presParOf" srcId="{55B115A3-CDF8-4F54-916E-9A9CAD70EC59}" destId="{0DF1008B-04A3-4856-ADFD-300C2F1DF596}" srcOrd="1" destOrd="0" presId="urn:microsoft.com/office/officeart/2008/layout/LinedList"/>
    <dgm:cxn modelId="{252BA17E-8F3E-4257-93C1-C27A95327594}" type="presParOf" srcId="{0DF1008B-04A3-4856-ADFD-300C2F1DF596}" destId="{E41E8A35-8620-4BC1-83A6-3AB5F5C2EE17}" srcOrd="0" destOrd="0" presId="urn:microsoft.com/office/officeart/2008/layout/LinedList"/>
    <dgm:cxn modelId="{CECA247A-D3D7-4E7A-86F9-237E2B59731D}" type="presParOf" srcId="{0DF1008B-04A3-4856-ADFD-300C2F1DF596}" destId="{1AF60AEF-8557-4D68-B6B7-05E03894BC5E}" srcOrd="1" destOrd="0" presId="urn:microsoft.com/office/officeart/2008/layout/LinedList"/>
    <dgm:cxn modelId="{02435D28-B2CB-4EBA-AC88-DC0A0A2AF14A}" type="presParOf" srcId="{55B115A3-CDF8-4F54-916E-9A9CAD70EC59}" destId="{BA5422E0-9902-4AE2-8ABE-2355CE1EAEA4}" srcOrd="2" destOrd="0" presId="urn:microsoft.com/office/officeart/2008/layout/LinedList"/>
    <dgm:cxn modelId="{D866C066-8D99-451C-BACE-106B7E391EB6}" type="presParOf" srcId="{55B115A3-CDF8-4F54-916E-9A9CAD70EC59}" destId="{CC960D2B-8110-47D4-A081-9C786D315925}" srcOrd="3" destOrd="0" presId="urn:microsoft.com/office/officeart/2008/layout/LinedList"/>
    <dgm:cxn modelId="{286D3A0C-1B13-4CF8-8B04-9E96CFA43EBA}" type="presParOf" srcId="{CC960D2B-8110-47D4-A081-9C786D315925}" destId="{BDA1C89A-8D4A-48BB-B584-570F6ADE6B0B}" srcOrd="0" destOrd="0" presId="urn:microsoft.com/office/officeart/2008/layout/LinedList"/>
    <dgm:cxn modelId="{86FE69EA-869F-4CD7-B912-6F19E36E7B15}" type="presParOf" srcId="{CC960D2B-8110-47D4-A081-9C786D315925}" destId="{D16BD416-2ECA-4270-9036-7E468CFF0E7E}" srcOrd="1" destOrd="0" presId="urn:microsoft.com/office/officeart/2008/layout/LinedList"/>
    <dgm:cxn modelId="{CF747FCC-CD8A-44F5-974F-E6F806DF43F2}" type="presParOf" srcId="{55B115A3-CDF8-4F54-916E-9A9CAD70EC59}" destId="{A3761ABB-5550-4BE2-8C13-08D48ADFBEF9}" srcOrd="4" destOrd="0" presId="urn:microsoft.com/office/officeart/2008/layout/LinedList"/>
    <dgm:cxn modelId="{8E8BF357-A2FA-41D8-BB53-82D0F9964D80}" type="presParOf" srcId="{55B115A3-CDF8-4F54-916E-9A9CAD70EC59}" destId="{9740B428-D324-42CB-ACB2-7ECDEE15AE37}" srcOrd="5" destOrd="0" presId="urn:microsoft.com/office/officeart/2008/layout/LinedList"/>
    <dgm:cxn modelId="{D119E6BF-7C52-4F01-B407-A1D2C98CB08D}" type="presParOf" srcId="{9740B428-D324-42CB-ACB2-7ECDEE15AE37}" destId="{F843D8CE-580E-43E0-BE12-C6FAC3C18B6D}" srcOrd="0" destOrd="0" presId="urn:microsoft.com/office/officeart/2008/layout/LinedList"/>
    <dgm:cxn modelId="{601FD01D-3AB0-4E95-A55A-7C8124B94D9E}" type="presParOf" srcId="{9740B428-D324-42CB-ACB2-7ECDEE15AE37}" destId="{C6D590C2-538F-48EF-AF5E-DD9D2C2116DA}" srcOrd="1" destOrd="0" presId="urn:microsoft.com/office/officeart/2008/layout/LinedList"/>
    <dgm:cxn modelId="{F9935A49-B5CD-43A6-91EF-EEEAE2FD0B71}" type="presParOf" srcId="{55B115A3-CDF8-4F54-916E-9A9CAD70EC59}" destId="{1EDEB28F-D160-46E9-824A-0C85EF28914E}" srcOrd="6" destOrd="0" presId="urn:microsoft.com/office/officeart/2008/layout/LinedList"/>
    <dgm:cxn modelId="{AAC2C579-6EDF-4DEB-A864-1256AC7DA717}" type="presParOf" srcId="{55B115A3-CDF8-4F54-916E-9A9CAD70EC59}" destId="{449F813D-D3E4-4B48-94B2-D0910418C7EF}" srcOrd="7" destOrd="0" presId="urn:microsoft.com/office/officeart/2008/layout/LinedList"/>
    <dgm:cxn modelId="{5916EC4E-F1F7-4E4A-A38E-9987832E97BF}" type="presParOf" srcId="{449F813D-D3E4-4B48-94B2-D0910418C7EF}" destId="{8D682193-0C11-4F04-B0C6-42FA8FDC6CBC}" srcOrd="0" destOrd="0" presId="urn:microsoft.com/office/officeart/2008/layout/LinedList"/>
    <dgm:cxn modelId="{1CDDDE9C-4116-49AF-9556-76863400196C}" type="presParOf" srcId="{449F813D-D3E4-4B48-94B2-D0910418C7EF}" destId="{0DE6D6CB-325D-40A2-8167-F5285307D64E}" srcOrd="1" destOrd="0" presId="urn:microsoft.com/office/officeart/2008/layout/LinedList"/>
    <dgm:cxn modelId="{8315841A-D88F-4CBF-B838-5D7CC063A9D9}" type="presParOf" srcId="{55B115A3-CDF8-4F54-916E-9A9CAD70EC59}" destId="{9181ADC1-C83A-47F4-9493-FF126FE17BFB}" srcOrd="8" destOrd="0" presId="urn:microsoft.com/office/officeart/2008/layout/LinedList"/>
    <dgm:cxn modelId="{5559C681-E3D3-4151-9DCE-D4CB6C837815}" type="presParOf" srcId="{55B115A3-CDF8-4F54-916E-9A9CAD70EC59}" destId="{AE82961C-A8CF-4F63-8FC4-F10134E124DD}" srcOrd="9" destOrd="0" presId="urn:microsoft.com/office/officeart/2008/layout/LinedList"/>
    <dgm:cxn modelId="{88E0AE90-204C-4309-8902-ED3F569114DB}" type="presParOf" srcId="{AE82961C-A8CF-4F63-8FC4-F10134E124DD}" destId="{467E46DF-F65C-4E72-9028-AC42AFABEB84}" srcOrd="0" destOrd="0" presId="urn:microsoft.com/office/officeart/2008/layout/LinedList"/>
    <dgm:cxn modelId="{557907C9-D58C-4F85-B5AD-753BE23CE8A8}" type="presParOf" srcId="{AE82961C-A8CF-4F63-8FC4-F10134E124DD}" destId="{13DED2F7-4F39-4416-A97B-CCAD2ED35E43}" srcOrd="1" destOrd="0" presId="urn:microsoft.com/office/officeart/2008/layout/LinedList"/>
    <dgm:cxn modelId="{BDD6118A-EE54-4E29-8635-CCCDD4682FC2}" type="presParOf" srcId="{55B115A3-CDF8-4F54-916E-9A9CAD70EC59}" destId="{9B93E7D9-BD40-4A79-9357-4C69D0BF8C02}" srcOrd="10" destOrd="0" presId="urn:microsoft.com/office/officeart/2008/layout/LinedList"/>
    <dgm:cxn modelId="{53D6A629-B8E0-4A27-AB28-15B1A9FC810E}" type="presParOf" srcId="{55B115A3-CDF8-4F54-916E-9A9CAD70EC59}" destId="{0F3AAD35-13D5-4C57-AC82-7FDD58FEC27C}" srcOrd="11" destOrd="0" presId="urn:microsoft.com/office/officeart/2008/layout/LinedList"/>
    <dgm:cxn modelId="{08859A36-0568-4133-8618-3FA0175820DE}" type="presParOf" srcId="{0F3AAD35-13D5-4C57-AC82-7FDD58FEC27C}" destId="{04E4B2F0-5A96-44CE-9913-5D92B6040B35}" srcOrd="0" destOrd="0" presId="urn:microsoft.com/office/officeart/2008/layout/LinedList"/>
    <dgm:cxn modelId="{8BA5820D-AB33-4735-AD29-CCC2F42C705D}" type="presParOf" srcId="{0F3AAD35-13D5-4C57-AC82-7FDD58FEC27C}" destId="{0F5328AB-195D-4C34-8AE6-4044E55E4C3B}" srcOrd="1" destOrd="0" presId="urn:microsoft.com/office/officeart/2008/layout/LinedList"/>
    <dgm:cxn modelId="{3CCE94CE-51CA-4C3D-B5D0-F14732E6E59F}" type="presParOf" srcId="{55B115A3-CDF8-4F54-916E-9A9CAD70EC59}" destId="{1312F729-CDD6-48CA-931F-C612F80729FE}" srcOrd="12" destOrd="0" presId="urn:microsoft.com/office/officeart/2008/layout/LinedList"/>
    <dgm:cxn modelId="{7027313A-4063-421F-B231-EF49A4736E5D}" type="presParOf" srcId="{55B115A3-CDF8-4F54-916E-9A9CAD70EC59}" destId="{02B81934-DA35-429D-8DE2-537C4DB8558F}" srcOrd="13" destOrd="0" presId="urn:microsoft.com/office/officeart/2008/layout/LinedList"/>
    <dgm:cxn modelId="{EC8D0C3C-1EBD-4A58-94A5-4FBBA597AAA8}" type="presParOf" srcId="{02B81934-DA35-429D-8DE2-537C4DB8558F}" destId="{F12ADCD6-6999-4CB0-BC06-3E34D5EA3D1F}" srcOrd="0" destOrd="0" presId="urn:microsoft.com/office/officeart/2008/layout/LinedList"/>
    <dgm:cxn modelId="{F0269C9F-DABE-4C0D-9CC6-2F69154CB46B}" type="presParOf" srcId="{02B81934-DA35-429D-8DE2-537C4DB8558F}" destId="{4EC15A70-853C-492B-8991-0D394C0EE263}" srcOrd="1" destOrd="0" presId="urn:microsoft.com/office/officeart/2008/layout/LinedList"/>
    <dgm:cxn modelId="{33CD4A4F-4C8B-4418-8993-61CB932894EC}" type="presParOf" srcId="{55B115A3-CDF8-4F54-916E-9A9CAD70EC59}" destId="{838C6CFF-B451-4CE4-B662-C0C491B159A9}" srcOrd="14" destOrd="0" presId="urn:microsoft.com/office/officeart/2008/layout/LinedList"/>
    <dgm:cxn modelId="{3E233904-33B8-4545-B73E-655EEC03E395}" type="presParOf" srcId="{55B115A3-CDF8-4F54-916E-9A9CAD70EC59}" destId="{3594055A-7DE2-4E79-A11C-B7F50E4EC5D7}" srcOrd="15" destOrd="0" presId="urn:microsoft.com/office/officeart/2008/layout/LinedList"/>
    <dgm:cxn modelId="{97794345-4202-4AE5-AB0D-5FE7EC0973E0}" type="presParOf" srcId="{3594055A-7DE2-4E79-A11C-B7F50E4EC5D7}" destId="{DF23BCDE-E9CA-4BBD-915A-D31528E8DB77}" srcOrd="0" destOrd="0" presId="urn:microsoft.com/office/officeart/2008/layout/LinedList"/>
    <dgm:cxn modelId="{3B72CDB4-0428-4691-B970-FAA502769C91}" type="presParOf" srcId="{3594055A-7DE2-4E79-A11C-B7F50E4EC5D7}" destId="{73B8ED33-A72F-4185-8337-5E88263B3E92}" srcOrd="1" destOrd="0" presId="urn:microsoft.com/office/officeart/2008/layout/LinedList"/>
    <dgm:cxn modelId="{414CA60F-E32A-4B8F-8911-A2322D9D55B9}" type="presParOf" srcId="{55B115A3-CDF8-4F54-916E-9A9CAD70EC59}" destId="{15298BB5-1AE8-4980-BB60-00F95411F420}" srcOrd="16" destOrd="0" presId="urn:microsoft.com/office/officeart/2008/layout/LinedList"/>
    <dgm:cxn modelId="{C6E7C475-F648-4398-A56E-27A6DBC807B3}" type="presParOf" srcId="{55B115A3-CDF8-4F54-916E-9A9CAD70EC59}" destId="{51F077DD-B6E7-4FF8-BF4D-4A89FB7DF379}" srcOrd="17" destOrd="0" presId="urn:microsoft.com/office/officeart/2008/layout/LinedList"/>
    <dgm:cxn modelId="{3A2B127C-EA13-4C47-8BC1-0580EFEC64EF}" type="presParOf" srcId="{51F077DD-B6E7-4FF8-BF4D-4A89FB7DF379}" destId="{1B7A597F-E479-45E8-91F0-9C0926FDA28D}" srcOrd="0" destOrd="0" presId="urn:microsoft.com/office/officeart/2008/layout/LinedList"/>
    <dgm:cxn modelId="{9D0616BA-FCB5-4E6D-8C4E-EE518D1C5135}" type="presParOf" srcId="{51F077DD-B6E7-4FF8-BF4D-4A89FB7DF379}" destId="{28EF2652-A626-4696-9E3B-70FFDCA7B92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C4C375-9787-4564-9723-2BCACFFB0A78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990D52B-3638-4693-A27F-3E3B9B61EE4B}">
      <dgm:prSet custT="1"/>
      <dgm:spPr/>
      <dgm:t>
        <a:bodyPr/>
        <a:lstStyle/>
        <a:p>
          <a:r>
            <a:rPr lang="hr-HR" sz="3200" b="1" dirty="0"/>
            <a:t>INSPICIJENT </a:t>
          </a:r>
          <a:endParaRPr lang="en-US" sz="3200" b="1" dirty="0"/>
        </a:p>
      </dgm:t>
    </dgm:pt>
    <dgm:pt modelId="{401F11A8-462A-4307-A2BB-5341C2007B62}" type="parTrans" cxnId="{61DBCACF-3713-4097-98D2-4F67B9CBFBDA}">
      <dgm:prSet/>
      <dgm:spPr/>
      <dgm:t>
        <a:bodyPr/>
        <a:lstStyle/>
        <a:p>
          <a:endParaRPr lang="en-US"/>
        </a:p>
      </dgm:t>
    </dgm:pt>
    <dgm:pt modelId="{DAB0A648-0926-48B9-9628-E2E61172DEC0}" type="sibTrans" cxnId="{61DBCACF-3713-4097-98D2-4F67B9CBFBDA}">
      <dgm:prSet/>
      <dgm:spPr/>
      <dgm:t>
        <a:bodyPr/>
        <a:lstStyle/>
        <a:p>
          <a:endParaRPr lang="en-US"/>
        </a:p>
      </dgm:t>
    </dgm:pt>
    <dgm:pt modelId="{A43B34A1-F530-44D4-83F8-3AA9A6DE4B89}">
      <dgm:prSet custT="1"/>
      <dgm:spPr/>
      <dgm:t>
        <a:bodyPr/>
        <a:lstStyle/>
        <a:p>
          <a:r>
            <a:rPr lang="hr-HR" sz="3200" b="1" dirty="0"/>
            <a:t>ŠAPTAČ</a:t>
          </a:r>
          <a:endParaRPr lang="en-US" sz="3200" b="1" dirty="0"/>
        </a:p>
      </dgm:t>
    </dgm:pt>
    <dgm:pt modelId="{357BC5D8-BF1C-46CA-A7A5-CCBED857B6A3}" type="parTrans" cxnId="{D49FCF05-F3CB-4EB6-8222-C92A7D19B0A2}">
      <dgm:prSet/>
      <dgm:spPr/>
      <dgm:t>
        <a:bodyPr/>
        <a:lstStyle/>
        <a:p>
          <a:endParaRPr lang="en-US"/>
        </a:p>
      </dgm:t>
    </dgm:pt>
    <dgm:pt modelId="{89F1A3DA-0D19-4680-BB8E-631FCC189C2B}" type="sibTrans" cxnId="{D49FCF05-F3CB-4EB6-8222-C92A7D19B0A2}">
      <dgm:prSet/>
      <dgm:spPr/>
      <dgm:t>
        <a:bodyPr/>
        <a:lstStyle/>
        <a:p>
          <a:endParaRPr lang="en-US"/>
        </a:p>
      </dgm:t>
    </dgm:pt>
    <dgm:pt modelId="{52BC740F-7D4A-40B3-8A5F-3E7DD6520F3D}">
      <dgm:prSet custT="1"/>
      <dgm:spPr/>
      <dgm:t>
        <a:bodyPr/>
        <a:lstStyle/>
        <a:p>
          <a:r>
            <a:rPr lang="hr-HR" sz="3200" b="1" dirty="0"/>
            <a:t>SCENSKI RADNICI </a:t>
          </a:r>
          <a:endParaRPr lang="en-US" sz="3200" b="1" dirty="0"/>
        </a:p>
      </dgm:t>
    </dgm:pt>
    <dgm:pt modelId="{440D047C-D1E4-464E-81C4-D7A0919C5D50}" type="parTrans" cxnId="{9CCCEB54-4172-4668-8024-9DFAE186FB14}">
      <dgm:prSet/>
      <dgm:spPr/>
      <dgm:t>
        <a:bodyPr/>
        <a:lstStyle/>
        <a:p>
          <a:endParaRPr lang="en-US"/>
        </a:p>
      </dgm:t>
    </dgm:pt>
    <dgm:pt modelId="{5F9B751B-87CC-41D8-9325-525B73F8A6AE}" type="sibTrans" cxnId="{9CCCEB54-4172-4668-8024-9DFAE186FB14}">
      <dgm:prSet/>
      <dgm:spPr/>
      <dgm:t>
        <a:bodyPr/>
        <a:lstStyle/>
        <a:p>
          <a:endParaRPr lang="en-US"/>
        </a:p>
      </dgm:t>
    </dgm:pt>
    <dgm:pt modelId="{85C17826-0CD7-4FD8-AA86-97EEF2523930}">
      <dgm:prSet custT="1"/>
      <dgm:spPr/>
      <dgm:t>
        <a:bodyPr/>
        <a:lstStyle/>
        <a:p>
          <a:r>
            <a:rPr lang="hr-HR" sz="3200" b="1" dirty="0"/>
            <a:t>MAJSTOR SCENE </a:t>
          </a:r>
          <a:endParaRPr lang="en-US" sz="3200" b="1" dirty="0"/>
        </a:p>
      </dgm:t>
    </dgm:pt>
    <dgm:pt modelId="{1F700B7F-6269-484E-92A0-849C96CA13F1}" type="parTrans" cxnId="{F828A05A-E7FB-4C0B-AA64-2E9248C07489}">
      <dgm:prSet/>
      <dgm:spPr/>
      <dgm:t>
        <a:bodyPr/>
        <a:lstStyle/>
        <a:p>
          <a:endParaRPr lang="en-US"/>
        </a:p>
      </dgm:t>
    </dgm:pt>
    <dgm:pt modelId="{B5A843F7-6382-4234-8E2C-AF6BFDF85DB0}" type="sibTrans" cxnId="{F828A05A-E7FB-4C0B-AA64-2E9248C07489}">
      <dgm:prSet/>
      <dgm:spPr/>
      <dgm:t>
        <a:bodyPr/>
        <a:lstStyle/>
        <a:p>
          <a:endParaRPr lang="en-US"/>
        </a:p>
      </dgm:t>
    </dgm:pt>
    <dgm:pt modelId="{F4601395-5E99-42BF-A362-5F7A05BB2834}">
      <dgm:prSet custT="1"/>
      <dgm:spPr/>
      <dgm:t>
        <a:bodyPr/>
        <a:lstStyle/>
        <a:p>
          <a:r>
            <a:rPr lang="hr-HR" sz="3200" b="1" dirty="0"/>
            <a:t>REKVIZITER</a:t>
          </a:r>
          <a:endParaRPr lang="en-US" sz="3200" b="1" dirty="0"/>
        </a:p>
      </dgm:t>
    </dgm:pt>
    <dgm:pt modelId="{5CA0429E-4B15-4256-9A56-293E19BEE5E9}" type="parTrans" cxnId="{3EBA7D3C-F57C-4A1F-9014-DDC7AFC680E7}">
      <dgm:prSet/>
      <dgm:spPr/>
      <dgm:t>
        <a:bodyPr/>
        <a:lstStyle/>
        <a:p>
          <a:endParaRPr lang="en-US"/>
        </a:p>
      </dgm:t>
    </dgm:pt>
    <dgm:pt modelId="{B4AA9883-E13F-4A9A-A0EC-F15EE9E6D4D0}" type="sibTrans" cxnId="{3EBA7D3C-F57C-4A1F-9014-DDC7AFC680E7}">
      <dgm:prSet/>
      <dgm:spPr/>
      <dgm:t>
        <a:bodyPr/>
        <a:lstStyle/>
        <a:p>
          <a:endParaRPr lang="en-US"/>
        </a:p>
      </dgm:t>
    </dgm:pt>
    <dgm:pt modelId="{8155517E-727C-448F-AB8D-B63F045AC691}">
      <dgm:prSet custT="1"/>
      <dgm:spPr/>
      <dgm:t>
        <a:bodyPr/>
        <a:lstStyle/>
        <a:p>
          <a:r>
            <a:rPr lang="hr-HR" sz="3200" b="1" dirty="0"/>
            <a:t>MAJSTOR RASVJETE </a:t>
          </a:r>
          <a:endParaRPr lang="en-US" sz="3200" b="1" dirty="0"/>
        </a:p>
      </dgm:t>
    </dgm:pt>
    <dgm:pt modelId="{656B8BB3-4AC8-44FF-BF4B-0A89BC6F2ABE}" type="parTrans" cxnId="{C9711D12-B535-4F67-B20C-6D43D494DDD2}">
      <dgm:prSet/>
      <dgm:spPr/>
      <dgm:t>
        <a:bodyPr/>
        <a:lstStyle/>
        <a:p>
          <a:endParaRPr lang="en-US"/>
        </a:p>
      </dgm:t>
    </dgm:pt>
    <dgm:pt modelId="{D8B4B5E9-64DF-4C74-B6B9-9F39FFEF5572}" type="sibTrans" cxnId="{C9711D12-B535-4F67-B20C-6D43D494DDD2}">
      <dgm:prSet/>
      <dgm:spPr/>
      <dgm:t>
        <a:bodyPr/>
        <a:lstStyle/>
        <a:p>
          <a:endParaRPr lang="en-US"/>
        </a:p>
      </dgm:t>
    </dgm:pt>
    <dgm:pt modelId="{2820F0D1-8E0D-4509-A667-C5031B861C38}">
      <dgm:prSet custT="1"/>
      <dgm:spPr/>
      <dgm:t>
        <a:bodyPr/>
        <a:lstStyle/>
        <a:p>
          <a:r>
            <a:rPr lang="hr-HR" sz="3200" b="1" dirty="0"/>
            <a:t>MAJSTOR TONA </a:t>
          </a:r>
          <a:endParaRPr lang="en-US" sz="3200" b="1" dirty="0"/>
        </a:p>
      </dgm:t>
    </dgm:pt>
    <dgm:pt modelId="{462BAF2F-B20B-44B1-A724-1310949C1118}" type="parTrans" cxnId="{968E71E3-DFE4-4403-AE03-3CA46F4F4A00}">
      <dgm:prSet/>
      <dgm:spPr/>
      <dgm:t>
        <a:bodyPr/>
        <a:lstStyle/>
        <a:p>
          <a:endParaRPr lang="en-US"/>
        </a:p>
      </dgm:t>
    </dgm:pt>
    <dgm:pt modelId="{8BE1DDF6-6339-405E-B8C1-0E7897DEFF70}" type="sibTrans" cxnId="{968E71E3-DFE4-4403-AE03-3CA46F4F4A00}">
      <dgm:prSet/>
      <dgm:spPr/>
      <dgm:t>
        <a:bodyPr/>
        <a:lstStyle/>
        <a:p>
          <a:endParaRPr lang="en-US"/>
        </a:p>
      </dgm:t>
    </dgm:pt>
    <dgm:pt modelId="{6E4970E9-7762-478C-89F0-2F0DF1CE8F57}">
      <dgm:prSet custT="1"/>
      <dgm:spPr/>
      <dgm:t>
        <a:bodyPr/>
        <a:lstStyle/>
        <a:p>
          <a:r>
            <a:rPr lang="hr-HR" sz="3200" b="1" dirty="0"/>
            <a:t>STOLARI, STROJARI, BRAVARI, ELEKTRIČARI </a:t>
          </a:r>
        </a:p>
        <a:p>
          <a:r>
            <a:rPr lang="hr-HR" sz="3200" b="1" dirty="0"/>
            <a:t>KROJAČI </a:t>
          </a:r>
          <a:endParaRPr lang="en-US" sz="3200" b="1" dirty="0"/>
        </a:p>
      </dgm:t>
    </dgm:pt>
    <dgm:pt modelId="{97C6C81B-8010-4076-AD66-DBE6B5C7FB9F}" type="parTrans" cxnId="{06FE079B-5B85-4649-ADD5-9C11E0457F57}">
      <dgm:prSet/>
      <dgm:spPr/>
      <dgm:t>
        <a:bodyPr/>
        <a:lstStyle/>
        <a:p>
          <a:endParaRPr lang="en-US"/>
        </a:p>
      </dgm:t>
    </dgm:pt>
    <dgm:pt modelId="{CA1B12E8-3ECB-4A27-81F4-02FB0CB5C17F}" type="sibTrans" cxnId="{06FE079B-5B85-4649-ADD5-9C11E0457F57}">
      <dgm:prSet/>
      <dgm:spPr/>
      <dgm:t>
        <a:bodyPr/>
        <a:lstStyle/>
        <a:p>
          <a:endParaRPr lang="en-US"/>
        </a:p>
      </dgm:t>
    </dgm:pt>
    <dgm:pt modelId="{6086BC54-AD28-41B3-A049-375D70C0D7C7}">
      <dgm:prSet custT="1"/>
      <dgm:spPr/>
      <dgm:t>
        <a:bodyPr/>
        <a:lstStyle/>
        <a:p>
          <a:r>
            <a:rPr lang="hr-HR" sz="3200" b="1" dirty="0"/>
            <a:t>               , ŠMINKERI, FRIZERI</a:t>
          </a:r>
        </a:p>
        <a:p>
          <a:r>
            <a:rPr lang="hr-HR" sz="3200" b="1" dirty="0"/>
            <a:t>    VLASULJARI, GARDEROBIJERI</a:t>
          </a:r>
          <a:endParaRPr lang="en-US" sz="3200" b="1" dirty="0"/>
        </a:p>
      </dgm:t>
    </dgm:pt>
    <dgm:pt modelId="{5E3E17AB-86DD-421C-A734-04BFFD5E0F8A}" type="parTrans" cxnId="{79C87C1C-436E-4D3B-8AC0-DF3D78A7961C}">
      <dgm:prSet/>
      <dgm:spPr/>
      <dgm:t>
        <a:bodyPr/>
        <a:lstStyle/>
        <a:p>
          <a:endParaRPr lang="en-US"/>
        </a:p>
      </dgm:t>
    </dgm:pt>
    <dgm:pt modelId="{4F2EE98F-7A09-47E7-9062-BFEF37F0AFD6}" type="sibTrans" cxnId="{79C87C1C-436E-4D3B-8AC0-DF3D78A7961C}">
      <dgm:prSet/>
      <dgm:spPr/>
      <dgm:t>
        <a:bodyPr/>
        <a:lstStyle/>
        <a:p>
          <a:endParaRPr lang="en-US"/>
        </a:p>
      </dgm:t>
    </dgm:pt>
    <dgm:pt modelId="{39930836-7000-484B-8C2B-559890236E08}">
      <dgm:prSet custT="1"/>
      <dgm:spPr/>
      <dgm:t>
        <a:bodyPr/>
        <a:lstStyle/>
        <a:p>
          <a:endParaRPr lang="en-US" sz="3200" b="1" dirty="0"/>
        </a:p>
      </dgm:t>
    </dgm:pt>
    <dgm:pt modelId="{91262A7F-342F-4553-9820-CA60B56A1616}" type="parTrans" cxnId="{B511972F-AB99-4EAD-B723-B238781A83B0}">
      <dgm:prSet/>
      <dgm:spPr/>
      <dgm:t>
        <a:bodyPr/>
        <a:lstStyle/>
        <a:p>
          <a:endParaRPr lang="en-US"/>
        </a:p>
      </dgm:t>
    </dgm:pt>
    <dgm:pt modelId="{1457B93F-72CD-4726-A642-CAD1659C1CBE}" type="sibTrans" cxnId="{B511972F-AB99-4EAD-B723-B238781A83B0}">
      <dgm:prSet/>
      <dgm:spPr/>
      <dgm:t>
        <a:bodyPr/>
        <a:lstStyle/>
        <a:p>
          <a:endParaRPr lang="en-US"/>
        </a:p>
      </dgm:t>
    </dgm:pt>
    <dgm:pt modelId="{0642D712-EE81-437B-BA70-A6438346C5B0}" type="pres">
      <dgm:prSet presAssocID="{CAC4C375-9787-4564-9723-2BCACFFB0A78}" presName="vert0" presStyleCnt="0">
        <dgm:presLayoutVars>
          <dgm:dir/>
          <dgm:animOne val="branch"/>
          <dgm:animLvl val="lvl"/>
        </dgm:presLayoutVars>
      </dgm:prSet>
      <dgm:spPr/>
    </dgm:pt>
    <dgm:pt modelId="{97FCFAEF-660B-47FF-8B78-0BDE0CF1FFD3}" type="pres">
      <dgm:prSet presAssocID="{8990D52B-3638-4693-A27F-3E3B9B61EE4B}" presName="thickLine" presStyleLbl="alignNode1" presStyleIdx="0" presStyleCnt="10"/>
      <dgm:spPr/>
    </dgm:pt>
    <dgm:pt modelId="{9456B727-A4E0-4752-A0B0-0F124A598CF0}" type="pres">
      <dgm:prSet presAssocID="{8990D52B-3638-4693-A27F-3E3B9B61EE4B}" presName="horz1" presStyleCnt="0"/>
      <dgm:spPr/>
    </dgm:pt>
    <dgm:pt modelId="{692E7032-CC2C-429C-A2F8-A9AA85DD415D}" type="pres">
      <dgm:prSet presAssocID="{8990D52B-3638-4693-A27F-3E3B9B61EE4B}" presName="tx1" presStyleLbl="revTx" presStyleIdx="0" presStyleCnt="10"/>
      <dgm:spPr/>
    </dgm:pt>
    <dgm:pt modelId="{018BF4F9-BE9C-439E-A549-9277D7EF4F42}" type="pres">
      <dgm:prSet presAssocID="{8990D52B-3638-4693-A27F-3E3B9B61EE4B}" presName="vert1" presStyleCnt="0"/>
      <dgm:spPr/>
    </dgm:pt>
    <dgm:pt modelId="{4E3785A3-209B-43E4-A4FC-B0196F7F2A8A}" type="pres">
      <dgm:prSet presAssocID="{A43B34A1-F530-44D4-83F8-3AA9A6DE4B89}" presName="thickLine" presStyleLbl="alignNode1" presStyleIdx="1" presStyleCnt="10"/>
      <dgm:spPr/>
    </dgm:pt>
    <dgm:pt modelId="{546121EA-B677-463B-93D0-ADEC8CDFB6C9}" type="pres">
      <dgm:prSet presAssocID="{A43B34A1-F530-44D4-83F8-3AA9A6DE4B89}" presName="horz1" presStyleCnt="0"/>
      <dgm:spPr/>
    </dgm:pt>
    <dgm:pt modelId="{781977D5-792E-41B5-AC07-192C9A410712}" type="pres">
      <dgm:prSet presAssocID="{A43B34A1-F530-44D4-83F8-3AA9A6DE4B89}" presName="tx1" presStyleLbl="revTx" presStyleIdx="1" presStyleCnt="10"/>
      <dgm:spPr/>
    </dgm:pt>
    <dgm:pt modelId="{D194F3A0-C3B8-49B1-883C-4997E2BE6F22}" type="pres">
      <dgm:prSet presAssocID="{A43B34A1-F530-44D4-83F8-3AA9A6DE4B89}" presName="vert1" presStyleCnt="0"/>
      <dgm:spPr/>
    </dgm:pt>
    <dgm:pt modelId="{61CC9CAB-BFD2-44D4-A073-5B8F6497C906}" type="pres">
      <dgm:prSet presAssocID="{52BC740F-7D4A-40B3-8A5F-3E7DD6520F3D}" presName="thickLine" presStyleLbl="alignNode1" presStyleIdx="2" presStyleCnt="10"/>
      <dgm:spPr/>
    </dgm:pt>
    <dgm:pt modelId="{F6CB5498-73C3-48EB-B9B7-5BE43D75F969}" type="pres">
      <dgm:prSet presAssocID="{52BC740F-7D4A-40B3-8A5F-3E7DD6520F3D}" presName="horz1" presStyleCnt="0"/>
      <dgm:spPr/>
    </dgm:pt>
    <dgm:pt modelId="{E2910FFA-4945-4B8F-A754-3365EEC402C6}" type="pres">
      <dgm:prSet presAssocID="{52BC740F-7D4A-40B3-8A5F-3E7DD6520F3D}" presName="tx1" presStyleLbl="revTx" presStyleIdx="2" presStyleCnt="10"/>
      <dgm:spPr/>
    </dgm:pt>
    <dgm:pt modelId="{82759EE6-96CC-4499-B5CB-D3F50F46A1F3}" type="pres">
      <dgm:prSet presAssocID="{52BC740F-7D4A-40B3-8A5F-3E7DD6520F3D}" presName="vert1" presStyleCnt="0"/>
      <dgm:spPr/>
    </dgm:pt>
    <dgm:pt modelId="{18143621-CE1A-4828-A3FB-54AD2C971D8F}" type="pres">
      <dgm:prSet presAssocID="{85C17826-0CD7-4FD8-AA86-97EEF2523930}" presName="thickLine" presStyleLbl="alignNode1" presStyleIdx="3" presStyleCnt="10"/>
      <dgm:spPr/>
    </dgm:pt>
    <dgm:pt modelId="{BED0F703-CDC1-4FC0-9316-CC716E56041D}" type="pres">
      <dgm:prSet presAssocID="{85C17826-0CD7-4FD8-AA86-97EEF2523930}" presName="horz1" presStyleCnt="0"/>
      <dgm:spPr/>
    </dgm:pt>
    <dgm:pt modelId="{D0B00A97-0AB3-439E-AD67-92C0951A80E1}" type="pres">
      <dgm:prSet presAssocID="{85C17826-0CD7-4FD8-AA86-97EEF2523930}" presName="tx1" presStyleLbl="revTx" presStyleIdx="3" presStyleCnt="10"/>
      <dgm:spPr/>
    </dgm:pt>
    <dgm:pt modelId="{60586E69-FD7A-4A1C-8D70-BE35FE0FB125}" type="pres">
      <dgm:prSet presAssocID="{85C17826-0CD7-4FD8-AA86-97EEF2523930}" presName="vert1" presStyleCnt="0"/>
      <dgm:spPr/>
    </dgm:pt>
    <dgm:pt modelId="{7F2613C7-4135-47F3-8B0A-E0B468F07D68}" type="pres">
      <dgm:prSet presAssocID="{F4601395-5E99-42BF-A362-5F7A05BB2834}" presName="thickLine" presStyleLbl="alignNode1" presStyleIdx="4" presStyleCnt="10"/>
      <dgm:spPr/>
    </dgm:pt>
    <dgm:pt modelId="{36271349-F8DA-46C4-9DDC-BEA5C9A6DFFD}" type="pres">
      <dgm:prSet presAssocID="{F4601395-5E99-42BF-A362-5F7A05BB2834}" presName="horz1" presStyleCnt="0"/>
      <dgm:spPr/>
    </dgm:pt>
    <dgm:pt modelId="{7E3D7BE9-B6F8-4070-B003-605BDB82469D}" type="pres">
      <dgm:prSet presAssocID="{F4601395-5E99-42BF-A362-5F7A05BB2834}" presName="tx1" presStyleLbl="revTx" presStyleIdx="4" presStyleCnt="10"/>
      <dgm:spPr/>
    </dgm:pt>
    <dgm:pt modelId="{3A19260D-A2CF-4E27-BE34-A0D1A8938022}" type="pres">
      <dgm:prSet presAssocID="{F4601395-5E99-42BF-A362-5F7A05BB2834}" presName="vert1" presStyleCnt="0"/>
      <dgm:spPr/>
    </dgm:pt>
    <dgm:pt modelId="{A23FB84E-C846-457F-9B94-55E6B6F9A489}" type="pres">
      <dgm:prSet presAssocID="{8155517E-727C-448F-AB8D-B63F045AC691}" presName="thickLine" presStyleLbl="alignNode1" presStyleIdx="5" presStyleCnt="10"/>
      <dgm:spPr/>
    </dgm:pt>
    <dgm:pt modelId="{C9E832A3-CAEF-4F4E-B0CB-0E7A3D5C13E9}" type="pres">
      <dgm:prSet presAssocID="{8155517E-727C-448F-AB8D-B63F045AC691}" presName="horz1" presStyleCnt="0"/>
      <dgm:spPr/>
    </dgm:pt>
    <dgm:pt modelId="{35A1E59A-1921-4DD0-AD6D-41F33EF57A69}" type="pres">
      <dgm:prSet presAssocID="{8155517E-727C-448F-AB8D-B63F045AC691}" presName="tx1" presStyleLbl="revTx" presStyleIdx="5" presStyleCnt="10"/>
      <dgm:spPr/>
    </dgm:pt>
    <dgm:pt modelId="{FC7EB3A5-1A75-4951-B25B-6D62C9B12430}" type="pres">
      <dgm:prSet presAssocID="{8155517E-727C-448F-AB8D-B63F045AC691}" presName="vert1" presStyleCnt="0"/>
      <dgm:spPr/>
    </dgm:pt>
    <dgm:pt modelId="{2946FCC1-70B6-463D-ABB5-52EDB97489C5}" type="pres">
      <dgm:prSet presAssocID="{2820F0D1-8E0D-4509-A667-C5031B861C38}" presName="thickLine" presStyleLbl="alignNode1" presStyleIdx="6" presStyleCnt="10"/>
      <dgm:spPr/>
    </dgm:pt>
    <dgm:pt modelId="{21F03219-469E-4942-A329-D2EFBDE485CB}" type="pres">
      <dgm:prSet presAssocID="{2820F0D1-8E0D-4509-A667-C5031B861C38}" presName="horz1" presStyleCnt="0"/>
      <dgm:spPr/>
    </dgm:pt>
    <dgm:pt modelId="{C8C54B25-4FD3-44CB-9374-0FF19139E927}" type="pres">
      <dgm:prSet presAssocID="{2820F0D1-8E0D-4509-A667-C5031B861C38}" presName="tx1" presStyleLbl="revTx" presStyleIdx="6" presStyleCnt="10"/>
      <dgm:spPr/>
    </dgm:pt>
    <dgm:pt modelId="{0D5EB01A-591B-4036-9E4C-4F389B12DD68}" type="pres">
      <dgm:prSet presAssocID="{2820F0D1-8E0D-4509-A667-C5031B861C38}" presName="vert1" presStyleCnt="0"/>
      <dgm:spPr/>
    </dgm:pt>
    <dgm:pt modelId="{4C17D222-9B4C-4F77-AB45-93945EA3BAD0}" type="pres">
      <dgm:prSet presAssocID="{6E4970E9-7762-478C-89F0-2F0DF1CE8F57}" presName="thickLine" presStyleLbl="alignNode1" presStyleIdx="7" presStyleCnt="10"/>
      <dgm:spPr/>
    </dgm:pt>
    <dgm:pt modelId="{5B3C301D-170A-4684-856D-0DF160AA6F29}" type="pres">
      <dgm:prSet presAssocID="{6E4970E9-7762-478C-89F0-2F0DF1CE8F57}" presName="horz1" presStyleCnt="0"/>
      <dgm:spPr/>
    </dgm:pt>
    <dgm:pt modelId="{08DBCF09-6F36-498F-BF7D-F6E2E7690CDB}" type="pres">
      <dgm:prSet presAssocID="{6E4970E9-7762-478C-89F0-2F0DF1CE8F57}" presName="tx1" presStyleLbl="revTx" presStyleIdx="7" presStyleCnt="10"/>
      <dgm:spPr/>
    </dgm:pt>
    <dgm:pt modelId="{8D12C635-E871-4F59-9EB4-FE6B3445D928}" type="pres">
      <dgm:prSet presAssocID="{6E4970E9-7762-478C-89F0-2F0DF1CE8F57}" presName="vert1" presStyleCnt="0"/>
      <dgm:spPr/>
    </dgm:pt>
    <dgm:pt modelId="{265CF4BE-5480-4FB8-BBF6-EF5BEB1E9E04}" type="pres">
      <dgm:prSet presAssocID="{6086BC54-AD28-41B3-A049-375D70C0D7C7}" presName="thickLine" presStyleLbl="alignNode1" presStyleIdx="8" presStyleCnt="10"/>
      <dgm:spPr/>
    </dgm:pt>
    <dgm:pt modelId="{48491EC6-B0BE-40CD-B7E5-9B8B65A4A845}" type="pres">
      <dgm:prSet presAssocID="{6086BC54-AD28-41B3-A049-375D70C0D7C7}" presName="horz1" presStyleCnt="0"/>
      <dgm:spPr/>
    </dgm:pt>
    <dgm:pt modelId="{0E4075F2-92BC-4AD2-9335-9E17C3511F93}" type="pres">
      <dgm:prSet presAssocID="{6086BC54-AD28-41B3-A049-375D70C0D7C7}" presName="tx1" presStyleLbl="revTx" presStyleIdx="8" presStyleCnt="10"/>
      <dgm:spPr/>
    </dgm:pt>
    <dgm:pt modelId="{5526BCC0-CAEA-4BB4-9171-868DC2B20FF1}" type="pres">
      <dgm:prSet presAssocID="{6086BC54-AD28-41B3-A049-375D70C0D7C7}" presName="vert1" presStyleCnt="0"/>
      <dgm:spPr/>
    </dgm:pt>
    <dgm:pt modelId="{EC4F01E6-6DAD-462D-9C58-3771F0F49499}" type="pres">
      <dgm:prSet presAssocID="{39930836-7000-484B-8C2B-559890236E08}" presName="thickLine" presStyleLbl="alignNode1" presStyleIdx="9" presStyleCnt="10"/>
      <dgm:spPr/>
    </dgm:pt>
    <dgm:pt modelId="{F1DB1CB1-E72F-4DDD-9534-A26F4BF3AF52}" type="pres">
      <dgm:prSet presAssocID="{39930836-7000-484B-8C2B-559890236E08}" presName="horz1" presStyleCnt="0"/>
      <dgm:spPr/>
    </dgm:pt>
    <dgm:pt modelId="{E2F81148-0E1C-4CC6-A6F9-950185029BA1}" type="pres">
      <dgm:prSet presAssocID="{39930836-7000-484B-8C2B-559890236E08}" presName="tx1" presStyleLbl="revTx" presStyleIdx="9" presStyleCnt="10"/>
      <dgm:spPr/>
    </dgm:pt>
    <dgm:pt modelId="{1509EB26-6153-4E21-A163-53A5B6F68D43}" type="pres">
      <dgm:prSet presAssocID="{39930836-7000-484B-8C2B-559890236E08}" presName="vert1" presStyleCnt="0"/>
      <dgm:spPr/>
    </dgm:pt>
  </dgm:ptLst>
  <dgm:cxnLst>
    <dgm:cxn modelId="{46414802-4CD4-49C1-AA24-E189F9F1D48F}" type="presOf" srcId="{8155517E-727C-448F-AB8D-B63F045AC691}" destId="{35A1E59A-1921-4DD0-AD6D-41F33EF57A69}" srcOrd="0" destOrd="0" presId="urn:microsoft.com/office/officeart/2008/layout/LinedList"/>
    <dgm:cxn modelId="{D49FCF05-F3CB-4EB6-8222-C92A7D19B0A2}" srcId="{CAC4C375-9787-4564-9723-2BCACFFB0A78}" destId="{A43B34A1-F530-44D4-83F8-3AA9A6DE4B89}" srcOrd="1" destOrd="0" parTransId="{357BC5D8-BF1C-46CA-A7A5-CCBED857B6A3}" sibTransId="{89F1A3DA-0D19-4680-BB8E-631FCC189C2B}"/>
    <dgm:cxn modelId="{C9711D12-B535-4F67-B20C-6D43D494DDD2}" srcId="{CAC4C375-9787-4564-9723-2BCACFFB0A78}" destId="{8155517E-727C-448F-AB8D-B63F045AC691}" srcOrd="5" destOrd="0" parTransId="{656B8BB3-4AC8-44FF-BF4B-0A89BC6F2ABE}" sibTransId="{D8B4B5E9-64DF-4C74-B6B9-9F39FFEF5572}"/>
    <dgm:cxn modelId="{79C87C1C-436E-4D3B-8AC0-DF3D78A7961C}" srcId="{CAC4C375-9787-4564-9723-2BCACFFB0A78}" destId="{6086BC54-AD28-41B3-A049-375D70C0D7C7}" srcOrd="8" destOrd="0" parTransId="{5E3E17AB-86DD-421C-A734-04BFFD5E0F8A}" sibTransId="{4F2EE98F-7A09-47E7-9062-BFEF37F0AFD6}"/>
    <dgm:cxn modelId="{EE27E922-FCA5-4814-8043-51B693D19F1C}" type="presOf" srcId="{2820F0D1-8E0D-4509-A667-C5031B861C38}" destId="{C8C54B25-4FD3-44CB-9374-0FF19139E927}" srcOrd="0" destOrd="0" presId="urn:microsoft.com/office/officeart/2008/layout/LinedList"/>
    <dgm:cxn modelId="{425DB02A-30D7-4E42-A47F-1EB09F429D23}" type="presOf" srcId="{F4601395-5E99-42BF-A362-5F7A05BB2834}" destId="{7E3D7BE9-B6F8-4070-B003-605BDB82469D}" srcOrd="0" destOrd="0" presId="urn:microsoft.com/office/officeart/2008/layout/LinedList"/>
    <dgm:cxn modelId="{B511972F-AB99-4EAD-B723-B238781A83B0}" srcId="{CAC4C375-9787-4564-9723-2BCACFFB0A78}" destId="{39930836-7000-484B-8C2B-559890236E08}" srcOrd="9" destOrd="0" parTransId="{91262A7F-342F-4553-9820-CA60B56A1616}" sibTransId="{1457B93F-72CD-4726-A642-CAD1659C1CBE}"/>
    <dgm:cxn modelId="{3EBA7D3C-F57C-4A1F-9014-DDC7AFC680E7}" srcId="{CAC4C375-9787-4564-9723-2BCACFFB0A78}" destId="{F4601395-5E99-42BF-A362-5F7A05BB2834}" srcOrd="4" destOrd="0" parTransId="{5CA0429E-4B15-4256-9A56-293E19BEE5E9}" sibTransId="{B4AA9883-E13F-4A9A-A0EC-F15EE9E6D4D0}"/>
    <dgm:cxn modelId="{BD06CD4C-041C-4028-B6E8-3519CD58F37D}" type="presOf" srcId="{85C17826-0CD7-4FD8-AA86-97EEF2523930}" destId="{D0B00A97-0AB3-439E-AD67-92C0951A80E1}" srcOrd="0" destOrd="0" presId="urn:microsoft.com/office/officeart/2008/layout/LinedList"/>
    <dgm:cxn modelId="{9CCCEB54-4172-4668-8024-9DFAE186FB14}" srcId="{CAC4C375-9787-4564-9723-2BCACFFB0A78}" destId="{52BC740F-7D4A-40B3-8A5F-3E7DD6520F3D}" srcOrd="2" destOrd="0" parTransId="{440D047C-D1E4-464E-81C4-D7A0919C5D50}" sibTransId="{5F9B751B-87CC-41D8-9325-525B73F8A6AE}"/>
    <dgm:cxn modelId="{F828A05A-E7FB-4C0B-AA64-2E9248C07489}" srcId="{CAC4C375-9787-4564-9723-2BCACFFB0A78}" destId="{85C17826-0CD7-4FD8-AA86-97EEF2523930}" srcOrd="3" destOrd="0" parTransId="{1F700B7F-6269-484E-92A0-849C96CA13F1}" sibTransId="{B5A843F7-6382-4234-8E2C-AF6BFDF85DB0}"/>
    <dgm:cxn modelId="{06FE079B-5B85-4649-ADD5-9C11E0457F57}" srcId="{CAC4C375-9787-4564-9723-2BCACFFB0A78}" destId="{6E4970E9-7762-478C-89F0-2F0DF1CE8F57}" srcOrd="7" destOrd="0" parTransId="{97C6C81B-8010-4076-AD66-DBE6B5C7FB9F}" sibTransId="{CA1B12E8-3ECB-4A27-81F4-02FB0CB5C17F}"/>
    <dgm:cxn modelId="{36F77AC0-5AB8-44D7-80C0-0BEADE914593}" type="presOf" srcId="{8990D52B-3638-4693-A27F-3E3B9B61EE4B}" destId="{692E7032-CC2C-429C-A2F8-A9AA85DD415D}" srcOrd="0" destOrd="0" presId="urn:microsoft.com/office/officeart/2008/layout/LinedList"/>
    <dgm:cxn modelId="{61DBCACF-3713-4097-98D2-4F67B9CBFBDA}" srcId="{CAC4C375-9787-4564-9723-2BCACFFB0A78}" destId="{8990D52B-3638-4693-A27F-3E3B9B61EE4B}" srcOrd="0" destOrd="0" parTransId="{401F11A8-462A-4307-A2BB-5341C2007B62}" sibTransId="{DAB0A648-0926-48B9-9628-E2E61172DEC0}"/>
    <dgm:cxn modelId="{3E08A3DC-6E3B-497E-B3CC-134A13FE556A}" type="presOf" srcId="{CAC4C375-9787-4564-9723-2BCACFFB0A78}" destId="{0642D712-EE81-437B-BA70-A6438346C5B0}" srcOrd="0" destOrd="0" presId="urn:microsoft.com/office/officeart/2008/layout/LinedList"/>
    <dgm:cxn modelId="{E52D40E1-AA46-4069-BC30-A3A4823D491F}" type="presOf" srcId="{6E4970E9-7762-478C-89F0-2F0DF1CE8F57}" destId="{08DBCF09-6F36-498F-BF7D-F6E2E7690CDB}" srcOrd="0" destOrd="0" presId="urn:microsoft.com/office/officeart/2008/layout/LinedList"/>
    <dgm:cxn modelId="{6C631EE3-0B16-4963-B412-0EA523854643}" type="presOf" srcId="{6086BC54-AD28-41B3-A049-375D70C0D7C7}" destId="{0E4075F2-92BC-4AD2-9335-9E17C3511F93}" srcOrd="0" destOrd="0" presId="urn:microsoft.com/office/officeart/2008/layout/LinedList"/>
    <dgm:cxn modelId="{968E71E3-DFE4-4403-AE03-3CA46F4F4A00}" srcId="{CAC4C375-9787-4564-9723-2BCACFFB0A78}" destId="{2820F0D1-8E0D-4509-A667-C5031B861C38}" srcOrd="6" destOrd="0" parTransId="{462BAF2F-B20B-44B1-A724-1310949C1118}" sibTransId="{8BE1DDF6-6339-405E-B8C1-0E7897DEFF70}"/>
    <dgm:cxn modelId="{73BFADEE-7018-42DF-B3ED-6C614E21DFC7}" type="presOf" srcId="{A43B34A1-F530-44D4-83F8-3AA9A6DE4B89}" destId="{781977D5-792E-41B5-AC07-192C9A410712}" srcOrd="0" destOrd="0" presId="urn:microsoft.com/office/officeart/2008/layout/LinedList"/>
    <dgm:cxn modelId="{F61F06F0-BD99-4B57-8C91-2C7591EDF5CA}" type="presOf" srcId="{52BC740F-7D4A-40B3-8A5F-3E7DD6520F3D}" destId="{E2910FFA-4945-4B8F-A754-3365EEC402C6}" srcOrd="0" destOrd="0" presId="urn:microsoft.com/office/officeart/2008/layout/LinedList"/>
    <dgm:cxn modelId="{EA0F8CFD-1221-48A7-B644-D00434BB8E13}" type="presOf" srcId="{39930836-7000-484B-8C2B-559890236E08}" destId="{E2F81148-0E1C-4CC6-A6F9-950185029BA1}" srcOrd="0" destOrd="0" presId="urn:microsoft.com/office/officeart/2008/layout/LinedList"/>
    <dgm:cxn modelId="{6E3CF332-AC87-4D79-A7D6-33D2D987AEEB}" type="presParOf" srcId="{0642D712-EE81-437B-BA70-A6438346C5B0}" destId="{97FCFAEF-660B-47FF-8B78-0BDE0CF1FFD3}" srcOrd="0" destOrd="0" presId="urn:microsoft.com/office/officeart/2008/layout/LinedList"/>
    <dgm:cxn modelId="{779CC9C4-D683-48EB-B547-29228D5D74AA}" type="presParOf" srcId="{0642D712-EE81-437B-BA70-A6438346C5B0}" destId="{9456B727-A4E0-4752-A0B0-0F124A598CF0}" srcOrd="1" destOrd="0" presId="urn:microsoft.com/office/officeart/2008/layout/LinedList"/>
    <dgm:cxn modelId="{B8E6E830-0FA0-486F-AD55-9EAE004DB3F3}" type="presParOf" srcId="{9456B727-A4E0-4752-A0B0-0F124A598CF0}" destId="{692E7032-CC2C-429C-A2F8-A9AA85DD415D}" srcOrd="0" destOrd="0" presId="urn:microsoft.com/office/officeart/2008/layout/LinedList"/>
    <dgm:cxn modelId="{09C19FA5-56ED-4107-8624-196D3769769D}" type="presParOf" srcId="{9456B727-A4E0-4752-A0B0-0F124A598CF0}" destId="{018BF4F9-BE9C-439E-A549-9277D7EF4F42}" srcOrd="1" destOrd="0" presId="urn:microsoft.com/office/officeart/2008/layout/LinedList"/>
    <dgm:cxn modelId="{82CAFC8E-0FBC-4816-A8CE-9BE8BE7A77EC}" type="presParOf" srcId="{0642D712-EE81-437B-BA70-A6438346C5B0}" destId="{4E3785A3-209B-43E4-A4FC-B0196F7F2A8A}" srcOrd="2" destOrd="0" presId="urn:microsoft.com/office/officeart/2008/layout/LinedList"/>
    <dgm:cxn modelId="{E1F10B0B-EBAF-456F-86F5-F2B72BB15DC1}" type="presParOf" srcId="{0642D712-EE81-437B-BA70-A6438346C5B0}" destId="{546121EA-B677-463B-93D0-ADEC8CDFB6C9}" srcOrd="3" destOrd="0" presId="urn:microsoft.com/office/officeart/2008/layout/LinedList"/>
    <dgm:cxn modelId="{28DAA116-9CCA-4A75-B1F2-4E2BE94D69A8}" type="presParOf" srcId="{546121EA-B677-463B-93D0-ADEC8CDFB6C9}" destId="{781977D5-792E-41B5-AC07-192C9A410712}" srcOrd="0" destOrd="0" presId="urn:microsoft.com/office/officeart/2008/layout/LinedList"/>
    <dgm:cxn modelId="{57A7604C-CB36-4135-B11B-DB84DFFB8B98}" type="presParOf" srcId="{546121EA-B677-463B-93D0-ADEC8CDFB6C9}" destId="{D194F3A0-C3B8-49B1-883C-4997E2BE6F22}" srcOrd="1" destOrd="0" presId="urn:microsoft.com/office/officeart/2008/layout/LinedList"/>
    <dgm:cxn modelId="{AE9CC13F-6A6D-4CAD-B427-B05EE3F554BD}" type="presParOf" srcId="{0642D712-EE81-437B-BA70-A6438346C5B0}" destId="{61CC9CAB-BFD2-44D4-A073-5B8F6497C906}" srcOrd="4" destOrd="0" presId="urn:microsoft.com/office/officeart/2008/layout/LinedList"/>
    <dgm:cxn modelId="{1A64B143-13C8-4D16-808F-5C95E832ED01}" type="presParOf" srcId="{0642D712-EE81-437B-BA70-A6438346C5B0}" destId="{F6CB5498-73C3-48EB-B9B7-5BE43D75F969}" srcOrd="5" destOrd="0" presId="urn:microsoft.com/office/officeart/2008/layout/LinedList"/>
    <dgm:cxn modelId="{101763D1-CA84-4510-829F-B19DAEBC5ED3}" type="presParOf" srcId="{F6CB5498-73C3-48EB-B9B7-5BE43D75F969}" destId="{E2910FFA-4945-4B8F-A754-3365EEC402C6}" srcOrd="0" destOrd="0" presId="urn:microsoft.com/office/officeart/2008/layout/LinedList"/>
    <dgm:cxn modelId="{5264649C-6FC0-46CE-AE59-77A2A7C45773}" type="presParOf" srcId="{F6CB5498-73C3-48EB-B9B7-5BE43D75F969}" destId="{82759EE6-96CC-4499-B5CB-D3F50F46A1F3}" srcOrd="1" destOrd="0" presId="urn:microsoft.com/office/officeart/2008/layout/LinedList"/>
    <dgm:cxn modelId="{BCF7697D-D151-48C3-96F3-72102C3CE919}" type="presParOf" srcId="{0642D712-EE81-437B-BA70-A6438346C5B0}" destId="{18143621-CE1A-4828-A3FB-54AD2C971D8F}" srcOrd="6" destOrd="0" presId="urn:microsoft.com/office/officeart/2008/layout/LinedList"/>
    <dgm:cxn modelId="{1C7516E7-EA91-43B4-979B-23296502111E}" type="presParOf" srcId="{0642D712-EE81-437B-BA70-A6438346C5B0}" destId="{BED0F703-CDC1-4FC0-9316-CC716E56041D}" srcOrd="7" destOrd="0" presId="urn:microsoft.com/office/officeart/2008/layout/LinedList"/>
    <dgm:cxn modelId="{8282F931-27E7-4795-9A70-D47F44C9A08E}" type="presParOf" srcId="{BED0F703-CDC1-4FC0-9316-CC716E56041D}" destId="{D0B00A97-0AB3-439E-AD67-92C0951A80E1}" srcOrd="0" destOrd="0" presId="urn:microsoft.com/office/officeart/2008/layout/LinedList"/>
    <dgm:cxn modelId="{5D27788A-F990-4A17-BA91-F093B0A25D89}" type="presParOf" srcId="{BED0F703-CDC1-4FC0-9316-CC716E56041D}" destId="{60586E69-FD7A-4A1C-8D70-BE35FE0FB125}" srcOrd="1" destOrd="0" presId="urn:microsoft.com/office/officeart/2008/layout/LinedList"/>
    <dgm:cxn modelId="{1C0EAD09-65EB-45D7-AB1F-4234F29A9BC6}" type="presParOf" srcId="{0642D712-EE81-437B-BA70-A6438346C5B0}" destId="{7F2613C7-4135-47F3-8B0A-E0B468F07D68}" srcOrd="8" destOrd="0" presId="urn:microsoft.com/office/officeart/2008/layout/LinedList"/>
    <dgm:cxn modelId="{77D3BB7D-378E-48FD-A64C-F3DFFFD4485C}" type="presParOf" srcId="{0642D712-EE81-437B-BA70-A6438346C5B0}" destId="{36271349-F8DA-46C4-9DDC-BEA5C9A6DFFD}" srcOrd="9" destOrd="0" presId="urn:microsoft.com/office/officeart/2008/layout/LinedList"/>
    <dgm:cxn modelId="{976E0324-7F12-4322-8CD8-3704C4DEEFDC}" type="presParOf" srcId="{36271349-F8DA-46C4-9DDC-BEA5C9A6DFFD}" destId="{7E3D7BE9-B6F8-4070-B003-605BDB82469D}" srcOrd="0" destOrd="0" presId="urn:microsoft.com/office/officeart/2008/layout/LinedList"/>
    <dgm:cxn modelId="{D6F710E8-BAF7-4813-8545-62A7C9772BE6}" type="presParOf" srcId="{36271349-F8DA-46C4-9DDC-BEA5C9A6DFFD}" destId="{3A19260D-A2CF-4E27-BE34-A0D1A8938022}" srcOrd="1" destOrd="0" presId="urn:microsoft.com/office/officeart/2008/layout/LinedList"/>
    <dgm:cxn modelId="{20265E44-74E8-4675-9CAA-E9811BCCF8E5}" type="presParOf" srcId="{0642D712-EE81-437B-BA70-A6438346C5B0}" destId="{A23FB84E-C846-457F-9B94-55E6B6F9A489}" srcOrd="10" destOrd="0" presId="urn:microsoft.com/office/officeart/2008/layout/LinedList"/>
    <dgm:cxn modelId="{3BF3B131-8B03-4900-8073-15CDF5B8B9FF}" type="presParOf" srcId="{0642D712-EE81-437B-BA70-A6438346C5B0}" destId="{C9E832A3-CAEF-4F4E-B0CB-0E7A3D5C13E9}" srcOrd="11" destOrd="0" presId="urn:microsoft.com/office/officeart/2008/layout/LinedList"/>
    <dgm:cxn modelId="{229DB5C8-D4FC-4ADA-B67D-A3EFAE1C39D8}" type="presParOf" srcId="{C9E832A3-CAEF-4F4E-B0CB-0E7A3D5C13E9}" destId="{35A1E59A-1921-4DD0-AD6D-41F33EF57A69}" srcOrd="0" destOrd="0" presId="urn:microsoft.com/office/officeart/2008/layout/LinedList"/>
    <dgm:cxn modelId="{68A3A03F-C99E-468D-8234-13FCBB8348F4}" type="presParOf" srcId="{C9E832A3-CAEF-4F4E-B0CB-0E7A3D5C13E9}" destId="{FC7EB3A5-1A75-4951-B25B-6D62C9B12430}" srcOrd="1" destOrd="0" presId="urn:microsoft.com/office/officeart/2008/layout/LinedList"/>
    <dgm:cxn modelId="{61A737A8-7DE7-4BA2-A33C-A09D1504C02D}" type="presParOf" srcId="{0642D712-EE81-437B-BA70-A6438346C5B0}" destId="{2946FCC1-70B6-463D-ABB5-52EDB97489C5}" srcOrd="12" destOrd="0" presId="urn:microsoft.com/office/officeart/2008/layout/LinedList"/>
    <dgm:cxn modelId="{99F07E82-BC29-476F-9550-7472A93E180E}" type="presParOf" srcId="{0642D712-EE81-437B-BA70-A6438346C5B0}" destId="{21F03219-469E-4942-A329-D2EFBDE485CB}" srcOrd="13" destOrd="0" presId="urn:microsoft.com/office/officeart/2008/layout/LinedList"/>
    <dgm:cxn modelId="{2EEA3DD6-95C6-4AD5-A1D1-3AAC51D8B120}" type="presParOf" srcId="{21F03219-469E-4942-A329-D2EFBDE485CB}" destId="{C8C54B25-4FD3-44CB-9374-0FF19139E927}" srcOrd="0" destOrd="0" presId="urn:microsoft.com/office/officeart/2008/layout/LinedList"/>
    <dgm:cxn modelId="{CE72C952-8D2D-4F05-B15E-AA5E8827187B}" type="presParOf" srcId="{21F03219-469E-4942-A329-D2EFBDE485CB}" destId="{0D5EB01A-591B-4036-9E4C-4F389B12DD68}" srcOrd="1" destOrd="0" presId="urn:microsoft.com/office/officeart/2008/layout/LinedList"/>
    <dgm:cxn modelId="{E2032224-A77C-4F2F-A085-900BEB293202}" type="presParOf" srcId="{0642D712-EE81-437B-BA70-A6438346C5B0}" destId="{4C17D222-9B4C-4F77-AB45-93945EA3BAD0}" srcOrd="14" destOrd="0" presId="urn:microsoft.com/office/officeart/2008/layout/LinedList"/>
    <dgm:cxn modelId="{D4BDC1CF-8476-401A-9114-C38651A078B2}" type="presParOf" srcId="{0642D712-EE81-437B-BA70-A6438346C5B0}" destId="{5B3C301D-170A-4684-856D-0DF160AA6F29}" srcOrd="15" destOrd="0" presId="urn:microsoft.com/office/officeart/2008/layout/LinedList"/>
    <dgm:cxn modelId="{C85757AA-13F1-4DF4-8C44-EEAB469CF100}" type="presParOf" srcId="{5B3C301D-170A-4684-856D-0DF160AA6F29}" destId="{08DBCF09-6F36-498F-BF7D-F6E2E7690CDB}" srcOrd="0" destOrd="0" presId="urn:microsoft.com/office/officeart/2008/layout/LinedList"/>
    <dgm:cxn modelId="{98595954-3297-47F7-B213-4B84DAECD0F0}" type="presParOf" srcId="{5B3C301D-170A-4684-856D-0DF160AA6F29}" destId="{8D12C635-E871-4F59-9EB4-FE6B3445D928}" srcOrd="1" destOrd="0" presId="urn:microsoft.com/office/officeart/2008/layout/LinedList"/>
    <dgm:cxn modelId="{A199E532-C3B6-40CC-97E5-F37BA3772EED}" type="presParOf" srcId="{0642D712-EE81-437B-BA70-A6438346C5B0}" destId="{265CF4BE-5480-4FB8-BBF6-EF5BEB1E9E04}" srcOrd="16" destOrd="0" presId="urn:microsoft.com/office/officeart/2008/layout/LinedList"/>
    <dgm:cxn modelId="{D40C4081-8CAE-4152-A94D-9EAFD10A92D7}" type="presParOf" srcId="{0642D712-EE81-437B-BA70-A6438346C5B0}" destId="{48491EC6-B0BE-40CD-B7E5-9B8B65A4A845}" srcOrd="17" destOrd="0" presId="urn:microsoft.com/office/officeart/2008/layout/LinedList"/>
    <dgm:cxn modelId="{DAFB18AF-90FF-472E-BE72-FFC8A51A5588}" type="presParOf" srcId="{48491EC6-B0BE-40CD-B7E5-9B8B65A4A845}" destId="{0E4075F2-92BC-4AD2-9335-9E17C3511F93}" srcOrd="0" destOrd="0" presId="urn:microsoft.com/office/officeart/2008/layout/LinedList"/>
    <dgm:cxn modelId="{00D1E20B-25E5-43D3-B443-ECFBB8D95248}" type="presParOf" srcId="{48491EC6-B0BE-40CD-B7E5-9B8B65A4A845}" destId="{5526BCC0-CAEA-4BB4-9171-868DC2B20FF1}" srcOrd="1" destOrd="0" presId="urn:microsoft.com/office/officeart/2008/layout/LinedList"/>
    <dgm:cxn modelId="{9EF59347-6A10-412C-A0DB-7413699C8474}" type="presParOf" srcId="{0642D712-EE81-437B-BA70-A6438346C5B0}" destId="{EC4F01E6-6DAD-462D-9C58-3771F0F49499}" srcOrd="18" destOrd="0" presId="urn:microsoft.com/office/officeart/2008/layout/LinedList"/>
    <dgm:cxn modelId="{E9F2F732-B14C-4072-BE45-07E817383B4F}" type="presParOf" srcId="{0642D712-EE81-437B-BA70-A6438346C5B0}" destId="{F1DB1CB1-E72F-4DDD-9534-A26F4BF3AF52}" srcOrd="19" destOrd="0" presId="urn:microsoft.com/office/officeart/2008/layout/LinedList"/>
    <dgm:cxn modelId="{A172A46B-4561-4746-AA02-96E5943A5EF1}" type="presParOf" srcId="{F1DB1CB1-E72F-4DDD-9534-A26F4BF3AF52}" destId="{E2F81148-0E1C-4CC6-A6F9-950185029BA1}" srcOrd="0" destOrd="0" presId="urn:microsoft.com/office/officeart/2008/layout/LinedList"/>
    <dgm:cxn modelId="{6EEA0347-7CB2-44DD-A2E2-82BC7B979513}" type="presParOf" srcId="{F1DB1CB1-E72F-4DDD-9534-A26F4BF3AF52}" destId="{1509EB26-6153-4E21-A163-53A5B6F68D4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E8EB40-3856-4F01-9EB3-9227BBF1DBB7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87383BE-F7C2-4425-BEDF-8D09F090E18B}">
      <dgm:prSet custT="1"/>
      <dgm:spPr/>
      <dgm:t>
        <a:bodyPr/>
        <a:lstStyle/>
        <a:p>
          <a:r>
            <a:rPr lang="hr-HR" sz="3200" b="1" dirty="0"/>
            <a:t>GLUMAC ili GLUMICA </a:t>
          </a:r>
          <a:endParaRPr lang="en-US" sz="3200" b="1" dirty="0"/>
        </a:p>
      </dgm:t>
    </dgm:pt>
    <dgm:pt modelId="{B0A57EDF-45A8-42EA-B207-60657EE8D4E9}" type="parTrans" cxnId="{FFCE14D4-3565-4CBA-9EDB-B4CC468A2F91}">
      <dgm:prSet/>
      <dgm:spPr/>
      <dgm:t>
        <a:bodyPr/>
        <a:lstStyle/>
        <a:p>
          <a:endParaRPr lang="en-US"/>
        </a:p>
      </dgm:t>
    </dgm:pt>
    <dgm:pt modelId="{AD2DD4C3-9A64-44FD-9D20-A2313A600405}" type="sibTrans" cxnId="{FFCE14D4-3565-4CBA-9EDB-B4CC468A2F91}">
      <dgm:prSet/>
      <dgm:spPr/>
      <dgm:t>
        <a:bodyPr/>
        <a:lstStyle/>
        <a:p>
          <a:endParaRPr lang="en-US"/>
        </a:p>
      </dgm:t>
    </dgm:pt>
    <dgm:pt modelId="{606D5D9E-9617-4ADA-8656-551826A8045B}">
      <dgm:prSet custT="1"/>
      <dgm:spPr/>
      <dgm:t>
        <a:bodyPr/>
        <a:lstStyle/>
        <a:p>
          <a:r>
            <a:rPr lang="hr-HR" sz="3200" b="1" dirty="0"/>
            <a:t>REDATELJ</a:t>
          </a:r>
          <a:endParaRPr lang="en-US" sz="3200" b="1" dirty="0"/>
        </a:p>
      </dgm:t>
    </dgm:pt>
    <dgm:pt modelId="{59FE8BE5-4EA7-4235-A284-5FA651205EBC}" type="parTrans" cxnId="{0C6916DD-DDC6-45F1-83A8-0BD0B2B5FE72}">
      <dgm:prSet/>
      <dgm:spPr/>
      <dgm:t>
        <a:bodyPr/>
        <a:lstStyle/>
        <a:p>
          <a:endParaRPr lang="en-US"/>
        </a:p>
      </dgm:t>
    </dgm:pt>
    <dgm:pt modelId="{3B1E6657-4E05-43EE-9D0E-65033C8505D4}" type="sibTrans" cxnId="{0C6916DD-DDC6-45F1-83A8-0BD0B2B5FE72}">
      <dgm:prSet/>
      <dgm:spPr/>
      <dgm:t>
        <a:bodyPr/>
        <a:lstStyle/>
        <a:p>
          <a:endParaRPr lang="en-US"/>
        </a:p>
      </dgm:t>
    </dgm:pt>
    <dgm:pt modelId="{1B339DEA-A76B-42CE-A2B3-0AFDC4931F06}">
      <dgm:prSet custT="1"/>
      <dgm:spPr/>
      <dgm:t>
        <a:bodyPr/>
        <a:lstStyle/>
        <a:p>
          <a:r>
            <a:rPr lang="hr-HR" sz="3200" b="1" dirty="0"/>
            <a:t>„KUĆNI” DRAMATURG </a:t>
          </a:r>
          <a:endParaRPr lang="en-US" sz="3200" b="1" dirty="0"/>
        </a:p>
      </dgm:t>
    </dgm:pt>
    <dgm:pt modelId="{DA50BC89-614C-4D50-89BC-A9015713A1F4}" type="parTrans" cxnId="{1C3A1BB1-29CB-4224-8306-7CB85ECF8D12}">
      <dgm:prSet/>
      <dgm:spPr/>
      <dgm:t>
        <a:bodyPr/>
        <a:lstStyle/>
        <a:p>
          <a:endParaRPr lang="en-US"/>
        </a:p>
      </dgm:t>
    </dgm:pt>
    <dgm:pt modelId="{8990F806-A86E-4482-8F05-5D20B28903CA}" type="sibTrans" cxnId="{1C3A1BB1-29CB-4224-8306-7CB85ECF8D12}">
      <dgm:prSet/>
      <dgm:spPr/>
      <dgm:t>
        <a:bodyPr/>
        <a:lstStyle/>
        <a:p>
          <a:endParaRPr lang="en-US"/>
        </a:p>
      </dgm:t>
    </dgm:pt>
    <dgm:pt modelId="{0BF55583-536E-4EC6-A111-38B480E861D6}">
      <dgm:prSet custT="1"/>
      <dgm:spPr/>
      <dgm:t>
        <a:bodyPr/>
        <a:lstStyle/>
        <a:p>
          <a:r>
            <a:rPr lang="hr-HR" sz="3200" b="1" dirty="0"/>
            <a:t>SCENOGRAF</a:t>
          </a:r>
          <a:endParaRPr lang="en-US" sz="3200" b="1" dirty="0"/>
        </a:p>
      </dgm:t>
    </dgm:pt>
    <dgm:pt modelId="{BC07459B-4858-4767-8A83-043E85A6BEBD}" type="parTrans" cxnId="{F7451A8A-360A-4A00-8745-10AC4E1BDA28}">
      <dgm:prSet/>
      <dgm:spPr/>
      <dgm:t>
        <a:bodyPr/>
        <a:lstStyle/>
        <a:p>
          <a:endParaRPr lang="en-US"/>
        </a:p>
      </dgm:t>
    </dgm:pt>
    <dgm:pt modelId="{15967587-EFDF-4C77-8F96-BAF741C8583A}" type="sibTrans" cxnId="{F7451A8A-360A-4A00-8745-10AC4E1BDA28}">
      <dgm:prSet/>
      <dgm:spPr/>
      <dgm:t>
        <a:bodyPr/>
        <a:lstStyle/>
        <a:p>
          <a:endParaRPr lang="en-US"/>
        </a:p>
      </dgm:t>
    </dgm:pt>
    <dgm:pt modelId="{C342A22B-1D2A-4FDF-9EB0-E144035D693E}">
      <dgm:prSet custT="1"/>
      <dgm:spPr/>
      <dgm:t>
        <a:bodyPr/>
        <a:lstStyle/>
        <a:p>
          <a:r>
            <a:rPr lang="hr-HR" sz="3200" b="1" dirty="0"/>
            <a:t>KOSTIMOGRAF</a:t>
          </a:r>
          <a:endParaRPr lang="en-US" sz="3200" b="1" dirty="0"/>
        </a:p>
      </dgm:t>
    </dgm:pt>
    <dgm:pt modelId="{69A1F09D-C744-4EC0-AE9C-25BCB254794A}" type="parTrans" cxnId="{DD6095B8-ECBA-4D95-AFC8-2813BBDC3F9C}">
      <dgm:prSet/>
      <dgm:spPr/>
      <dgm:t>
        <a:bodyPr/>
        <a:lstStyle/>
        <a:p>
          <a:endParaRPr lang="en-US"/>
        </a:p>
      </dgm:t>
    </dgm:pt>
    <dgm:pt modelId="{CE0DC793-0FDB-43F0-ADDD-44D323F45737}" type="sibTrans" cxnId="{DD6095B8-ECBA-4D95-AFC8-2813BBDC3F9C}">
      <dgm:prSet/>
      <dgm:spPr/>
      <dgm:t>
        <a:bodyPr/>
        <a:lstStyle/>
        <a:p>
          <a:endParaRPr lang="en-US"/>
        </a:p>
      </dgm:t>
    </dgm:pt>
    <dgm:pt modelId="{54C2C75F-9DC2-4034-B21C-8F5EEAE5B039}">
      <dgm:prSet custT="1"/>
      <dgm:spPr/>
      <dgm:t>
        <a:bodyPr/>
        <a:lstStyle/>
        <a:p>
          <a:r>
            <a:rPr lang="hr-HR" sz="3200" b="1" dirty="0"/>
            <a:t>KOREOGRAF</a:t>
          </a:r>
          <a:endParaRPr lang="en-US" sz="3200" b="1" dirty="0"/>
        </a:p>
      </dgm:t>
    </dgm:pt>
    <dgm:pt modelId="{C195C86C-235D-40C4-91A8-7AF3DDF47BCA}" type="parTrans" cxnId="{572E85AB-5213-44A0-A0E5-073499C4F800}">
      <dgm:prSet/>
      <dgm:spPr/>
      <dgm:t>
        <a:bodyPr/>
        <a:lstStyle/>
        <a:p>
          <a:endParaRPr lang="en-US"/>
        </a:p>
      </dgm:t>
    </dgm:pt>
    <dgm:pt modelId="{677794D7-45A5-49F4-86C9-3FCBD36EF7EF}" type="sibTrans" cxnId="{572E85AB-5213-44A0-A0E5-073499C4F800}">
      <dgm:prSet/>
      <dgm:spPr/>
      <dgm:t>
        <a:bodyPr/>
        <a:lstStyle/>
        <a:p>
          <a:endParaRPr lang="en-US"/>
        </a:p>
      </dgm:t>
    </dgm:pt>
    <dgm:pt modelId="{42D10A68-953B-4115-A1A7-20A1EF4600B5}">
      <dgm:prSet custT="1"/>
      <dgm:spPr/>
      <dgm:t>
        <a:bodyPr/>
        <a:lstStyle/>
        <a:p>
          <a:r>
            <a:rPr lang="hr-HR" sz="3200" b="1" dirty="0"/>
            <a:t>DIZAJNER SVJETLA </a:t>
          </a:r>
          <a:endParaRPr lang="en-US" sz="3200" b="1" dirty="0"/>
        </a:p>
      </dgm:t>
    </dgm:pt>
    <dgm:pt modelId="{34D8B4F2-FC06-4906-A270-E544E1F03C83}" type="parTrans" cxnId="{93ED5EF8-95DC-416F-8C85-ABF0066A35C1}">
      <dgm:prSet/>
      <dgm:spPr/>
      <dgm:t>
        <a:bodyPr/>
        <a:lstStyle/>
        <a:p>
          <a:endParaRPr lang="en-US"/>
        </a:p>
      </dgm:t>
    </dgm:pt>
    <dgm:pt modelId="{AF60075C-0122-41CE-AC93-D5282DD553DF}" type="sibTrans" cxnId="{93ED5EF8-95DC-416F-8C85-ABF0066A35C1}">
      <dgm:prSet/>
      <dgm:spPr/>
      <dgm:t>
        <a:bodyPr/>
        <a:lstStyle/>
        <a:p>
          <a:endParaRPr lang="en-US"/>
        </a:p>
      </dgm:t>
    </dgm:pt>
    <dgm:pt modelId="{9D218AFC-3948-40F1-8CE5-2E38E34FBCAF}">
      <dgm:prSet custT="1"/>
      <dgm:spPr/>
      <dgm:t>
        <a:bodyPr/>
        <a:lstStyle/>
        <a:p>
          <a:r>
            <a:rPr lang="hr-HR" sz="3200" b="1" dirty="0"/>
            <a:t>AUTOR GLAZBE </a:t>
          </a:r>
          <a:endParaRPr lang="en-US" sz="3200" b="1" dirty="0"/>
        </a:p>
      </dgm:t>
    </dgm:pt>
    <dgm:pt modelId="{680595D2-98EA-4680-ACE3-A5EB1EE463FE}" type="parTrans" cxnId="{5CCE9C1F-2A43-4775-A309-566DEA3269E7}">
      <dgm:prSet/>
      <dgm:spPr/>
      <dgm:t>
        <a:bodyPr/>
        <a:lstStyle/>
        <a:p>
          <a:endParaRPr lang="en-US"/>
        </a:p>
      </dgm:t>
    </dgm:pt>
    <dgm:pt modelId="{495378DC-01BD-4B9A-8FE0-5EB2D6EFEE75}" type="sibTrans" cxnId="{5CCE9C1F-2A43-4775-A309-566DEA3269E7}">
      <dgm:prSet/>
      <dgm:spPr/>
      <dgm:t>
        <a:bodyPr/>
        <a:lstStyle/>
        <a:p>
          <a:endParaRPr lang="en-US"/>
        </a:p>
      </dgm:t>
    </dgm:pt>
    <dgm:pt modelId="{CAD10565-A993-44C8-BC18-58BD00E7D9B4}" type="pres">
      <dgm:prSet presAssocID="{E4E8EB40-3856-4F01-9EB3-9227BBF1DBB7}" presName="vert0" presStyleCnt="0">
        <dgm:presLayoutVars>
          <dgm:dir/>
          <dgm:animOne val="branch"/>
          <dgm:animLvl val="lvl"/>
        </dgm:presLayoutVars>
      </dgm:prSet>
      <dgm:spPr/>
    </dgm:pt>
    <dgm:pt modelId="{A8FA6089-05EF-4519-85F5-8782C3FAAC09}" type="pres">
      <dgm:prSet presAssocID="{F87383BE-F7C2-4425-BEDF-8D09F090E18B}" presName="thickLine" presStyleLbl="alignNode1" presStyleIdx="0" presStyleCnt="8"/>
      <dgm:spPr/>
    </dgm:pt>
    <dgm:pt modelId="{AD295AD3-705C-41B6-96F6-0662BD4F1C41}" type="pres">
      <dgm:prSet presAssocID="{F87383BE-F7C2-4425-BEDF-8D09F090E18B}" presName="horz1" presStyleCnt="0"/>
      <dgm:spPr/>
    </dgm:pt>
    <dgm:pt modelId="{CEA44CD2-FBB9-4022-B94C-8BDDA6059185}" type="pres">
      <dgm:prSet presAssocID="{F87383BE-F7C2-4425-BEDF-8D09F090E18B}" presName="tx1" presStyleLbl="revTx" presStyleIdx="0" presStyleCnt="8" custLinFactNeighborX="-1100" custLinFactNeighborY="0"/>
      <dgm:spPr/>
    </dgm:pt>
    <dgm:pt modelId="{8F122929-6BB0-41E1-AC51-753FEE45AC1D}" type="pres">
      <dgm:prSet presAssocID="{F87383BE-F7C2-4425-BEDF-8D09F090E18B}" presName="vert1" presStyleCnt="0"/>
      <dgm:spPr/>
    </dgm:pt>
    <dgm:pt modelId="{40499DE7-8148-4729-B6E0-A6F65967457C}" type="pres">
      <dgm:prSet presAssocID="{606D5D9E-9617-4ADA-8656-551826A8045B}" presName="thickLine" presStyleLbl="alignNode1" presStyleIdx="1" presStyleCnt="8"/>
      <dgm:spPr/>
    </dgm:pt>
    <dgm:pt modelId="{2BFFE9B5-8A66-40A3-94EA-F006D97D4114}" type="pres">
      <dgm:prSet presAssocID="{606D5D9E-9617-4ADA-8656-551826A8045B}" presName="horz1" presStyleCnt="0"/>
      <dgm:spPr/>
    </dgm:pt>
    <dgm:pt modelId="{B767F14F-865C-432E-A035-99166544D54A}" type="pres">
      <dgm:prSet presAssocID="{606D5D9E-9617-4ADA-8656-551826A8045B}" presName="tx1" presStyleLbl="revTx" presStyleIdx="1" presStyleCnt="8" custLinFactNeighborX="-1100" custLinFactNeighborY="0"/>
      <dgm:spPr/>
    </dgm:pt>
    <dgm:pt modelId="{517432F3-A479-4574-B6D9-38CFF293748C}" type="pres">
      <dgm:prSet presAssocID="{606D5D9E-9617-4ADA-8656-551826A8045B}" presName="vert1" presStyleCnt="0"/>
      <dgm:spPr/>
    </dgm:pt>
    <dgm:pt modelId="{8788AD79-1BC0-4A9E-AC22-8DCAA2101AA5}" type="pres">
      <dgm:prSet presAssocID="{1B339DEA-A76B-42CE-A2B3-0AFDC4931F06}" presName="thickLine" presStyleLbl="alignNode1" presStyleIdx="2" presStyleCnt="8"/>
      <dgm:spPr/>
    </dgm:pt>
    <dgm:pt modelId="{DDFE0171-C59A-4079-A388-721A66BDC705}" type="pres">
      <dgm:prSet presAssocID="{1B339DEA-A76B-42CE-A2B3-0AFDC4931F06}" presName="horz1" presStyleCnt="0"/>
      <dgm:spPr/>
    </dgm:pt>
    <dgm:pt modelId="{E87E25EB-BDD3-4B10-9166-F844F5E01BB0}" type="pres">
      <dgm:prSet presAssocID="{1B339DEA-A76B-42CE-A2B3-0AFDC4931F06}" presName="tx1" presStyleLbl="revTx" presStyleIdx="2" presStyleCnt="8" custLinFactNeighborX="-1100" custLinFactNeighborY="0"/>
      <dgm:spPr/>
    </dgm:pt>
    <dgm:pt modelId="{DAB7788E-4266-4A2E-84F1-A1D387337C41}" type="pres">
      <dgm:prSet presAssocID="{1B339DEA-A76B-42CE-A2B3-0AFDC4931F06}" presName="vert1" presStyleCnt="0"/>
      <dgm:spPr/>
    </dgm:pt>
    <dgm:pt modelId="{3C03AC92-FDA5-4FAA-84AF-16A0FF9E493E}" type="pres">
      <dgm:prSet presAssocID="{0BF55583-536E-4EC6-A111-38B480E861D6}" presName="thickLine" presStyleLbl="alignNode1" presStyleIdx="3" presStyleCnt="8"/>
      <dgm:spPr/>
    </dgm:pt>
    <dgm:pt modelId="{CCF718A5-D84F-46A5-8FDB-A9C543B02EA9}" type="pres">
      <dgm:prSet presAssocID="{0BF55583-536E-4EC6-A111-38B480E861D6}" presName="horz1" presStyleCnt="0"/>
      <dgm:spPr/>
    </dgm:pt>
    <dgm:pt modelId="{07AA6DFC-F6A7-472E-A469-A49E0D60B835}" type="pres">
      <dgm:prSet presAssocID="{0BF55583-536E-4EC6-A111-38B480E861D6}" presName="tx1" presStyleLbl="revTx" presStyleIdx="3" presStyleCnt="8"/>
      <dgm:spPr/>
    </dgm:pt>
    <dgm:pt modelId="{8D593274-4754-404D-9DC6-C1401B1A98F2}" type="pres">
      <dgm:prSet presAssocID="{0BF55583-536E-4EC6-A111-38B480E861D6}" presName="vert1" presStyleCnt="0"/>
      <dgm:spPr/>
    </dgm:pt>
    <dgm:pt modelId="{34144F24-6D06-4B83-82C3-044028D6B15A}" type="pres">
      <dgm:prSet presAssocID="{C342A22B-1D2A-4FDF-9EB0-E144035D693E}" presName="thickLine" presStyleLbl="alignNode1" presStyleIdx="4" presStyleCnt="8"/>
      <dgm:spPr/>
    </dgm:pt>
    <dgm:pt modelId="{6A0B4674-E8EF-4F7D-9C26-30F5064158D8}" type="pres">
      <dgm:prSet presAssocID="{C342A22B-1D2A-4FDF-9EB0-E144035D693E}" presName="horz1" presStyleCnt="0"/>
      <dgm:spPr/>
    </dgm:pt>
    <dgm:pt modelId="{77685FD4-64B6-4071-A2D3-A86D8BA82280}" type="pres">
      <dgm:prSet presAssocID="{C342A22B-1D2A-4FDF-9EB0-E144035D693E}" presName="tx1" presStyleLbl="revTx" presStyleIdx="4" presStyleCnt="8"/>
      <dgm:spPr/>
    </dgm:pt>
    <dgm:pt modelId="{A094A1D0-41B6-4E86-BE22-202745594666}" type="pres">
      <dgm:prSet presAssocID="{C342A22B-1D2A-4FDF-9EB0-E144035D693E}" presName="vert1" presStyleCnt="0"/>
      <dgm:spPr/>
    </dgm:pt>
    <dgm:pt modelId="{54CB552C-6F48-4E4B-AB79-FFB0D28088BE}" type="pres">
      <dgm:prSet presAssocID="{54C2C75F-9DC2-4034-B21C-8F5EEAE5B039}" presName="thickLine" presStyleLbl="alignNode1" presStyleIdx="5" presStyleCnt="8"/>
      <dgm:spPr/>
    </dgm:pt>
    <dgm:pt modelId="{12C56DC3-48F9-4981-80D2-215B64B5F5B3}" type="pres">
      <dgm:prSet presAssocID="{54C2C75F-9DC2-4034-B21C-8F5EEAE5B039}" presName="horz1" presStyleCnt="0"/>
      <dgm:spPr/>
    </dgm:pt>
    <dgm:pt modelId="{340791F6-31F3-4110-BEAD-ABFBD354AF8E}" type="pres">
      <dgm:prSet presAssocID="{54C2C75F-9DC2-4034-B21C-8F5EEAE5B039}" presName="tx1" presStyleLbl="revTx" presStyleIdx="5" presStyleCnt="8"/>
      <dgm:spPr/>
    </dgm:pt>
    <dgm:pt modelId="{131788A6-5034-4AC7-B5D8-0E5B3056C1B0}" type="pres">
      <dgm:prSet presAssocID="{54C2C75F-9DC2-4034-B21C-8F5EEAE5B039}" presName="vert1" presStyleCnt="0"/>
      <dgm:spPr/>
    </dgm:pt>
    <dgm:pt modelId="{9EEDB85E-5447-4C7B-87A4-B3D2FF3B03E9}" type="pres">
      <dgm:prSet presAssocID="{42D10A68-953B-4115-A1A7-20A1EF4600B5}" presName="thickLine" presStyleLbl="alignNode1" presStyleIdx="6" presStyleCnt="8"/>
      <dgm:spPr/>
    </dgm:pt>
    <dgm:pt modelId="{45760C89-E8DA-4EDA-8608-D02550B2B931}" type="pres">
      <dgm:prSet presAssocID="{42D10A68-953B-4115-A1A7-20A1EF4600B5}" presName="horz1" presStyleCnt="0"/>
      <dgm:spPr/>
    </dgm:pt>
    <dgm:pt modelId="{451066CD-0E3F-4E03-938D-F52134EB2A9D}" type="pres">
      <dgm:prSet presAssocID="{42D10A68-953B-4115-A1A7-20A1EF4600B5}" presName="tx1" presStyleLbl="revTx" presStyleIdx="6" presStyleCnt="8"/>
      <dgm:spPr/>
    </dgm:pt>
    <dgm:pt modelId="{6155DE46-B9E1-4476-9CE3-B3036C7C991D}" type="pres">
      <dgm:prSet presAssocID="{42D10A68-953B-4115-A1A7-20A1EF4600B5}" presName="vert1" presStyleCnt="0"/>
      <dgm:spPr/>
    </dgm:pt>
    <dgm:pt modelId="{F2127797-B7B1-45B5-B641-7CD7A5E8DDC4}" type="pres">
      <dgm:prSet presAssocID="{9D218AFC-3948-40F1-8CE5-2E38E34FBCAF}" presName="thickLine" presStyleLbl="alignNode1" presStyleIdx="7" presStyleCnt="8"/>
      <dgm:spPr/>
    </dgm:pt>
    <dgm:pt modelId="{2FC93C31-0F7D-4178-90C5-D0336FE32CA3}" type="pres">
      <dgm:prSet presAssocID="{9D218AFC-3948-40F1-8CE5-2E38E34FBCAF}" presName="horz1" presStyleCnt="0"/>
      <dgm:spPr/>
    </dgm:pt>
    <dgm:pt modelId="{AC138147-2007-412A-BA07-EF50DFD32A42}" type="pres">
      <dgm:prSet presAssocID="{9D218AFC-3948-40F1-8CE5-2E38E34FBCAF}" presName="tx1" presStyleLbl="revTx" presStyleIdx="7" presStyleCnt="8"/>
      <dgm:spPr/>
    </dgm:pt>
    <dgm:pt modelId="{7787C9F3-A20E-47DE-8678-C612C5E0D7B7}" type="pres">
      <dgm:prSet presAssocID="{9D218AFC-3948-40F1-8CE5-2E38E34FBCAF}" presName="vert1" presStyleCnt="0"/>
      <dgm:spPr/>
    </dgm:pt>
  </dgm:ptLst>
  <dgm:cxnLst>
    <dgm:cxn modelId="{7AA0F301-B3FA-4856-8E76-1E00234EB2C6}" type="presOf" srcId="{606D5D9E-9617-4ADA-8656-551826A8045B}" destId="{B767F14F-865C-432E-A035-99166544D54A}" srcOrd="0" destOrd="0" presId="urn:microsoft.com/office/officeart/2008/layout/LinedList"/>
    <dgm:cxn modelId="{1D89390B-124F-4FD8-9607-2E317D159AA4}" type="presOf" srcId="{42D10A68-953B-4115-A1A7-20A1EF4600B5}" destId="{451066CD-0E3F-4E03-938D-F52134EB2A9D}" srcOrd="0" destOrd="0" presId="urn:microsoft.com/office/officeart/2008/layout/LinedList"/>
    <dgm:cxn modelId="{48370B1D-0CA5-468A-B791-BABB28CFB372}" type="presOf" srcId="{C342A22B-1D2A-4FDF-9EB0-E144035D693E}" destId="{77685FD4-64B6-4071-A2D3-A86D8BA82280}" srcOrd="0" destOrd="0" presId="urn:microsoft.com/office/officeart/2008/layout/LinedList"/>
    <dgm:cxn modelId="{5CCE9C1F-2A43-4775-A309-566DEA3269E7}" srcId="{E4E8EB40-3856-4F01-9EB3-9227BBF1DBB7}" destId="{9D218AFC-3948-40F1-8CE5-2E38E34FBCAF}" srcOrd="7" destOrd="0" parTransId="{680595D2-98EA-4680-ACE3-A5EB1EE463FE}" sibTransId="{495378DC-01BD-4B9A-8FE0-5EB2D6EFEE75}"/>
    <dgm:cxn modelId="{BD376952-D9AB-44E1-9DE4-68B00276D48A}" type="presOf" srcId="{9D218AFC-3948-40F1-8CE5-2E38E34FBCAF}" destId="{AC138147-2007-412A-BA07-EF50DFD32A42}" srcOrd="0" destOrd="0" presId="urn:microsoft.com/office/officeart/2008/layout/LinedList"/>
    <dgm:cxn modelId="{F7451A8A-360A-4A00-8745-10AC4E1BDA28}" srcId="{E4E8EB40-3856-4F01-9EB3-9227BBF1DBB7}" destId="{0BF55583-536E-4EC6-A111-38B480E861D6}" srcOrd="3" destOrd="0" parTransId="{BC07459B-4858-4767-8A83-043E85A6BEBD}" sibTransId="{15967587-EFDF-4C77-8F96-BAF741C8583A}"/>
    <dgm:cxn modelId="{1FAE6E8E-F47F-466E-89A4-F5D6E6803132}" type="presOf" srcId="{0BF55583-536E-4EC6-A111-38B480E861D6}" destId="{07AA6DFC-F6A7-472E-A469-A49E0D60B835}" srcOrd="0" destOrd="0" presId="urn:microsoft.com/office/officeart/2008/layout/LinedList"/>
    <dgm:cxn modelId="{56A6F393-5B34-4D4A-82BB-A78F6AB527CB}" type="presOf" srcId="{54C2C75F-9DC2-4034-B21C-8F5EEAE5B039}" destId="{340791F6-31F3-4110-BEAD-ABFBD354AF8E}" srcOrd="0" destOrd="0" presId="urn:microsoft.com/office/officeart/2008/layout/LinedList"/>
    <dgm:cxn modelId="{9B30DCA5-0280-4D90-9F1C-8D568A2F6DC1}" type="presOf" srcId="{F87383BE-F7C2-4425-BEDF-8D09F090E18B}" destId="{CEA44CD2-FBB9-4022-B94C-8BDDA6059185}" srcOrd="0" destOrd="0" presId="urn:microsoft.com/office/officeart/2008/layout/LinedList"/>
    <dgm:cxn modelId="{572E85AB-5213-44A0-A0E5-073499C4F800}" srcId="{E4E8EB40-3856-4F01-9EB3-9227BBF1DBB7}" destId="{54C2C75F-9DC2-4034-B21C-8F5EEAE5B039}" srcOrd="5" destOrd="0" parTransId="{C195C86C-235D-40C4-91A8-7AF3DDF47BCA}" sibTransId="{677794D7-45A5-49F4-86C9-3FCBD36EF7EF}"/>
    <dgm:cxn modelId="{1C3A1BB1-29CB-4224-8306-7CB85ECF8D12}" srcId="{E4E8EB40-3856-4F01-9EB3-9227BBF1DBB7}" destId="{1B339DEA-A76B-42CE-A2B3-0AFDC4931F06}" srcOrd="2" destOrd="0" parTransId="{DA50BC89-614C-4D50-89BC-A9015713A1F4}" sibTransId="{8990F806-A86E-4482-8F05-5D20B28903CA}"/>
    <dgm:cxn modelId="{DD6095B8-ECBA-4D95-AFC8-2813BBDC3F9C}" srcId="{E4E8EB40-3856-4F01-9EB3-9227BBF1DBB7}" destId="{C342A22B-1D2A-4FDF-9EB0-E144035D693E}" srcOrd="4" destOrd="0" parTransId="{69A1F09D-C744-4EC0-AE9C-25BCB254794A}" sibTransId="{CE0DC793-0FDB-43F0-ADDD-44D323F45737}"/>
    <dgm:cxn modelId="{298573CF-A63C-4586-9B93-00D24B8FAD4D}" type="presOf" srcId="{E4E8EB40-3856-4F01-9EB3-9227BBF1DBB7}" destId="{CAD10565-A993-44C8-BC18-58BD00E7D9B4}" srcOrd="0" destOrd="0" presId="urn:microsoft.com/office/officeart/2008/layout/LinedList"/>
    <dgm:cxn modelId="{FFCE14D4-3565-4CBA-9EDB-B4CC468A2F91}" srcId="{E4E8EB40-3856-4F01-9EB3-9227BBF1DBB7}" destId="{F87383BE-F7C2-4425-BEDF-8D09F090E18B}" srcOrd="0" destOrd="0" parTransId="{B0A57EDF-45A8-42EA-B207-60657EE8D4E9}" sibTransId="{AD2DD4C3-9A64-44FD-9D20-A2313A600405}"/>
    <dgm:cxn modelId="{99867ADC-4F75-470C-9E92-677459338810}" type="presOf" srcId="{1B339DEA-A76B-42CE-A2B3-0AFDC4931F06}" destId="{E87E25EB-BDD3-4B10-9166-F844F5E01BB0}" srcOrd="0" destOrd="0" presId="urn:microsoft.com/office/officeart/2008/layout/LinedList"/>
    <dgm:cxn modelId="{0C6916DD-DDC6-45F1-83A8-0BD0B2B5FE72}" srcId="{E4E8EB40-3856-4F01-9EB3-9227BBF1DBB7}" destId="{606D5D9E-9617-4ADA-8656-551826A8045B}" srcOrd="1" destOrd="0" parTransId="{59FE8BE5-4EA7-4235-A284-5FA651205EBC}" sibTransId="{3B1E6657-4E05-43EE-9D0E-65033C8505D4}"/>
    <dgm:cxn modelId="{93ED5EF8-95DC-416F-8C85-ABF0066A35C1}" srcId="{E4E8EB40-3856-4F01-9EB3-9227BBF1DBB7}" destId="{42D10A68-953B-4115-A1A7-20A1EF4600B5}" srcOrd="6" destOrd="0" parTransId="{34D8B4F2-FC06-4906-A270-E544E1F03C83}" sibTransId="{AF60075C-0122-41CE-AC93-D5282DD553DF}"/>
    <dgm:cxn modelId="{E99101A7-C81B-4646-B78B-B2D79F546376}" type="presParOf" srcId="{CAD10565-A993-44C8-BC18-58BD00E7D9B4}" destId="{A8FA6089-05EF-4519-85F5-8782C3FAAC09}" srcOrd="0" destOrd="0" presId="urn:microsoft.com/office/officeart/2008/layout/LinedList"/>
    <dgm:cxn modelId="{1DD388DE-907C-4213-BDE2-143F36C06632}" type="presParOf" srcId="{CAD10565-A993-44C8-BC18-58BD00E7D9B4}" destId="{AD295AD3-705C-41B6-96F6-0662BD4F1C41}" srcOrd="1" destOrd="0" presId="urn:microsoft.com/office/officeart/2008/layout/LinedList"/>
    <dgm:cxn modelId="{2439B282-5F10-4557-997F-5EA783A7E29C}" type="presParOf" srcId="{AD295AD3-705C-41B6-96F6-0662BD4F1C41}" destId="{CEA44CD2-FBB9-4022-B94C-8BDDA6059185}" srcOrd="0" destOrd="0" presId="urn:microsoft.com/office/officeart/2008/layout/LinedList"/>
    <dgm:cxn modelId="{2583A538-67B2-4CBB-849A-2303D9D0B0AB}" type="presParOf" srcId="{AD295AD3-705C-41B6-96F6-0662BD4F1C41}" destId="{8F122929-6BB0-41E1-AC51-753FEE45AC1D}" srcOrd="1" destOrd="0" presId="urn:microsoft.com/office/officeart/2008/layout/LinedList"/>
    <dgm:cxn modelId="{E956E4F0-30FD-455B-86DF-CD44ED881623}" type="presParOf" srcId="{CAD10565-A993-44C8-BC18-58BD00E7D9B4}" destId="{40499DE7-8148-4729-B6E0-A6F65967457C}" srcOrd="2" destOrd="0" presId="urn:microsoft.com/office/officeart/2008/layout/LinedList"/>
    <dgm:cxn modelId="{C0DD13D6-196C-499B-BBF4-C6BC7D560B04}" type="presParOf" srcId="{CAD10565-A993-44C8-BC18-58BD00E7D9B4}" destId="{2BFFE9B5-8A66-40A3-94EA-F006D97D4114}" srcOrd="3" destOrd="0" presId="urn:microsoft.com/office/officeart/2008/layout/LinedList"/>
    <dgm:cxn modelId="{67DCAF30-0B09-475B-9749-B4C551DF59A9}" type="presParOf" srcId="{2BFFE9B5-8A66-40A3-94EA-F006D97D4114}" destId="{B767F14F-865C-432E-A035-99166544D54A}" srcOrd="0" destOrd="0" presId="urn:microsoft.com/office/officeart/2008/layout/LinedList"/>
    <dgm:cxn modelId="{8F8B9EB5-FC3E-451A-B1A5-4096255389FA}" type="presParOf" srcId="{2BFFE9B5-8A66-40A3-94EA-F006D97D4114}" destId="{517432F3-A479-4574-B6D9-38CFF293748C}" srcOrd="1" destOrd="0" presId="urn:microsoft.com/office/officeart/2008/layout/LinedList"/>
    <dgm:cxn modelId="{AA5DE768-B941-43EB-B2F1-B89C01B33B6E}" type="presParOf" srcId="{CAD10565-A993-44C8-BC18-58BD00E7D9B4}" destId="{8788AD79-1BC0-4A9E-AC22-8DCAA2101AA5}" srcOrd="4" destOrd="0" presId="urn:microsoft.com/office/officeart/2008/layout/LinedList"/>
    <dgm:cxn modelId="{40F4D812-8151-47A1-9AAC-E97FD01D35BD}" type="presParOf" srcId="{CAD10565-A993-44C8-BC18-58BD00E7D9B4}" destId="{DDFE0171-C59A-4079-A388-721A66BDC705}" srcOrd="5" destOrd="0" presId="urn:microsoft.com/office/officeart/2008/layout/LinedList"/>
    <dgm:cxn modelId="{8C9CCECF-E2F8-45C9-9FF2-3C6E3664DF8D}" type="presParOf" srcId="{DDFE0171-C59A-4079-A388-721A66BDC705}" destId="{E87E25EB-BDD3-4B10-9166-F844F5E01BB0}" srcOrd="0" destOrd="0" presId="urn:microsoft.com/office/officeart/2008/layout/LinedList"/>
    <dgm:cxn modelId="{64EA41F2-9B37-4E76-A940-1D8D998469BA}" type="presParOf" srcId="{DDFE0171-C59A-4079-A388-721A66BDC705}" destId="{DAB7788E-4266-4A2E-84F1-A1D387337C41}" srcOrd="1" destOrd="0" presId="urn:microsoft.com/office/officeart/2008/layout/LinedList"/>
    <dgm:cxn modelId="{947B89F5-CEE4-4444-8F36-D6C5246C755D}" type="presParOf" srcId="{CAD10565-A993-44C8-BC18-58BD00E7D9B4}" destId="{3C03AC92-FDA5-4FAA-84AF-16A0FF9E493E}" srcOrd="6" destOrd="0" presId="urn:microsoft.com/office/officeart/2008/layout/LinedList"/>
    <dgm:cxn modelId="{A65FAF30-73AE-43CA-AEEF-3AF2A0769D8D}" type="presParOf" srcId="{CAD10565-A993-44C8-BC18-58BD00E7D9B4}" destId="{CCF718A5-D84F-46A5-8FDB-A9C543B02EA9}" srcOrd="7" destOrd="0" presId="urn:microsoft.com/office/officeart/2008/layout/LinedList"/>
    <dgm:cxn modelId="{3A5FB093-63FF-4387-A409-6D1369AAFF50}" type="presParOf" srcId="{CCF718A5-D84F-46A5-8FDB-A9C543B02EA9}" destId="{07AA6DFC-F6A7-472E-A469-A49E0D60B835}" srcOrd="0" destOrd="0" presId="urn:microsoft.com/office/officeart/2008/layout/LinedList"/>
    <dgm:cxn modelId="{7C18322F-6A5F-49EC-856D-4AD48956C669}" type="presParOf" srcId="{CCF718A5-D84F-46A5-8FDB-A9C543B02EA9}" destId="{8D593274-4754-404D-9DC6-C1401B1A98F2}" srcOrd="1" destOrd="0" presId="urn:microsoft.com/office/officeart/2008/layout/LinedList"/>
    <dgm:cxn modelId="{B1BAFDC5-132C-4439-A135-E1E828945687}" type="presParOf" srcId="{CAD10565-A993-44C8-BC18-58BD00E7D9B4}" destId="{34144F24-6D06-4B83-82C3-044028D6B15A}" srcOrd="8" destOrd="0" presId="urn:microsoft.com/office/officeart/2008/layout/LinedList"/>
    <dgm:cxn modelId="{B43141AF-C22F-428B-BD2B-F71F5F945B96}" type="presParOf" srcId="{CAD10565-A993-44C8-BC18-58BD00E7D9B4}" destId="{6A0B4674-E8EF-4F7D-9C26-30F5064158D8}" srcOrd="9" destOrd="0" presId="urn:microsoft.com/office/officeart/2008/layout/LinedList"/>
    <dgm:cxn modelId="{D40C95B1-8D8A-46D2-9265-0154BA77A350}" type="presParOf" srcId="{6A0B4674-E8EF-4F7D-9C26-30F5064158D8}" destId="{77685FD4-64B6-4071-A2D3-A86D8BA82280}" srcOrd="0" destOrd="0" presId="urn:microsoft.com/office/officeart/2008/layout/LinedList"/>
    <dgm:cxn modelId="{254320B7-2FAF-414F-BF98-05EFB19D3472}" type="presParOf" srcId="{6A0B4674-E8EF-4F7D-9C26-30F5064158D8}" destId="{A094A1D0-41B6-4E86-BE22-202745594666}" srcOrd="1" destOrd="0" presId="urn:microsoft.com/office/officeart/2008/layout/LinedList"/>
    <dgm:cxn modelId="{45F72ECA-9A0A-4C18-A0AB-C7801328D1BA}" type="presParOf" srcId="{CAD10565-A993-44C8-BC18-58BD00E7D9B4}" destId="{54CB552C-6F48-4E4B-AB79-FFB0D28088BE}" srcOrd="10" destOrd="0" presId="urn:microsoft.com/office/officeart/2008/layout/LinedList"/>
    <dgm:cxn modelId="{CD221C30-403D-4228-AB22-DAE985B160FC}" type="presParOf" srcId="{CAD10565-A993-44C8-BC18-58BD00E7D9B4}" destId="{12C56DC3-48F9-4981-80D2-215B64B5F5B3}" srcOrd="11" destOrd="0" presId="urn:microsoft.com/office/officeart/2008/layout/LinedList"/>
    <dgm:cxn modelId="{4CA91C43-F750-4699-9019-858D1C13548A}" type="presParOf" srcId="{12C56DC3-48F9-4981-80D2-215B64B5F5B3}" destId="{340791F6-31F3-4110-BEAD-ABFBD354AF8E}" srcOrd="0" destOrd="0" presId="urn:microsoft.com/office/officeart/2008/layout/LinedList"/>
    <dgm:cxn modelId="{72D03377-5784-469F-B2F4-4CBB051D1E9C}" type="presParOf" srcId="{12C56DC3-48F9-4981-80D2-215B64B5F5B3}" destId="{131788A6-5034-4AC7-B5D8-0E5B3056C1B0}" srcOrd="1" destOrd="0" presId="urn:microsoft.com/office/officeart/2008/layout/LinedList"/>
    <dgm:cxn modelId="{1E4C4F84-0C8C-4F8C-A501-3B827144DABF}" type="presParOf" srcId="{CAD10565-A993-44C8-BC18-58BD00E7D9B4}" destId="{9EEDB85E-5447-4C7B-87A4-B3D2FF3B03E9}" srcOrd="12" destOrd="0" presId="urn:microsoft.com/office/officeart/2008/layout/LinedList"/>
    <dgm:cxn modelId="{56AB6015-C03E-457F-802B-1A920620966F}" type="presParOf" srcId="{CAD10565-A993-44C8-BC18-58BD00E7D9B4}" destId="{45760C89-E8DA-4EDA-8608-D02550B2B931}" srcOrd="13" destOrd="0" presId="urn:microsoft.com/office/officeart/2008/layout/LinedList"/>
    <dgm:cxn modelId="{41EB085C-0602-4D7F-9E7F-CDE7E898B632}" type="presParOf" srcId="{45760C89-E8DA-4EDA-8608-D02550B2B931}" destId="{451066CD-0E3F-4E03-938D-F52134EB2A9D}" srcOrd="0" destOrd="0" presId="urn:microsoft.com/office/officeart/2008/layout/LinedList"/>
    <dgm:cxn modelId="{872B7D36-775B-472F-B55B-57E4B7627FF7}" type="presParOf" srcId="{45760C89-E8DA-4EDA-8608-D02550B2B931}" destId="{6155DE46-B9E1-4476-9CE3-B3036C7C991D}" srcOrd="1" destOrd="0" presId="urn:microsoft.com/office/officeart/2008/layout/LinedList"/>
    <dgm:cxn modelId="{DE4DD485-90A3-4B11-83D9-77EF5392E41B}" type="presParOf" srcId="{CAD10565-A993-44C8-BC18-58BD00E7D9B4}" destId="{F2127797-B7B1-45B5-B641-7CD7A5E8DDC4}" srcOrd="14" destOrd="0" presId="urn:microsoft.com/office/officeart/2008/layout/LinedList"/>
    <dgm:cxn modelId="{A9BCBFC1-9035-4FA6-B3E3-F32710004154}" type="presParOf" srcId="{CAD10565-A993-44C8-BC18-58BD00E7D9B4}" destId="{2FC93C31-0F7D-4178-90C5-D0336FE32CA3}" srcOrd="15" destOrd="0" presId="urn:microsoft.com/office/officeart/2008/layout/LinedList"/>
    <dgm:cxn modelId="{C7E32012-1875-4C74-B1E8-1CA72FB40DA2}" type="presParOf" srcId="{2FC93C31-0F7D-4178-90C5-D0336FE32CA3}" destId="{AC138147-2007-412A-BA07-EF50DFD32A42}" srcOrd="0" destOrd="0" presId="urn:microsoft.com/office/officeart/2008/layout/LinedList"/>
    <dgm:cxn modelId="{5196ECF8-01C2-470E-8F62-C4CC71077338}" type="presParOf" srcId="{2FC93C31-0F7D-4178-90C5-D0336FE32CA3}" destId="{7787C9F3-A20E-47DE-8678-C612C5E0D7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09D52F-7A7C-44AB-8FFC-CD77FAC0E788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22E40B8-6668-4B0A-804C-0F8BCDC7A4C6}">
      <dgm:prSet/>
      <dgm:spPr/>
      <dgm:t>
        <a:bodyPr/>
        <a:lstStyle/>
        <a:p>
          <a:r>
            <a:rPr lang="hr-HR" b="1" dirty="0"/>
            <a:t>POZORNICA</a:t>
          </a:r>
          <a:endParaRPr lang="en-US" b="1" dirty="0"/>
        </a:p>
      </dgm:t>
    </dgm:pt>
    <dgm:pt modelId="{C01A585B-1615-4C3F-8006-491D7A6C86F6}" type="parTrans" cxnId="{B7558777-08E2-4375-B686-96514A407933}">
      <dgm:prSet/>
      <dgm:spPr/>
      <dgm:t>
        <a:bodyPr/>
        <a:lstStyle/>
        <a:p>
          <a:endParaRPr lang="en-US"/>
        </a:p>
      </dgm:t>
    </dgm:pt>
    <dgm:pt modelId="{229BFCF3-0D03-4D86-9F1E-144281D8BF73}" type="sibTrans" cxnId="{B7558777-08E2-4375-B686-96514A407933}">
      <dgm:prSet/>
      <dgm:spPr/>
      <dgm:t>
        <a:bodyPr/>
        <a:lstStyle/>
        <a:p>
          <a:endParaRPr lang="en-US"/>
        </a:p>
      </dgm:t>
    </dgm:pt>
    <dgm:pt modelId="{09071C3B-D7B3-4313-A99F-DEBBACC37AAE}">
      <dgm:prSet/>
      <dgm:spPr/>
      <dgm:t>
        <a:bodyPr/>
        <a:lstStyle/>
        <a:p>
          <a:r>
            <a:rPr lang="hr-HR" b="1" dirty="0"/>
            <a:t>PROSCENIJ</a:t>
          </a:r>
          <a:endParaRPr lang="en-US" b="1" dirty="0"/>
        </a:p>
      </dgm:t>
    </dgm:pt>
    <dgm:pt modelId="{9E26A9C1-4857-40E0-A891-02220ED562FE}" type="parTrans" cxnId="{91DBC29F-8D83-4755-B3AB-361EE9684415}">
      <dgm:prSet/>
      <dgm:spPr/>
      <dgm:t>
        <a:bodyPr/>
        <a:lstStyle/>
        <a:p>
          <a:endParaRPr lang="en-US"/>
        </a:p>
      </dgm:t>
    </dgm:pt>
    <dgm:pt modelId="{ED019A0F-891B-4560-B4C4-F7FEB3ED9500}" type="sibTrans" cxnId="{91DBC29F-8D83-4755-B3AB-361EE9684415}">
      <dgm:prSet/>
      <dgm:spPr/>
      <dgm:t>
        <a:bodyPr/>
        <a:lstStyle/>
        <a:p>
          <a:endParaRPr lang="en-US"/>
        </a:p>
      </dgm:t>
    </dgm:pt>
    <dgm:pt modelId="{70DF53FA-6145-4435-BC79-E3C70496613B}">
      <dgm:prSet/>
      <dgm:spPr/>
      <dgm:t>
        <a:bodyPr/>
        <a:lstStyle/>
        <a:p>
          <a:r>
            <a:rPr lang="hr-HR" b="1" dirty="0"/>
            <a:t>PROPADALIŠTE</a:t>
          </a:r>
          <a:endParaRPr lang="en-US" b="1" dirty="0"/>
        </a:p>
      </dgm:t>
    </dgm:pt>
    <dgm:pt modelId="{6E6013B7-B01E-470B-A359-ED6B91883E2C}" type="parTrans" cxnId="{73665049-269E-4EF4-A10B-4D99C861DE1F}">
      <dgm:prSet/>
      <dgm:spPr/>
      <dgm:t>
        <a:bodyPr/>
        <a:lstStyle/>
        <a:p>
          <a:endParaRPr lang="en-US"/>
        </a:p>
      </dgm:t>
    </dgm:pt>
    <dgm:pt modelId="{7340367C-AE7F-40F3-893D-ED3F87B0DBA2}" type="sibTrans" cxnId="{73665049-269E-4EF4-A10B-4D99C861DE1F}">
      <dgm:prSet/>
      <dgm:spPr/>
      <dgm:t>
        <a:bodyPr/>
        <a:lstStyle/>
        <a:p>
          <a:endParaRPr lang="en-US"/>
        </a:p>
      </dgm:t>
    </dgm:pt>
    <dgm:pt modelId="{ED14CABE-6B5F-434B-8451-31B0FE0E65F6}">
      <dgm:prSet/>
      <dgm:spPr/>
      <dgm:t>
        <a:bodyPr/>
        <a:lstStyle/>
        <a:p>
          <a:r>
            <a:rPr lang="hr-HR" b="1" dirty="0"/>
            <a:t>CUG </a:t>
          </a:r>
          <a:endParaRPr lang="en-US" b="1" dirty="0"/>
        </a:p>
      </dgm:t>
    </dgm:pt>
    <dgm:pt modelId="{D87CBE54-E23C-4E23-A251-AF50EA5016CE}" type="parTrans" cxnId="{74CED276-87E4-468C-85E8-717A580C8B70}">
      <dgm:prSet/>
      <dgm:spPr/>
      <dgm:t>
        <a:bodyPr/>
        <a:lstStyle/>
        <a:p>
          <a:endParaRPr lang="en-US"/>
        </a:p>
      </dgm:t>
    </dgm:pt>
    <dgm:pt modelId="{D9A6528B-DE22-4356-8E16-28B016E6ED28}" type="sibTrans" cxnId="{74CED276-87E4-468C-85E8-717A580C8B70}">
      <dgm:prSet/>
      <dgm:spPr/>
      <dgm:t>
        <a:bodyPr/>
        <a:lstStyle/>
        <a:p>
          <a:endParaRPr lang="en-US"/>
        </a:p>
      </dgm:t>
    </dgm:pt>
    <dgm:pt modelId="{5A3A72A3-E134-4377-A787-01B347810150}">
      <dgm:prSet/>
      <dgm:spPr/>
      <dgm:t>
        <a:bodyPr/>
        <a:lstStyle/>
        <a:p>
          <a:r>
            <a:rPr lang="hr-HR" b="1" dirty="0"/>
            <a:t>ČITAĆA PROBA </a:t>
          </a:r>
          <a:endParaRPr lang="en-US" b="1" dirty="0"/>
        </a:p>
      </dgm:t>
    </dgm:pt>
    <dgm:pt modelId="{1498E1C6-D14E-4C6C-9767-8D589B486FDD}" type="parTrans" cxnId="{C4137BCA-8EC3-45D1-B561-9C9ADDBED5D5}">
      <dgm:prSet/>
      <dgm:spPr/>
      <dgm:t>
        <a:bodyPr/>
        <a:lstStyle/>
        <a:p>
          <a:endParaRPr lang="en-US"/>
        </a:p>
      </dgm:t>
    </dgm:pt>
    <dgm:pt modelId="{72FA2BBD-23C4-4E1A-9ACF-01E3DC75B39A}" type="sibTrans" cxnId="{C4137BCA-8EC3-45D1-B561-9C9ADDBED5D5}">
      <dgm:prSet/>
      <dgm:spPr/>
      <dgm:t>
        <a:bodyPr/>
        <a:lstStyle/>
        <a:p>
          <a:endParaRPr lang="en-US"/>
        </a:p>
      </dgm:t>
    </dgm:pt>
    <dgm:pt modelId="{81E99FB4-C9E8-4E39-8511-15A3F5FBA93C}">
      <dgm:prSet/>
      <dgm:spPr/>
      <dgm:t>
        <a:bodyPr/>
        <a:lstStyle/>
        <a:p>
          <a:r>
            <a:rPr lang="hr-HR" b="1" dirty="0"/>
            <a:t>“ŠTRIH” </a:t>
          </a:r>
          <a:endParaRPr lang="en-US" b="1" dirty="0"/>
        </a:p>
      </dgm:t>
    </dgm:pt>
    <dgm:pt modelId="{A89226E6-7511-4597-B8F9-C65E77CCCC5D}" type="parTrans" cxnId="{2079BBE7-F464-4F73-8133-A1EE2C5D6D89}">
      <dgm:prSet/>
      <dgm:spPr/>
      <dgm:t>
        <a:bodyPr/>
        <a:lstStyle/>
        <a:p>
          <a:endParaRPr lang="en-US"/>
        </a:p>
      </dgm:t>
    </dgm:pt>
    <dgm:pt modelId="{1DFC41ED-F66F-4CCC-A2EA-A9AC9C54D062}" type="sibTrans" cxnId="{2079BBE7-F464-4F73-8133-A1EE2C5D6D89}">
      <dgm:prSet/>
      <dgm:spPr/>
      <dgm:t>
        <a:bodyPr/>
        <a:lstStyle/>
        <a:p>
          <a:endParaRPr lang="en-US"/>
        </a:p>
      </dgm:t>
    </dgm:pt>
    <dgm:pt modelId="{02496A91-B97A-4580-8033-F79E2B0F616C}">
      <dgm:prSet/>
      <dgm:spPr/>
      <dgm:t>
        <a:bodyPr/>
        <a:lstStyle/>
        <a:p>
          <a:r>
            <a:rPr lang="hr-HR" b="1" dirty="0"/>
            <a:t>“FAH” </a:t>
          </a:r>
          <a:endParaRPr lang="en-US" b="1" dirty="0"/>
        </a:p>
      </dgm:t>
    </dgm:pt>
    <dgm:pt modelId="{B901322F-A98B-4FEA-9338-A7AEE41BB697}" type="parTrans" cxnId="{7C3698BD-76EB-4F43-A20D-DC2F9F153AE3}">
      <dgm:prSet/>
      <dgm:spPr/>
      <dgm:t>
        <a:bodyPr/>
        <a:lstStyle/>
        <a:p>
          <a:endParaRPr lang="en-US"/>
        </a:p>
      </dgm:t>
    </dgm:pt>
    <dgm:pt modelId="{CA2300E4-06FA-4E1E-9261-BD7C1F094530}" type="sibTrans" cxnId="{7C3698BD-76EB-4F43-A20D-DC2F9F153AE3}">
      <dgm:prSet/>
      <dgm:spPr/>
      <dgm:t>
        <a:bodyPr/>
        <a:lstStyle/>
        <a:p>
          <a:endParaRPr lang="en-US"/>
        </a:p>
      </dgm:t>
    </dgm:pt>
    <dgm:pt modelId="{347167DA-83B8-4A88-AB34-12393C0C4744}">
      <dgm:prSet/>
      <dgm:spPr/>
      <dgm:t>
        <a:bodyPr/>
        <a:lstStyle/>
        <a:p>
          <a:r>
            <a:rPr lang="hr-HR" b="1" dirty="0"/>
            <a:t>MIZANSCEN</a:t>
          </a:r>
          <a:endParaRPr lang="en-US" b="1" dirty="0"/>
        </a:p>
      </dgm:t>
    </dgm:pt>
    <dgm:pt modelId="{64C18BC2-FC08-4CA7-8AE2-D38D879A21E1}" type="parTrans" cxnId="{3A2DEB3B-52EB-4C6B-94B2-9A9A060A3649}">
      <dgm:prSet/>
      <dgm:spPr/>
      <dgm:t>
        <a:bodyPr/>
        <a:lstStyle/>
        <a:p>
          <a:endParaRPr lang="en-US"/>
        </a:p>
      </dgm:t>
    </dgm:pt>
    <dgm:pt modelId="{8DC09D6C-A54B-4AE2-80AF-0F6E52698BF3}" type="sibTrans" cxnId="{3A2DEB3B-52EB-4C6B-94B2-9A9A060A3649}">
      <dgm:prSet/>
      <dgm:spPr/>
      <dgm:t>
        <a:bodyPr/>
        <a:lstStyle/>
        <a:p>
          <a:endParaRPr lang="en-US"/>
        </a:p>
      </dgm:t>
    </dgm:pt>
    <dgm:pt modelId="{AA91D1EC-D8DE-453F-B012-C2C91196F2A6}">
      <dgm:prSet/>
      <dgm:spPr/>
      <dgm:t>
        <a:bodyPr/>
        <a:lstStyle/>
        <a:p>
          <a:r>
            <a:rPr lang="hr-HR" b="1" dirty="0"/>
            <a:t>PROBA U PROSTORU </a:t>
          </a:r>
          <a:endParaRPr lang="en-US" b="1" dirty="0"/>
        </a:p>
      </dgm:t>
    </dgm:pt>
    <dgm:pt modelId="{11A3B7E4-82CD-4066-A7FE-6DCB6C804CA7}" type="parTrans" cxnId="{3BC7BE8F-4181-48FB-A1D8-B6031B80E4B1}">
      <dgm:prSet/>
      <dgm:spPr/>
      <dgm:t>
        <a:bodyPr/>
        <a:lstStyle/>
        <a:p>
          <a:endParaRPr lang="en-US"/>
        </a:p>
      </dgm:t>
    </dgm:pt>
    <dgm:pt modelId="{B5803AC0-CEDD-49E5-AE2F-141B0BCAD553}" type="sibTrans" cxnId="{3BC7BE8F-4181-48FB-A1D8-B6031B80E4B1}">
      <dgm:prSet/>
      <dgm:spPr/>
      <dgm:t>
        <a:bodyPr/>
        <a:lstStyle/>
        <a:p>
          <a:endParaRPr lang="en-US"/>
        </a:p>
      </dgm:t>
    </dgm:pt>
    <dgm:pt modelId="{36F274FD-4523-4068-A574-39625AF45235}">
      <dgm:prSet/>
      <dgm:spPr/>
      <dgm:t>
        <a:bodyPr/>
        <a:lstStyle/>
        <a:p>
          <a:r>
            <a:rPr lang="hr-HR" b="1" dirty="0"/>
            <a:t>STATISTI</a:t>
          </a:r>
          <a:endParaRPr lang="en-US" b="1" dirty="0"/>
        </a:p>
      </dgm:t>
    </dgm:pt>
    <dgm:pt modelId="{0F7745AF-D866-493D-9DE6-9DE17CF032E2}" type="parTrans" cxnId="{AA969BEF-BFB7-4EED-B45F-E597DC038252}">
      <dgm:prSet/>
      <dgm:spPr/>
      <dgm:t>
        <a:bodyPr/>
        <a:lstStyle/>
        <a:p>
          <a:endParaRPr lang="en-US"/>
        </a:p>
      </dgm:t>
    </dgm:pt>
    <dgm:pt modelId="{9F8AB829-4635-43CD-BFF5-21994D43A6B4}" type="sibTrans" cxnId="{AA969BEF-BFB7-4EED-B45F-E597DC038252}">
      <dgm:prSet/>
      <dgm:spPr/>
      <dgm:t>
        <a:bodyPr/>
        <a:lstStyle/>
        <a:p>
          <a:endParaRPr lang="en-US"/>
        </a:p>
      </dgm:t>
    </dgm:pt>
    <dgm:pt modelId="{DAB1AE1D-CB2E-4FE7-B457-752B3FD06C62}">
      <dgm:prSet/>
      <dgm:spPr/>
      <dgm:t>
        <a:bodyPr/>
        <a:lstStyle/>
        <a:p>
          <a:r>
            <a:rPr lang="hr-HR" b="1" dirty="0"/>
            <a:t>GENERALNA PROBA </a:t>
          </a:r>
          <a:endParaRPr lang="en-US" b="1" dirty="0"/>
        </a:p>
      </dgm:t>
    </dgm:pt>
    <dgm:pt modelId="{53F1B555-6CDE-4E53-985D-9B25DD204C5A}" type="parTrans" cxnId="{C845EC98-856E-47B1-9DFD-3A5D0FBD923D}">
      <dgm:prSet/>
      <dgm:spPr/>
      <dgm:t>
        <a:bodyPr/>
        <a:lstStyle/>
        <a:p>
          <a:endParaRPr lang="en-US"/>
        </a:p>
      </dgm:t>
    </dgm:pt>
    <dgm:pt modelId="{B72029F1-AED8-46EC-B9D3-66771FFD448C}" type="sibTrans" cxnId="{C845EC98-856E-47B1-9DFD-3A5D0FBD923D}">
      <dgm:prSet/>
      <dgm:spPr/>
      <dgm:t>
        <a:bodyPr/>
        <a:lstStyle/>
        <a:p>
          <a:endParaRPr lang="en-US"/>
        </a:p>
      </dgm:t>
    </dgm:pt>
    <dgm:pt modelId="{43C3D365-A851-45EF-8EA9-9A21AF1C260C}">
      <dgm:prSet/>
      <dgm:spPr/>
      <dgm:t>
        <a:bodyPr/>
        <a:lstStyle/>
        <a:p>
          <a:r>
            <a:rPr lang="hr-HR" b="1" dirty="0"/>
            <a:t>PREMIJERA </a:t>
          </a:r>
          <a:endParaRPr lang="en-US" b="1" dirty="0"/>
        </a:p>
      </dgm:t>
    </dgm:pt>
    <dgm:pt modelId="{D561ABBA-9C2A-46CF-A66B-1CD84F0A6B7E}" type="parTrans" cxnId="{B36C36AA-1A61-4188-8041-5AB59FAB9DDE}">
      <dgm:prSet/>
      <dgm:spPr/>
      <dgm:t>
        <a:bodyPr/>
        <a:lstStyle/>
        <a:p>
          <a:endParaRPr lang="en-US"/>
        </a:p>
      </dgm:t>
    </dgm:pt>
    <dgm:pt modelId="{A3ADC1C0-2B21-499B-B080-050FBFAE4836}" type="sibTrans" cxnId="{B36C36AA-1A61-4188-8041-5AB59FAB9DDE}">
      <dgm:prSet/>
      <dgm:spPr/>
      <dgm:t>
        <a:bodyPr/>
        <a:lstStyle/>
        <a:p>
          <a:endParaRPr lang="en-US"/>
        </a:p>
      </dgm:t>
    </dgm:pt>
    <dgm:pt modelId="{1F167643-F9A7-4425-9828-8CE8CA9EA2C0}">
      <dgm:prSet/>
      <dgm:spPr/>
      <dgm:t>
        <a:bodyPr/>
        <a:lstStyle/>
        <a:p>
          <a:r>
            <a:rPr lang="hr-HR" b="1" dirty="0"/>
            <a:t>KATARZA</a:t>
          </a:r>
          <a:endParaRPr lang="en-US" b="1" dirty="0"/>
        </a:p>
      </dgm:t>
    </dgm:pt>
    <dgm:pt modelId="{70B28794-2E7C-404B-B3E8-753B262FD86C}" type="parTrans" cxnId="{38D44696-EF23-4B00-AD5F-FD692B8F5680}">
      <dgm:prSet/>
      <dgm:spPr/>
      <dgm:t>
        <a:bodyPr/>
        <a:lstStyle/>
        <a:p>
          <a:endParaRPr lang="en-US"/>
        </a:p>
      </dgm:t>
    </dgm:pt>
    <dgm:pt modelId="{BBD13E10-0113-4CED-A8A7-1BFC889202E9}" type="sibTrans" cxnId="{38D44696-EF23-4B00-AD5F-FD692B8F5680}">
      <dgm:prSet/>
      <dgm:spPr/>
      <dgm:t>
        <a:bodyPr/>
        <a:lstStyle/>
        <a:p>
          <a:endParaRPr lang="en-US"/>
        </a:p>
      </dgm:t>
    </dgm:pt>
    <dgm:pt modelId="{919E4E48-18AD-4A19-BA0D-351518E99556}">
      <dgm:prSet/>
      <dgm:spPr/>
      <dgm:t>
        <a:bodyPr/>
        <a:lstStyle/>
        <a:p>
          <a:r>
            <a:rPr lang="hr-HR" b="1" dirty="0"/>
            <a:t>DEUS EX MACHINA </a:t>
          </a:r>
          <a:endParaRPr lang="en-US" b="1" dirty="0"/>
        </a:p>
      </dgm:t>
    </dgm:pt>
    <dgm:pt modelId="{6B4AA2A5-49D1-41DA-ABB2-76B7925ADA24}" type="parTrans" cxnId="{013F18C7-FB28-495A-A30F-3096C1E4FD1F}">
      <dgm:prSet/>
      <dgm:spPr/>
      <dgm:t>
        <a:bodyPr/>
        <a:lstStyle/>
        <a:p>
          <a:endParaRPr lang="en-US"/>
        </a:p>
      </dgm:t>
    </dgm:pt>
    <dgm:pt modelId="{48DB4454-2133-446E-98B2-11A3E4C8C219}" type="sibTrans" cxnId="{013F18C7-FB28-495A-A30F-3096C1E4FD1F}">
      <dgm:prSet/>
      <dgm:spPr/>
      <dgm:t>
        <a:bodyPr/>
        <a:lstStyle/>
        <a:p>
          <a:endParaRPr lang="en-US"/>
        </a:p>
      </dgm:t>
    </dgm:pt>
    <dgm:pt modelId="{593ADDD2-AD53-4D89-9A59-4AC07242C12C}">
      <dgm:prSet/>
      <dgm:spPr/>
      <dgm:t>
        <a:bodyPr/>
        <a:lstStyle/>
        <a:p>
          <a:r>
            <a:rPr lang="hr-HR" b="1" dirty="0"/>
            <a:t>KAZALIŠNA SEZONA </a:t>
          </a:r>
          <a:endParaRPr lang="en-US" b="1" dirty="0"/>
        </a:p>
      </dgm:t>
    </dgm:pt>
    <dgm:pt modelId="{F9A92A08-CB34-4404-A3DF-6FED28894C4F}" type="parTrans" cxnId="{53617827-B046-4078-810F-363716293835}">
      <dgm:prSet/>
      <dgm:spPr/>
      <dgm:t>
        <a:bodyPr/>
        <a:lstStyle/>
        <a:p>
          <a:endParaRPr lang="en-US"/>
        </a:p>
      </dgm:t>
    </dgm:pt>
    <dgm:pt modelId="{99A2ABD0-42F9-441E-A90F-2B1AFF679109}" type="sibTrans" cxnId="{53617827-B046-4078-810F-363716293835}">
      <dgm:prSet/>
      <dgm:spPr/>
      <dgm:t>
        <a:bodyPr/>
        <a:lstStyle/>
        <a:p>
          <a:endParaRPr lang="en-US"/>
        </a:p>
      </dgm:t>
    </dgm:pt>
    <dgm:pt modelId="{A4CC7A95-A3B4-43A0-88D4-AA6553A55604}">
      <dgm:prSet/>
      <dgm:spPr/>
      <dgm:t>
        <a:bodyPr/>
        <a:lstStyle/>
        <a:p>
          <a:r>
            <a:rPr lang="hr-HR" b="1" dirty="0"/>
            <a:t>REPERTOAR</a:t>
          </a:r>
          <a:endParaRPr lang="en-US" b="1" dirty="0"/>
        </a:p>
      </dgm:t>
    </dgm:pt>
    <dgm:pt modelId="{76664017-15AB-4128-B6D9-E3E94C0758C4}" type="parTrans" cxnId="{7AF52970-4BF5-4508-9D61-CD1F5BED3A4B}">
      <dgm:prSet/>
      <dgm:spPr/>
      <dgm:t>
        <a:bodyPr/>
        <a:lstStyle/>
        <a:p>
          <a:endParaRPr lang="en-US"/>
        </a:p>
      </dgm:t>
    </dgm:pt>
    <dgm:pt modelId="{E8ECCD2D-7BE5-483B-84AC-3609D46664EC}" type="sibTrans" cxnId="{7AF52970-4BF5-4508-9D61-CD1F5BED3A4B}">
      <dgm:prSet/>
      <dgm:spPr/>
      <dgm:t>
        <a:bodyPr/>
        <a:lstStyle/>
        <a:p>
          <a:endParaRPr lang="en-US"/>
        </a:p>
      </dgm:t>
    </dgm:pt>
    <dgm:pt modelId="{77CF054C-AF37-4168-B768-CD1A624498CD}">
      <dgm:prSet/>
      <dgm:spPr/>
      <dgm:t>
        <a:bodyPr/>
        <a:lstStyle/>
        <a:p>
          <a:r>
            <a:rPr lang="hr-HR" b="1" dirty="0"/>
            <a:t>KAZALIŠNI KRITIČAR</a:t>
          </a:r>
          <a:r>
            <a:rPr lang="hr-HR" dirty="0"/>
            <a:t> </a:t>
          </a:r>
          <a:endParaRPr lang="en-US" dirty="0"/>
        </a:p>
      </dgm:t>
    </dgm:pt>
    <dgm:pt modelId="{650E36FC-CDEC-43DA-A74A-2DC823FB7980}" type="parTrans" cxnId="{290AAC8C-EBC2-4BC7-977C-ACAF2E09B39B}">
      <dgm:prSet/>
      <dgm:spPr/>
      <dgm:t>
        <a:bodyPr/>
        <a:lstStyle/>
        <a:p>
          <a:endParaRPr lang="en-US"/>
        </a:p>
      </dgm:t>
    </dgm:pt>
    <dgm:pt modelId="{F37C26D5-3E72-4AF6-BF81-CAAA4CA8CCE6}" type="sibTrans" cxnId="{290AAC8C-EBC2-4BC7-977C-ACAF2E09B39B}">
      <dgm:prSet/>
      <dgm:spPr/>
      <dgm:t>
        <a:bodyPr/>
        <a:lstStyle/>
        <a:p>
          <a:endParaRPr lang="en-US"/>
        </a:p>
      </dgm:t>
    </dgm:pt>
    <dgm:pt modelId="{3F5D53E5-E45C-47C1-B0A5-D39E9D6BC474}" type="pres">
      <dgm:prSet presAssocID="{D809D52F-7A7C-44AB-8FFC-CD77FAC0E788}" presName="Name0" presStyleCnt="0">
        <dgm:presLayoutVars>
          <dgm:dir/>
          <dgm:resizeHandles/>
        </dgm:presLayoutVars>
      </dgm:prSet>
      <dgm:spPr/>
    </dgm:pt>
    <dgm:pt modelId="{72511855-372C-4336-ADE4-A06D8CDD4F55}" type="pres">
      <dgm:prSet presAssocID="{422E40B8-6668-4B0A-804C-0F8BCDC7A4C6}" presName="compNode" presStyleCnt="0"/>
      <dgm:spPr/>
    </dgm:pt>
    <dgm:pt modelId="{26BC2E22-C9F9-4DC7-AC69-497A7B773333}" type="pres">
      <dgm:prSet presAssocID="{422E40B8-6668-4B0A-804C-0F8BCDC7A4C6}" presName="dummyConnPt" presStyleCnt="0"/>
      <dgm:spPr/>
    </dgm:pt>
    <dgm:pt modelId="{82055873-AEA7-49AD-B0FB-4A91C59BF145}" type="pres">
      <dgm:prSet presAssocID="{422E40B8-6668-4B0A-804C-0F8BCDC7A4C6}" presName="node" presStyleLbl="node1" presStyleIdx="0" presStyleCnt="17">
        <dgm:presLayoutVars>
          <dgm:bulletEnabled val="1"/>
        </dgm:presLayoutVars>
      </dgm:prSet>
      <dgm:spPr/>
    </dgm:pt>
    <dgm:pt modelId="{C65C210B-4DE7-46DA-B353-D31188DE36CE}" type="pres">
      <dgm:prSet presAssocID="{229BFCF3-0D03-4D86-9F1E-144281D8BF73}" presName="sibTrans" presStyleLbl="bgSibTrans2D1" presStyleIdx="0" presStyleCnt="16"/>
      <dgm:spPr/>
    </dgm:pt>
    <dgm:pt modelId="{183040DE-7299-4F61-876C-9CD86C06BE6B}" type="pres">
      <dgm:prSet presAssocID="{09071C3B-D7B3-4313-A99F-DEBBACC37AAE}" presName="compNode" presStyleCnt="0"/>
      <dgm:spPr/>
    </dgm:pt>
    <dgm:pt modelId="{DBAE591D-3C43-4ED6-9978-377127E320B7}" type="pres">
      <dgm:prSet presAssocID="{09071C3B-D7B3-4313-A99F-DEBBACC37AAE}" presName="dummyConnPt" presStyleCnt="0"/>
      <dgm:spPr/>
    </dgm:pt>
    <dgm:pt modelId="{8D274153-FC22-433F-A868-339E89B73C39}" type="pres">
      <dgm:prSet presAssocID="{09071C3B-D7B3-4313-A99F-DEBBACC37AAE}" presName="node" presStyleLbl="node1" presStyleIdx="1" presStyleCnt="17" custLinFactNeighborX="3558" custLinFactNeighborY="-3187">
        <dgm:presLayoutVars>
          <dgm:bulletEnabled val="1"/>
        </dgm:presLayoutVars>
      </dgm:prSet>
      <dgm:spPr/>
    </dgm:pt>
    <dgm:pt modelId="{ECD27808-C4E6-446A-A119-135D840AA3F6}" type="pres">
      <dgm:prSet presAssocID="{ED019A0F-891B-4560-B4C4-F7FEB3ED9500}" presName="sibTrans" presStyleLbl="bgSibTrans2D1" presStyleIdx="1" presStyleCnt="16"/>
      <dgm:spPr/>
    </dgm:pt>
    <dgm:pt modelId="{F47A541A-BA6D-450B-97FD-4D499AB69488}" type="pres">
      <dgm:prSet presAssocID="{70DF53FA-6145-4435-BC79-E3C70496613B}" presName="compNode" presStyleCnt="0"/>
      <dgm:spPr/>
    </dgm:pt>
    <dgm:pt modelId="{67036926-F029-4A94-B29A-2D9B465E989B}" type="pres">
      <dgm:prSet presAssocID="{70DF53FA-6145-4435-BC79-E3C70496613B}" presName="dummyConnPt" presStyleCnt="0"/>
      <dgm:spPr/>
    </dgm:pt>
    <dgm:pt modelId="{96EBEC9D-390A-4039-AF75-F4740763837D}" type="pres">
      <dgm:prSet presAssocID="{70DF53FA-6145-4435-BC79-E3C70496613B}" presName="node" presStyleLbl="node1" presStyleIdx="2" presStyleCnt="17">
        <dgm:presLayoutVars>
          <dgm:bulletEnabled val="1"/>
        </dgm:presLayoutVars>
      </dgm:prSet>
      <dgm:spPr/>
    </dgm:pt>
    <dgm:pt modelId="{7CEC9B08-9358-4025-BDEB-4FCD7379D83D}" type="pres">
      <dgm:prSet presAssocID="{7340367C-AE7F-40F3-893D-ED3F87B0DBA2}" presName="sibTrans" presStyleLbl="bgSibTrans2D1" presStyleIdx="2" presStyleCnt="16"/>
      <dgm:spPr/>
    </dgm:pt>
    <dgm:pt modelId="{B17C0084-3937-45B1-864D-7F6B750AFC9E}" type="pres">
      <dgm:prSet presAssocID="{ED14CABE-6B5F-434B-8451-31B0FE0E65F6}" presName="compNode" presStyleCnt="0"/>
      <dgm:spPr/>
    </dgm:pt>
    <dgm:pt modelId="{9133111B-81D6-44BB-A361-EA58F0742BD3}" type="pres">
      <dgm:prSet presAssocID="{ED14CABE-6B5F-434B-8451-31B0FE0E65F6}" presName="dummyConnPt" presStyleCnt="0"/>
      <dgm:spPr/>
    </dgm:pt>
    <dgm:pt modelId="{F2BBC8EC-B823-461F-97F3-B3D7371A3FAB}" type="pres">
      <dgm:prSet presAssocID="{ED14CABE-6B5F-434B-8451-31B0FE0E65F6}" presName="node" presStyleLbl="node1" presStyleIdx="3" presStyleCnt="17">
        <dgm:presLayoutVars>
          <dgm:bulletEnabled val="1"/>
        </dgm:presLayoutVars>
      </dgm:prSet>
      <dgm:spPr/>
    </dgm:pt>
    <dgm:pt modelId="{5D1A1472-60B2-4F3A-9630-F13FE54B7622}" type="pres">
      <dgm:prSet presAssocID="{D9A6528B-DE22-4356-8E16-28B016E6ED28}" presName="sibTrans" presStyleLbl="bgSibTrans2D1" presStyleIdx="3" presStyleCnt="16"/>
      <dgm:spPr/>
    </dgm:pt>
    <dgm:pt modelId="{3B963602-163F-43DC-A474-3214FBFAE247}" type="pres">
      <dgm:prSet presAssocID="{5A3A72A3-E134-4377-A787-01B347810150}" presName="compNode" presStyleCnt="0"/>
      <dgm:spPr/>
    </dgm:pt>
    <dgm:pt modelId="{7D797959-947A-4364-A505-EC9E338512D8}" type="pres">
      <dgm:prSet presAssocID="{5A3A72A3-E134-4377-A787-01B347810150}" presName="dummyConnPt" presStyleCnt="0"/>
      <dgm:spPr/>
    </dgm:pt>
    <dgm:pt modelId="{F0446E82-E3AD-4870-B5EB-670E0D3B3230}" type="pres">
      <dgm:prSet presAssocID="{5A3A72A3-E134-4377-A787-01B347810150}" presName="node" presStyleLbl="node1" presStyleIdx="4" presStyleCnt="17">
        <dgm:presLayoutVars>
          <dgm:bulletEnabled val="1"/>
        </dgm:presLayoutVars>
      </dgm:prSet>
      <dgm:spPr/>
    </dgm:pt>
    <dgm:pt modelId="{32EADD42-CC27-46FB-9B09-E62C33D22D73}" type="pres">
      <dgm:prSet presAssocID="{72FA2BBD-23C4-4E1A-9ACF-01E3DC75B39A}" presName="sibTrans" presStyleLbl="bgSibTrans2D1" presStyleIdx="4" presStyleCnt="16"/>
      <dgm:spPr/>
    </dgm:pt>
    <dgm:pt modelId="{B250CE73-4CF5-470C-8B6C-D4BC4B33AAA3}" type="pres">
      <dgm:prSet presAssocID="{81E99FB4-C9E8-4E39-8511-15A3F5FBA93C}" presName="compNode" presStyleCnt="0"/>
      <dgm:spPr/>
    </dgm:pt>
    <dgm:pt modelId="{8D1F5976-91EA-4F39-8126-44EBAEFB8BF5}" type="pres">
      <dgm:prSet presAssocID="{81E99FB4-C9E8-4E39-8511-15A3F5FBA93C}" presName="dummyConnPt" presStyleCnt="0"/>
      <dgm:spPr/>
    </dgm:pt>
    <dgm:pt modelId="{E7277704-A3F9-4070-A962-4E8E8731A49F}" type="pres">
      <dgm:prSet presAssocID="{81E99FB4-C9E8-4E39-8511-15A3F5FBA93C}" presName="node" presStyleLbl="node1" presStyleIdx="5" presStyleCnt="17">
        <dgm:presLayoutVars>
          <dgm:bulletEnabled val="1"/>
        </dgm:presLayoutVars>
      </dgm:prSet>
      <dgm:spPr/>
    </dgm:pt>
    <dgm:pt modelId="{A7AC45D1-CFC8-495D-8928-549C0BA61666}" type="pres">
      <dgm:prSet presAssocID="{1DFC41ED-F66F-4CCC-A2EA-A9AC9C54D062}" presName="sibTrans" presStyleLbl="bgSibTrans2D1" presStyleIdx="5" presStyleCnt="16"/>
      <dgm:spPr/>
    </dgm:pt>
    <dgm:pt modelId="{B0A49CC7-812E-40D0-94F4-356305E5DD31}" type="pres">
      <dgm:prSet presAssocID="{02496A91-B97A-4580-8033-F79E2B0F616C}" presName="compNode" presStyleCnt="0"/>
      <dgm:spPr/>
    </dgm:pt>
    <dgm:pt modelId="{618317CA-1AF6-414F-99A9-87DC4CA08470}" type="pres">
      <dgm:prSet presAssocID="{02496A91-B97A-4580-8033-F79E2B0F616C}" presName="dummyConnPt" presStyleCnt="0"/>
      <dgm:spPr/>
    </dgm:pt>
    <dgm:pt modelId="{FC92ADCA-C00D-4BA9-9BC2-FA4CC54E033B}" type="pres">
      <dgm:prSet presAssocID="{02496A91-B97A-4580-8033-F79E2B0F616C}" presName="node" presStyleLbl="node1" presStyleIdx="6" presStyleCnt="17">
        <dgm:presLayoutVars>
          <dgm:bulletEnabled val="1"/>
        </dgm:presLayoutVars>
      </dgm:prSet>
      <dgm:spPr/>
    </dgm:pt>
    <dgm:pt modelId="{8C49D882-633E-4E12-90D7-5D4F50E9F619}" type="pres">
      <dgm:prSet presAssocID="{CA2300E4-06FA-4E1E-9261-BD7C1F094530}" presName="sibTrans" presStyleLbl="bgSibTrans2D1" presStyleIdx="6" presStyleCnt="16"/>
      <dgm:spPr/>
    </dgm:pt>
    <dgm:pt modelId="{539AA88C-330D-4010-A283-B5B82BB45D77}" type="pres">
      <dgm:prSet presAssocID="{347167DA-83B8-4A88-AB34-12393C0C4744}" presName="compNode" presStyleCnt="0"/>
      <dgm:spPr/>
    </dgm:pt>
    <dgm:pt modelId="{FF4E26FA-0EA1-4F8A-90EA-D228C477CBF6}" type="pres">
      <dgm:prSet presAssocID="{347167DA-83B8-4A88-AB34-12393C0C4744}" presName="dummyConnPt" presStyleCnt="0"/>
      <dgm:spPr/>
    </dgm:pt>
    <dgm:pt modelId="{80ABFF06-CEE1-4569-9344-850396120B8A}" type="pres">
      <dgm:prSet presAssocID="{347167DA-83B8-4A88-AB34-12393C0C4744}" presName="node" presStyleLbl="node1" presStyleIdx="7" presStyleCnt="17">
        <dgm:presLayoutVars>
          <dgm:bulletEnabled val="1"/>
        </dgm:presLayoutVars>
      </dgm:prSet>
      <dgm:spPr/>
    </dgm:pt>
    <dgm:pt modelId="{38ACDEA3-4B80-4416-9DC4-669EB7441CF0}" type="pres">
      <dgm:prSet presAssocID="{8DC09D6C-A54B-4AE2-80AF-0F6E52698BF3}" presName="sibTrans" presStyleLbl="bgSibTrans2D1" presStyleIdx="7" presStyleCnt="16"/>
      <dgm:spPr/>
    </dgm:pt>
    <dgm:pt modelId="{1BC12031-2014-4D81-8DF5-17ABCD381337}" type="pres">
      <dgm:prSet presAssocID="{AA91D1EC-D8DE-453F-B012-C2C91196F2A6}" presName="compNode" presStyleCnt="0"/>
      <dgm:spPr/>
    </dgm:pt>
    <dgm:pt modelId="{8393DBC3-3361-4612-9C61-F1B3DE15BAC6}" type="pres">
      <dgm:prSet presAssocID="{AA91D1EC-D8DE-453F-B012-C2C91196F2A6}" presName="dummyConnPt" presStyleCnt="0"/>
      <dgm:spPr/>
    </dgm:pt>
    <dgm:pt modelId="{12B996C6-BE41-4975-A8E7-80099B6BE203}" type="pres">
      <dgm:prSet presAssocID="{AA91D1EC-D8DE-453F-B012-C2C91196F2A6}" presName="node" presStyleLbl="node1" presStyleIdx="8" presStyleCnt="17">
        <dgm:presLayoutVars>
          <dgm:bulletEnabled val="1"/>
        </dgm:presLayoutVars>
      </dgm:prSet>
      <dgm:spPr/>
    </dgm:pt>
    <dgm:pt modelId="{551D4464-2DDA-46A5-AB48-D068415DDA08}" type="pres">
      <dgm:prSet presAssocID="{B5803AC0-CEDD-49E5-AE2F-141B0BCAD553}" presName="sibTrans" presStyleLbl="bgSibTrans2D1" presStyleIdx="8" presStyleCnt="16"/>
      <dgm:spPr/>
    </dgm:pt>
    <dgm:pt modelId="{AA42C1B3-0C41-4B26-967C-91DD0E24D21F}" type="pres">
      <dgm:prSet presAssocID="{36F274FD-4523-4068-A574-39625AF45235}" presName="compNode" presStyleCnt="0"/>
      <dgm:spPr/>
    </dgm:pt>
    <dgm:pt modelId="{2A38D45F-E34D-47BA-9A3C-B5F6ED640F17}" type="pres">
      <dgm:prSet presAssocID="{36F274FD-4523-4068-A574-39625AF45235}" presName="dummyConnPt" presStyleCnt="0"/>
      <dgm:spPr/>
    </dgm:pt>
    <dgm:pt modelId="{B904E2EE-193C-4687-9E40-65E028C7244C}" type="pres">
      <dgm:prSet presAssocID="{36F274FD-4523-4068-A574-39625AF45235}" presName="node" presStyleLbl="node1" presStyleIdx="9" presStyleCnt="17">
        <dgm:presLayoutVars>
          <dgm:bulletEnabled val="1"/>
        </dgm:presLayoutVars>
      </dgm:prSet>
      <dgm:spPr/>
    </dgm:pt>
    <dgm:pt modelId="{FBAFEC5F-58C3-4271-A143-DD811E89CF86}" type="pres">
      <dgm:prSet presAssocID="{9F8AB829-4635-43CD-BFF5-21994D43A6B4}" presName="sibTrans" presStyleLbl="bgSibTrans2D1" presStyleIdx="9" presStyleCnt="16"/>
      <dgm:spPr/>
    </dgm:pt>
    <dgm:pt modelId="{F93E6188-539A-4438-B2F2-72CFBD79320B}" type="pres">
      <dgm:prSet presAssocID="{DAB1AE1D-CB2E-4FE7-B457-752B3FD06C62}" presName="compNode" presStyleCnt="0"/>
      <dgm:spPr/>
    </dgm:pt>
    <dgm:pt modelId="{E590CD77-8F16-42F6-BAEC-93C233389A10}" type="pres">
      <dgm:prSet presAssocID="{DAB1AE1D-CB2E-4FE7-B457-752B3FD06C62}" presName="dummyConnPt" presStyleCnt="0"/>
      <dgm:spPr/>
    </dgm:pt>
    <dgm:pt modelId="{4772B7C1-FB55-4E64-99B5-6AE9829BE8D7}" type="pres">
      <dgm:prSet presAssocID="{DAB1AE1D-CB2E-4FE7-B457-752B3FD06C62}" presName="node" presStyleLbl="node1" presStyleIdx="10" presStyleCnt="17">
        <dgm:presLayoutVars>
          <dgm:bulletEnabled val="1"/>
        </dgm:presLayoutVars>
      </dgm:prSet>
      <dgm:spPr/>
    </dgm:pt>
    <dgm:pt modelId="{62B85C8B-9B57-4390-B11C-6ABE384E658C}" type="pres">
      <dgm:prSet presAssocID="{B72029F1-AED8-46EC-B9D3-66771FFD448C}" presName="sibTrans" presStyleLbl="bgSibTrans2D1" presStyleIdx="10" presStyleCnt="16"/>
      <dgm:spPr/>
    </dgm:pt>
    <dgm:pt modelId="{318AF004-C283-4BC7-A1FA-36884DAD22A5}" type="pres">
      <dgm:prSet presAssocID="{43C3D365-A851-45EF-8EA9-9A21AF1C260C}" presName="compNode" presStyleCnt="0"/>
      <dgm:spPr/>
    </dgm:pt>
    <dgm:pt modelId="{3C5ABA6A-0944-45B4-953C-E87B565E6586}" type="pres">
      <dgm:prSet presAssocID="{43C3D365-A851-45EF-8EA9-9A21AF1C260C}" presName="dummyConnPt" presStyleCnt="0"/>
      <dgm:spPr/>
    </dgm:pt>
    <dgm:pt modelId="{AA114A4D-FCDF-4BED-937D-DE2DFB927127}" type="pres">
      <dgm:prSet presAssocID="{43C3D365-A851-45EF-8EA9-9A21AF1C260C}" presName="node" presStyleLbl="node1" presStyleIdx="11" presStyleCnt="17">
        <dgm:presLayoutVars>
          <dgm:bulletEnabled val="1"/>
        </dgm:presLayoutVars>
      </dgm:prSet>
      <dgm:spPr/>
    </dgm:pt>
    <dgm:pt modelId="{CE47DC1B-D8E2-4390-B2FC-8B4A177F75BC}" type="pres">
      <dgm:prSet presAssocID="{A3ADC1C0-2B21-499B-B080-050FBFAE4836}" presName="sibTrans" presStyleLbl="bgSibTrans2D1" presStyleIdx="11" presStyleCnt="16"/>
      <dgm:spPr/>
    </dgm:pt>
    <dgm:pt modelId="{6A7EC663-4367-4ACA-B8C2-E26170946297}" type="pres">
      <dgm:prSet presAssocID="{1F167643-F9A7-4425-9828-8CE8CA9EA2C0}" presName="compNode" presStyleCnt="0"/>
      <dgm:spPr/>
    </dgm:pt>
    <dgm:pt modelId="{66ECA2EF-8AFB-4D0B-9C12-542FEADB1EFB}" type="pres">
      <dgm:prSet presAssocID="{1F167643-F9A7-4425-9828-8CE8CA9EA2C0}" presName="dummyConnPt" presStyleCnt="0"/>
      <dgm:spPr/>
    </dgm:pt>
    <dgm:pt modelId="{1537527C-AE6C-4C99-8D56-53ABA3E8139D}" type="pres">
      <dgm:prSet presAssocID="{1F167643-F9A7-4425-9828-8CE8CA9EA2C0}" presName="node" presStyleLbl="node1" presStyleIdx="12" presStyleCnt="17">
        <dgm:presLayoutVars>
          <dgm:bulletEnabled val="1"/>
        </dgm:presLayoutVars>
      </dgm:prSet>
      <dgm:spPr/>
    </dgm:pt>
    <dgm:pt modelId="{C533A059-1861-4282-8107-539498904CD8}" type="pres">
      <dgm:prSet presAssocID="{BBD13E10-0113-4CED-A8A7-1BFC889202E9}" presName="sibTrans" presStyleLbl="bgSibTrans2D1" presStyleIdx="12" presStyleCnt="16"/>
      <dgm:spPr/>
    </dgm:pt>
    <dgm:pt modelId="{C241749B-1125-4257-88E2-8E5B947AE493}" type="pres">
      <dgm:prSet presAssocID="{919E4E48-18AD-4A19-BA0D-351518E99556}" presName="compNode" presStyleCnt="0"/>
      <dgm:spPr/>
    </dgm:pt>
    <dgm:pt modelId="{8F829020-C46E-4308-B3C7-BD9307789691}" type="pres">
      <dgm:prSet presAssocID="{919E4E48-18AD-4A19-BA0D-351518E99556}" presName="dummyConnPt" presStyleCnt="0"/>
      <dgm:spPr/>
    </dgm:pt>
    <dgm:pt modelId="{DFC9DC52-E0EC-4B0A-810A-9672D9981142}" type="pres">
      <dgm:prSet presAssocID="{919E4E48-18AD-4A19-BA0D-351518E99556}" presName="node" presStyleLbl="node1" presStyleIdx="13" presStyleCnt="17">
        <dgm:presLayoutVars>
          <dgm:bulletEnabled val="1"/>
        </dgm:presLayoutVars>
      </dgm:prSet>
      <dgm:spPr/>
    </dgm:pt>
    <dgm:pt modelId="{1F32EC7D-87C6-419A-A35D-2D787E32457B}" type="pres">
      <dgm:prSet presAssocID="{48DB4454-2133-446E-98B2-11A3E4C8C219}" presName="sibTrans" presStyleLbl="bgSibTrans2D1" presStyleIdx="13" presStyleCnt="16"/>
      <dgm:spPr/>
    </dgm:pt>
    <dgm:pt modelId="{5152D6BD-93FE-4F9B-838F-3E7E3146BEF4}" type="pres">
      <dgm:prSet presAssocID="{593ADDD2-AD53-4D89-9A59-4AC07242C12C}" presName="compNode" presStyleCnt="0"/>
      <dgm:spPr/>
    </dgm:pt>
    <dgm:pt modelId="{9A696DD7-75CC-4642-BAB6-6C2FBDF39619}" type="pres">
      <dgm:prSet presAssocID="{593ADDD2-AD53-4D89-9A59-4AC07242C12C}" presName="dummyConnPt" presStyleCnt="0"/>
      <dgm:spPr/>
    </dgm:pt>
    <dgm:pt modelId="{6CC77275-6FDF-44B8-83C6-755BBB7312CE}" type="pres">
      <dgm:prSet presAssocID="{593ADDD2-AD53-4D89-9A59-4AC07242C12C}" presName="node" presStyleLbl="node1" presStyleIdx="14" presStyleCnt="17">
        <dgm:presLayoutVars>
          <dgm:bulletEnabled val="1"/>
        </dgm:presLayoutVars>
      </dgm:prSet>
      <dgm:spPr/>
    </dgm:pt>
    <dgm:pt modelId="{3F9C0B92-3A67-480A-BE4B-DFEAD11B4938}" type="pres">
      <dgm:prSet presAssocID="{99A2ABD0-42F9-441E-A90F-2B1AFF679109}" presName="sibTrans" presStyleLbl="bgSibTrans2D1" presStyleIdx="14" presStyleCnt="16"/>
      <dgm:spPr/>
    </dgm:pt>
    <dgm:pt modelId="{DDABBD11-8A5D-4931-9823-2A8EBB342AD9}" type="pres">
      <dgm:prSet presAssocID="{A4CC7A95-A3B4-43A0-88D4-AA6553A55604}" presName="compNode" presStyleCnt="0"/>
      <dgm:spPr/>
    </dgm:pt>
    <dgm:pt modelId="{42CAC325-5CDF-428E-B61E-B07F7467DF03}" type="pres">
      <dgm:prSet presAssocID="{A4CC7A95-A3B4-43A0-88D4-AA6553A55604}" presName="dummyConnPt" presStyleCnt="0"/>
      <dgm:spPr/>
    </dgm:pt>
    <dgm:pt modelId="{52BA06C2-F3D2-4C71-9DAF-B8F9C706A9F5}" type="pres">
      <dgm:prSet presAssocID="{A4CC7A95-A3B4-43A0-88D4-AA6553A55604}" presName="node" presStyleLbl="node1" presStyleIdx="15" presStyleCnt="17">
        <dgm:presLayoutVars>
          <dgm:bulletEnabled val="1"/>
        </dgm:presLayoutVars>
      </dgm:prSet>
      <dgm:spPr/>
    </dgm:pt>
    <dgm:pt modelId="{FA458517-618A-4B92-A352-4436EC5E56C1}" type="pres">
      <dgm:prSet presAssocID="{E8ECCD2D-7BE5-483B-84AC-3609D46664EC}" presName="sibTrans" presStyleLbl="bgSibTrans2D1" presStyleIdx="15" presStyleCnt="16"/>
      <dgm:spPr/>
    </dgm:pt>
    <dgm:pt modelId="{F8E22088-3475-49FC-B34B-8CC27212550D}" type="pres">
      <dgm:prSet presAssocID="{77CF054C-AF37-4168-B768-CD1A624498CD}" presName="compNode" presStyleCnt="0"/>
      <dgm:spPr/>
    </dgm:pt>
    <dgm:pt modelId="{8D562190-33DE-46AC-8B22-854AA052836F}" type="pres">
      <dgm:prSet presAssocID="{77CF054C-AF37-4168-B768-CD1A624498CD}" presName="dummyConnPt" presStyleCnt="0"/>
      <dgm:spPr/>
    </dgm:pt>
    <dgm:pt modelId="{628CF80F-E917-405F-A2AC-5BD4419FB797}" type="pres">
      <dgm:prSet presAssocID="{77CF054C-AF37-4168-B768-CD1A624498CD}" presName="node" presStyleLbl="node1" presStyleIdx="16" presStyleCnt="17">
        <dgm:presLayoutVars>
          <dgm:bulletEnabled val="1"/>
        </dgm:presLayoutVars>
      </dgm:prSet>
      <dgm:spPr/>
    </dgm:pt>
  </dgm:ptLst>
  <dgm:cxnLst>
    <dgm:cxn modelId="{B4A2DC22-165B-4197-8403-51F5BD2A3EBF}" type="presOf" srcId="{D9A6528B-DE22-4356-8E16-28B016E6ED28}" destId="{5D1A1472-60B2-4F3A-9630-F13FE54B7622}" srcOrd="0" destOrd="0" presId="urn:microsoft.com/office/officeart/2005/8/layout/bProcess4"/>
    <dgm:cxn modelId="{354B0424-6EBD-41F6-9907-36B7DD97F817}" type="presOf" srcId="{229BFCF3-0D03-4D86-9F1E-144281D8BF73}" destId="{C65C210B-4DE7-46DA-B353-D31188DE36CE}" srcOrd="0" destOrd="0" presId="urn:microsoft.com/office/officeart/2005/8/layout/bProcess4"/>
    <dgm:cxn modelId="{E8158D24-07E8-4D18-8AD6-16A459A3AC7D}" type="presOf" srcId="{DAB1AE1D-CB2E-4FE7-B457-752B3FD06C62}" destId="{4772B7C1-FB55-4E64-99B5-6AE9829BE8D7}" srcOrd="0" destOrd="0" presId="urn:microsoft.com/office/officeart/2005/8/layout/bProcess4"/>
    <dgm:cxn modelId="{163FAB25-DD1A-4A69-ADF7-4AA0F7222E59}" type="presOf" srcId="{1F167643-F9A7-4425-9828-8CE8CA9EA2C0}" destId="{1537527C-AE6C-4C99-8D56-53ABA3E8139D}" srcOrd="0" destOrd="0" presId="urn:microsoft.com/office/officeart/2005/8/layout/bProcess4"/>
    <dgm:cxn modelId="{53617827-B046-4078-810F-363716293835}" srcId="{D809D52F-7A7C-44AB-8FFC-CD77FAC0E788}" destId="{593ADDD2-AD53-4D89-9A59-4AC07242C12C}" srcOrd="14" destOrd="0" parTransId="{F9A92A08-CB34-4404-A3DF-6FED28894C4F}" sibTransId="{99A2ABD0-42F9-441E-A90F-2B1AFF679109}"/>
    <dgm:cxn modelId="{3242412F-ABB4-42B5-AFD9-B57CA2161B11}" type="presOf" srcId="{36F274FD-4523-4068-A574-39625AF45235}" destId="{B904E2EE-193C-4687-9E40-65E028C7244C}" srcOrd="0" destOrd="0" presId="urn:microsoft.com/office/officeart/2005/8/layout/bProcess4"/>
    <dgm:cxn modelId="{C797952F-C81E-44BE-94E0-E6D1CBE4489A}" type="presOf" srcId="{422E40B8-6668-4B0A-804C-0F8BCDC7A4C6}" destId="{82055873-AEA7-49AD-B0FB-4A91C59BF145}" srcOrd="0" destOrd="0" presId="urn:microsoft.com/office/officeart/2005/8/layout/bProcess4"/>
    <dgm:cxn modelId="{3A2DEB3B-52EB-4C6B-94B2-9A9A060A3649}" srcId="{D809D52F-7A7C-44AB-8FFC-CD77FAC0E788}" destId="{347167DA-83B8-4A88-AB34-12393C0C4744}" srcOrd="7" destOrd="0" parTransId="{64C18BC2-FC08-4CA7-8AE2-D38D879A21E1}" sibTransId="{8DC09D6C-A54B-4AE2-80AF-0F6E52698BF3}"/>
    <dgm:cxn modelId="{466FFF61-256C-4BE7-B55B-B492126C6800}" type="presOf" srcId="{AA91D1EC-D8DE-453F-B012-C2C91196F2A6}" destId="{12B996C6-BE41-4975-A8E7-80099B6BE203}" srcOrd="0" destOrd="0" presId="urn:microsoft.com/office/officeart/2005/8/layout/bProcess4"/>
    <dgm:cxn modelId="{CC247564-863F-4CFF-9B3B-0F41F2557EDD}" type="presOf" srcId="{BBD13E10-0113-4CED-A8A7-1BFC889202E9}" destId="{C533A059-1861-4282-8107-539498904CD8}" srcOrd="0" destOrd="0" presId="urn:microsoft.com/office/officeart/2005/8/layout/bProcess4"/>
    <dgm:cxn modelId="{50917647-A091-42EB-B8F5-6914ADCD09CC}" type="presOf" srcId="{7340367C-AE7F-40F3-893D-ED3F87B0DBA2}" destId="{7CEC9B08-9358-4025-BDEB-4FCD7379D83D}" srcOrd="0" destOrd="0" presId="urn:microsoft.com/office/officeart/2005/8/layout/bProcess4"/>
    <dgm:cxn modelId="{319DB947-A5F5-467C-A7E4-B4200EF65C5F}" type="presOf" srcId="{CA2300E4-06FA-4E1E-9261-BD7C1F094530}" destId="{8C49D882-633E-4E12-90D7-5D4F50E9F619}" srcOrd="0" destOrd="0" presId="urn:microsoft.com/office/officeart/2005/8/layout/bProcess4"/>
    <dgm:cxn modelId="{73665049-269E-4EF4-A10B-4D99C861DE1F}" srcId="{D809D52F-7A7C-44AB-8FFC-CD77FAC0E788}" destId="{70DF53FA-6145-4435-BC79-E3C70496613B}" srcOrd="2" destOrd="0" parTransId="{6E6013B7-B01E-470B-A359-ED6B91883E2C}" sibTransId="{7340367C-AE7F-40F3-893D-ED3F87B0DBA2}"/>
    <dgm:cxn modelId="{99F3764A-0998-419D-9D54-5C27C3E23085}" type="presOf" srcId="{A3ADC1C0-2B21-499B-B080-050FBFAE4836}" destId="{CE47DC1B-D8E2-4390-B2FC-8B4A177F75BC}" srcOrd="0" destOrd="0" presId="urn:microsoft.com/office/officeart/2005/8/layout/bProcess4"/>
    <dgm:cxn modelId="{4828B46C-9AC2-4BED-A5E3-CB95C14D82F0}" type="presOf" srcId="{77CF054C-AF37-4168-B768-CD1A624498CD}" destId="{628CF80F-E917-405F-A2AC-5BD4419FB797}" srcOrd="0" destOrd="0" presId="urn:microsoft.com/office/officeart/2005/8/layout/bProcess4"/>
    <dgm:cxn modelId="{79BC0E6E-6367-4A4C-BF83-F161E29B58E0}" type="presOf" srcId="{8DC09D6C-A54B-4AE2-80AF-0F6E52698BF3}" destId="{38ACDEA3-4B80-4416-9DC4-669EB7441CF0}" srcOrd="0" destOrd="0" presId="urn:microsoft.com/office/officeart/2005/8/layout/bProcess4"/>
    <dgm:cxn modelId="{BC2B274E-FEF8-4963-AA76-20868D1D9D91}" type="presOf" srcId="{81E99FB4-C9E8-4E39-8511-15A3F5FBA93C}" destId="{E7277704-A3F9-4070-A962-4E8E8731A49F}" srcOrd="0" destOrd="0" presId="urn:microsoft.com/office/officeart/2005/8/layout/bProcess4"/>
    <dgm:cxn modelId="{7AF52970-4BF5-4508-9D61-CD1F5BED3A4B}" srcId="{D809D52F-7A7C-44AB-8FFC-CD77FAC0E788}" destId="{A4CC7A95-A3B4-43A0-88D4-AA6553A55604}" srcOrd="15" destOrd="0" parTransId="{76664017-15AB-4128-B6D9-E3E94C0758C4}" sibTransId="{E8ECCD2D-7BE5-483B-84AC-3609D46664EC}"/>
    <dgm:cxn modelId="{C6933A52-E417-4272-A5E5-2DAE16E82077}" type="presOf" srcId="{B72029F1-AED8-46EC-B9D3-66771FFD448C}" destId="{62B85C8B-9B57-4390-B11C-6ABE384E658C}" srcOrd="0" destOrd="0" presId="urn:microsoft.com/office/officeart/2005/8/layout/bProcess4"/>
    <dgm:cxn modelId="{74CED276-87E4-468C-85E8-717A580C8B70}" srcId="{D809D52F-7A7C-44AB-8FFC-CD77FAC0E788}" destId="{ED14CABE-6B5F-434B-8451-31B0FE0E65F6}" srcOrd="3" destOrd="0" parTransId="{D87CBE54-E23C-4E23-A251-AF50EA5016CE}" sibTransId="{D9A6528B-DE22-4356-8E16-28B016E6ED28}"/>
    <dgm:cxn modelId="{B7558777-08E2-4375-B686-96514A407933}" srcId="{D809D52F-7A7C-44AB-8FFC-CD77FAC0E788}" destId="{422E40B8-6668-4B0A-804C-0F8BCDC7A4C6}" srcOrd="0" destOrd="0" parTransId="{C01A585B-1615-4C3F-8006-491D7A6C86F6}" sibTransId="{229BFCF3-0D03-4D86-9F1E-144281D8BF73}"/>
    <dgm:cxn modelId="{FC6E445A-826E-4CBB-BB1A-E38927006484}" type="presOf" srcId="{ED14CABE-6B5F-434B-8451-31B0FE0E65F6}" destId="{F2BBC8EC-B823-461F-97F3-B3D7371A3FAB}" srcOrd="0" destOrd="0" presId="urn:microsoft.com/office/officeart/2005/8/layout/bProcess4"/>
    <dgm:cxn modelId="{5CFAF282-FED4-49B4-B7A7-4F3B793FD132}" type="presOf" srcId="{5A3A72A3-E134-4377-A787-01B347810150}" destId="{F0446E82-E3AD-4870-B5EB-670E0D3B3230}" srcOrd="0" destOrd="0" presId="urn:microsoft.com/office/officeart/2005/8/layout/bProcess4"/>
    <dgm:cxn modelId="{290AAC8C-EBC2-4BC7-977C-ACAF2E09B39B}" srcId="{D809D52F-7A7C-44AB-8FFC-CD77FAC0E788}" destId="{77CF054C-AF37-4168-B768-CD1A624498CD}" srcOrd="16" destOrd="0" parTransId="{650E36FC-CDEC-43DA-A74A-2DC823FB7980}" sibTransId="{F37C26D5-3E72-4AF6-BF81-CAAA4CA8CCE6}"/>
    <dgm:cxn modelId="{3BC7BE8F-4181-48FB-A1D8-B6031B80E4B1}" srcId="{D809D52F-7A7C-44AB-8FFC-CD77FAC0E788}" destId="{AA91D1EC-D8DE-453F-B012-C2C91196F2A6}" srcOrd="8" destOrd="0" parTransId="{11A3B7E4-82CD-4066-A7FE-6DCB6C804CA7}" sibTransId="{B5803AC0-CEDD-49E5-AE2F-141B0BCAD553}"/>
    <dgm:cxn modelId="{5BF05090-F015-45E7-B7AA-09C9246E8FF7}" type="presOf" srcId="{593ADDD2-AD53-4D89-9A59-4AC07242C12C}" destId="{6CC77275-6FDF-44B8-83C6-755BBB7312CE}" srcOrd="0" destOrd="0" presId="urn:microsoft.com/office/officeart/2005/8/layout/bProcess4"/>
    <dgm:cxn modelId="{38D44696-EF23-4B00-AD5F-FD692B8F5680}" srcId="{D809D52F-7A7C-44AB-8FFC-CD77FAC0E788}" destId="{1F167643-F9A7-4425-9828-8CE8CA9EA2C0}" srcOrd="12" destOrd="0" parTransId="{70B28794-2E7C-404B-B3E8-753B262FD86C}" sibTransId="{BBD13E10-0113-4CED-A8A7-1BFC889202E9}"/>
    <dgm:cxn modelId="{A4D5D096-4967-4402-B2CC-E8831793FBCE}" type="presOf" srcId="{1DFC41ED-F66F-4CCC-A2EA-A9AC9C54D062}" destId="{A7AC45D1-CFC8-495D-8928-549C0BA61666}" srcOrd="0" destOrd="0" presId="urn:microsoft.com/office/officeart/2005/8/layout/bProcess4"/>
    <dgm:cxn modelId="{C845EC98-856E-47B1-9DFD-3A5D0FBD923D}" srcId="{D809D52F-7A7C-44AB-8FFC-CD77FAC0E788}" destId="{DAB1AE1D-CB2E-4FE7-B457-752B3FD06C62}" srcOrd="10" destOrd="0" parTransId="{53F1B555-6CDE-4E53-985D-9B25DD204C5A}" sibTransId="{B72029F1-AED8-46EC-B9D3-66771FFD448C}"/>
    <dgm:cxn modelId="{01E13D9E-E0F6-46DA-BE2A-656139EF21E0}" type="presOf" srcId="{02496A91-B97A-4580-8033-F79E2B0F616C}" destId="{FC92ADCA-C00D-4BA9-9BC2-FA4CC54E033B}" srcOrd="0" destOrd="0" presId="urn:microsoft.com/office/officeart/2005/8/layout/bProcess4"/>
    <dgm:cxn modelId="{91DBC29F-8D83-4755-B3AB-361EE9684415}" srcId="{D809D52F-7A7C-44AB-8FFC-CD77FAC0E788}" destId="{09071C3B-D7B3-4313-A99F-DEBBACC37AAE}" srcOrd="1" destOrd="0" parTransId="{9E26A9C1-4857-40E0-A891-02220ED562FE}" sibTransId="{ED019A0F-891B-4560-B4C4-F7FEB3ED9500}"/>
    <dgm:cxn modelId="{7A5368A1-347E-4F0C-AFF5-9901D4401E10}" type="presOf" srcId="{ED019A0F-891B-4560-B4C4-F7FEB3ED9500}" destId="{ECD27808-C4E6-446A-A119-135D840AA3F6}" srcOrd="0" destOrd="0" presId="urn:microsoft.com/office/officeart/2005/8/layout/bProcess4"/>
    <dgm:cxn modelId="{D3972BA9-FE09-4C7E-92E0-00CDA2A87185}" type="presOf" srcId="{A4CC7A95-A3B4-43A0-88D4-AA6553A55604}" destId="{52BA06C2-F3D2-4C71-9DAF-B8F9C706A9F5}" srcOrd="0" destOrd="0" presId="urn:microsoft.com/office/officeart/2005/8/layout/bProcess4"/>
    <dgm:cxn modelId="{B36C36AA-1A61-4188-8041-5AB59FAB9DDE}" srcId="{D809D52F-7A7C-44AB-8FFC-CD77FAC0E788}" destId="{43C3D365-A851-45EF-8EA9-9A21AF1C260C}" srcOrd="11" destOrd="0" parTransId="{D561ABBA-9C2A-46CF-A66B-1CD84F0A6B7E}" sibTransId="{A3ADC1C0-2B21-499B-B080-050FBFAE4836}"/>
    <dgm:cxn modelId="{A0404FAA-DD41-4AFE-AC47-3293B62C917C}" type="presOf" srcId="{B5803AC0-CEDD-49E5-AE2F-141B0BCAD553}" destId="{551D4464-2DDA-46A5-AB48-D068415DDA08}" srcOrd="0" destOrd="0" presId="urn:microsoft.com/office/officeart/2005/8/layout/bProcess4"/>
    <dgm:cxn modelId="{9852D0AB-89ED-4275-9313-C9F14290D3E2}" type="presOf" srcId="{48DB4454-2133-446E-98B2-11A3E4C8C219}" destId="{1F32EC7D-87C6-419A-A35D-2D787E32457B}" srcOrd="0" destOrd="0" presId="urn:microsoft.com/office/officeart/2005/8/layout/bProcess4"/>
    <dgm:cxn modelId="{9B5538B6-EA81-439E-83D1-69B21062C997}" type="presOf" srcId="{43C3D365-A851-45EF-8EA9-9A21AF1C260C}" destId="{AA114A4D-FCDF-4BED-937D-DE2DFB927127}" srcOrd="0" destOrd="0" presId="urn:microsoft.com/office/officeart/2005/8/layout/bProcess4"/>
    <dgm:cxn modelId="{7C3698BD-76EB-4F43-A20D-DC2F9F153AE3}" srcId="{D809D52F-7A7C-44AB-8FFC-CD77FAC0E788}" destId="{02496A91-B97A-4580-8033-F79E2B0F616C}" srcOrd="6" destOrd="0" parTransId="{B901322F-A98B-4FEA-9338-A7AEE41BB697}" sibTransId="{CA2300E4-06FA-4E1E-9261-BD7C1F094530}"/>
    <dgm:cxn modelId="{7A1B5EC1-81CE-4CB4-8275-FE3145F7F19F}" type="presOf" srcId="{09071C3B-D7B3-4313-A99F-DEBBACC37AAE}" destId="{8D274153-FC22-433F-A868-339E89B73C39}" srcOrd="0" destOrd="0" presId="urn:microsoft.com/office/officeart/2005/8/layout/bProcess4"/>
    <dgm:cxn modelId="{757BBBC4-905F-4FF1-9D77-B7B64EB2644A}" type="presOf" srcId="{99A2ABD0-42F9-441E-A90F-2B1AFF679109}" destId="{3F9C0B92-3A67-480A-BE4B-DFEAD11B4938}" srcOrd="0" destOrd="0" presId="urn:microsoft.com/office/officeart/2005/8/layout/bProcess4"/>
    <dgm:cxn modelId="{013F18C7-FB28-495A-A30F-3096C1E4FD1F}" srcId="{D809D52F-7A7C-44AB-8FFC-CD77FAC0E788}" destId="{919E4E48-18AD-4A19-BA0D-351518E99556}" srcOrd="13" destOrd="0" parTransId="{6B4AA2A5-49D1-41DA-ABB2-76B7925ADA24}" sibTransId="{48DB4454-2133-446E-98B2-11A3E4C8C219}"/>
    <dgm:cxn modelId="{EFCFA4C8-70BD-46A7-BEF0-F798E279F7C9}" type="presOf" srcId="{E8ECCD2D-7BE5-483B-84AC-3609D46664EC}" destId="{FA458517-618A-4B92-A352-4436EC5E56C1}" srcOrd="0" destOrd="0" presId="urn:microsoft.com/office/officeart/2005/8/layout/bProcess4"/>
    <dgm:cxn modelId="{198376C9-D31B-4BE4-9680-950560A64BBA}" type="presOf" srcId="{70DF53FA-6145-4435-BC79-E3C70496613B}" destId="{96EBEC9D-390A-4039-AF75-F4740763837D}" srcOrd="0" destOrd="0" presId="urn:microsoft.com/office/officeart/2005/8/layout/bProcess4"/>
    <dgm:cxn modelId="{C4137BCA-8EC3-45D1-B561-9C9ADDBED5D5}" srcId="{D809D52F-7A7C-44AB-8FFC-CD77FAC0E788}" destId="{5A3A72A3-E134-4377-A787-01B347810150}" srcOrd="4" destOrd="0" parTransId="{1498E1C6-D14E-4C6C-9767-8D589B486FDD}" sibTransId="{72FA2BBD-23C4-4E1A-9ACF-01E3DC75B39A}"/>
    <dgm:cxn modelId="{1729ADDC-8098-4E30-8CAE-8AE3ABBB9C7C}" type="presOf" srcId="{D809D52F-7A7C-44AB-8FFC-CD77FAC0E788}" destId="{3F5D53E5-E45C-47C1-B0A5-D39E9D6BC474}" srcOrd="0" destOrd="0" presId="urn:microsoft.com/office/officeart/2005/8/layout/bProcess4"/>
    <dgm:cxn modelId="{32B494E7-F825-4F12-80FC-11D157EAAC42}" type="presOf" srcId="{72FA2BBD-23C4-4E1A-9ACF-01E3DC75B39A}" destId="{32EADD42-CC27-46FB-9B09-E62C33D22D73}" srcOrd="0" destOrd="0" presId="urn:microsoft.com/office/officeart/2005/8/layout/bProcess4"/>
    <dgm:cxn modelId="{2079BBE7-F464-4F73-8133-A1EE2C5D6D89}" srcId="{D809D52F-7A7C-44AB-8FFC-CD77FAC0E788}" destId="{81E99FB4-C9E8-4E39-8511-15A3F5FBA93C}" srcOrd="5" destOrd="0" parTransId="{A89226E6-7511-4597-B8F9-C65E77CCCC5D}" sibTransId="{1DFC41ED-F66F-4CCC-A2EA-A9AC9C54D062}"/>
    <dgm:cxn modelId="{AA969BEF-BFB7-4EED-B45F-E597DC038252}" srcId="{D809D52F-7A7C-44AB-8FFC-CD77FAC0E788}" destId="{36F274FD-4523-4068-A574-39625AF45235}" srcOrd="9" destOrd="0" parTransId="{0F7745AF-D866-493D-9DE6-9DE17CF032E2}" sibTransId="{9F8AB829-4635-43CD-BFF5-21994D43A6B4}"/>
    <dgm:cxn modelId="{0FC123F5-21FE-4392-9379-9D2CF652DB9B}" type="presOf" srcId="{919E4E48-18AD-4A19-BA0D-351518E99556}" destId="{DFC9DC52-E0EC-4B0A-810A-9672D9981142}" srcOrd="0" destOrd="0" presId="urn:microsoft.com/office/officeart/2005/8/layout/bProcess4"/>
    <dgm:cxn modelId="{B26435F7-3CC7-47D1-8ABF-187310C7FE48}" type="presOf" srcId="{9F8AB829-4635-43CD-BFF5-21994D43A6B4}" destId="{FBAFEC5F-58C3-4271-A143-DD811E89CF86}" srcOrd="0" destOrd="0" presId="urn:microsoft.com/office/officeart/2005/8/layout/bProcess4"/>
    <dgm:cxn modelId="{98F2ABFA-F592-4242-A87F-A038C2C15FFE}" type="presOf" srcId="{347167DA-83B8-4A88-AB34-12393C0C4744}" destId="{80ABFF06-CEE1-4569-9344-850396120B8A}" srcOrd="0" destOrd="0" presId="urn:microsoft.com/office/officeart/2005/8/layout/bProcess4"/>
    <dgm:cxn modelId="{91CBD4BD-6897-4989-A1C2-A8807411ADFD}" type="presParOf" srcId="{3F5D53E5-E45C-47C1-B0A5-D39E9D6BC474}" destId="{72511855-372C-4336-ADE4-A06D8CDD4F55}" srcOrd="0" destOrd="0" presId="urn:microsoft.com/office/officeart/2005/8/layout/bProcess4"/>
    <dgm:cxn modelId="{9C91CEB9-2F7E-4C39-9742-6A6B79714347}" type="presParOf" srcId="{72511855-372C-4336-ADE4-A06D8CDD4F55}" destId="{26BC2E22-C9F9-4DC7-AC69-497A7B773333}" srcOrd="0" destOrd="0" presId="urn:microsoft.com/office/officeart/2005/8/layout/bProcess4"/>
    <dgm:cxn modelId="{E7AA320F-03C8-4928-AD88-9A65ED02B935}" type="presParOf" srcId="{72511855-372C-4336-ADE4-A06D8CDD4F55}" destId="{82055873-AEA7-49AD-B0FB-4A91C59BF145}" srcOrd="1" destOrd="0" presId="urn:microsoft.com/office/officeart/2005/8/layout/bProcess4"/>
    <dgm:cxn modelId="{4FF67930-3772-46E1-87C4-1BE78D699B09}" type="presParOf" srcId="{3F5D53E5-E45C-47C1-B0A5-D39E9D6BC474}" destId="{C65C210B-4DE7-46DA-B353-D31188DE36CE}" srcOrd="1" destOrd="0" presId="urn:microsoft.com/office/officeart/2005/8/layout/bProcess4"/>
    <dgm:cxn modelId="{586A673B-5965-4D7C-A885-93EF20AE3A64}" type="presParOf" srcId="{3F5D53E5-E45C-47C1-B0A5-D39E9D6BC474}" destId="{183040DE-7299-4F61-876C-9CD86C06BE6B}" srcOrd="2" destOrd="0" presId="urn:microsoft.com/office/officeart/2005/8/layout/bProcess4"/>
    <dgm:cxn modelId="{3D894F95-C4E0-4338-BE54-F7CA27D75B93}" type="presParOf" srcId="{183040DE-7299-4F61-876C-9CD86C06BE6B}" destId="{DBAE591D-3C43-4ED6-9978-377127E320B7}" srcOrd="0" destOrd="0" presId="urn:microsoft.com/office/officeart/2005/8/layout/bProcess4"/>
    <dgm:cxn modelId="{EC28C334-5501-4DD4-A301-B3147BCF35F6}" type="presParOf" srcId="{183040DE-7299-4F61-876C-9CD86C06BE6B}" destId="{8D274153-FC22-433F-A868-339E89B73C39}" srcOrd="1" destOrd="0" presId="urn:microsoft.com/office/officeart/2005/8/layout/bProcess4"/>
    <dgm:cxn modelId="{D06C5C4C-6959-4C6F-8D41-A22F51B1E25A}" type="presParOf" srcId="{3F5D53E5-E45C-47C1-B0A5-D39E9D6BC474}" destId="{ECD27808-C4E6-446A-A119-135D840AA3F6}" srcOrd="3" destOrd="0" presId="urn:microsoft.com/office/officeart/2005/8/layout/bProcess4"/>
    <dgm:cxn modelId="{93A93733-9E1C-4FD6-8A4C-28576B73577A}" type="presParOf" srcId="{3F5D53E5-E45C-47C1-B0A5-D39E9D6BC474}" destId="{F47A541A-BA6D-450B-97FD-4D499AB69488}" srcOrd="4" destOrd="0" presId="urn:microsoft.com/office/officeart/2005/8/layout/bProcess4"/>
    <dgm:cxn modelId="{EC5B7707-409E-4A54-A393-707D45A85461}" type="presParOf" srcId="{F47A541A-BA6D-450B-97FD-4D499AB69488}" destId="{67036926-F029-4A94-B29A-2D9B465E989B}" srcOrd="0" destOrd="0" presId="urn:microsoft.com/office/officeart/2005/8/layout/bProcess4"/>
    <dgm:cxn modelId="{12644100-5877-479B-BB23-1B36EF1DA993}" type="presParOf" srcId="{F47A541A-BA6D-450B-97FD-4D499AB69488}" destId="{96EBEC9D-390A-4039-AF75-F4740763837D}" srcOrd="1" destOrd="0" presId="urn:microsoft.com/office/officeart/2005/8/layout/bProcess4"/>
    <dgm:cxn modelId="{8360AF3D-09BC-464D-8696-F5F1BBD89A7B}" type="presParOf" srcId="{3F5D53E5-E45C-47C1-B0A5-D39E9D6BC474}" destId="{7CEC9B08-9358-4025-BDEB-4FCD7379D83D}" srcOrd="5" destOrd="0" presId="urn:microsoft.com/office/officeart/2005/8/layout/bProcess4"/>
    <dgm:cxn modelId="{1BD98EF7-3EA8-4F41-B9C4-6363BD88E3CC}" type="presParOf" srcId="{3F5D53E5-E45C-47C1-B0A5-D39E9D6BC474}" destId="{B17C0084-3937-45B1-864D-7F6B750AFC9E}" srcOrd="6" destOrd="0" presId="urn:microsoft.com/office/officeart/2005/8/layout/bProcess4"/>
    <dgm:cxn modelId="{3391863E-6486-4FBC-B87B-61ECF7A17433}" type="presParOf" srcId="{B17C0084-3937-45B1-864D-7F6B750AFC9E}" destId="{9133111B-81D6-44BB-A361-EA58F0742BD3}" srcOrd="0" destOrd="0" presId="urn:microsoft.com/office/officeart/2005/8/layout/bProcess4"/>
    <dgm:cxn modelId="{C0AE0087-CB06-4CFB-BA1E-B471BFF2154A}" type="presParOf" srcId="{B17C0084-3937-45B1-864D-7F6B750AFC9E}" destId="{F2BBC8EC-B823-461F-97F3-B3D7371A3FAB}" srcOrd="1" destOrd="0" presId="urn:microsoft.com/office/officeart/2005/8/layout/bProcess4"/>
    <dgm:cxn modelId="{B21B2058-D7B8-40D2-8561-6088214AE13E}" type="presParOf" srcId="{3F5D53E5-E45C-47C1-B0A5-D39E9D6BC474}" destId="{5D1A1472-60B2-4F3A-9630-F13FE54B7622}" srcOrd="7" destOrd="0" presId="urn:microsoft.com/office/officeart/2005/8/layout/bProcess4"/>
    <dgm:cxn modelId="{DA577966-92F8-4702-BF25-FBFBF74CAD2A}" type="presParOf" srcId="{3F5D53E5-E45C-47C1-B0A5-D39E9D6BC474}" destId="{3B963602-163F-43DC-A474-3214FBFAE247}" srcOrd="8" destOrd="0" presId="urn:microsoft.com/office/officeart/2005/8/layout/bProcess4"/>
    <dgm:cxn modelId="{8C1930D7-E9AC-456F-A57D-02E5E0C2277D}" type="presParOf" srcId="{3B963602-163F-43DC-A474-3214FBFAE247}" destId="{7D797959-947A-4364-A505-EC9E338512D8}" srcOrd="0" destOrd="0" presId="urn:microsoft.com/office/officeart/2005/8/layout/bProcess4"/>
    <dgm:cxn modelId="{9241CC12-DC54-461B-8A23-536B29222E49}" type="presParOf" srcId="{3B963602-163F-43DC-A474-3214FBFAE247}" destId="{F0446E82-E3AD-4870-B5EB-670E0D3B3230}" srcOrd="1" destOrd="0" presId="urn:microsoft.com/office/officeart/2005/8/layout/bProcess4"/>
    <dgm:cxn modelId="{0A515D97-F1A9-4AC0-B8E3-78796FE66996}" type="presParOf" srcId="{3F5D53E5-E45C-47C1-B0A5-D39E9D6BC474}" destId="{32EADD42-CC27-46FB-9B09-E62C33D22D73}" srcOrd="9" destOrd="0" presId="urn:microsoft.com/office/officeart/2005/8/layout/bProcess4"/>
    <dgm:cxn modelId="{2B3699A8-C0DE-4D84-BEB2-130BE822E545}" type="presParOf" srcId="{3F5D53E5-E45C-47C1-B0A5-D39E9D6BC474}" destId="{B250CE73-4CF5-470C-8B6C-D4BC4B33AAA3}" srcOrd="10" destOrd="0" presId="urn:microsoft.com/office/officeart/2005/8/layout/bProcess4"/>
    <dgm:cxn modelId="{2D5A9895-CEDF-435D-BA52-ED2738767030}" type="presParOf" srcId="{B250CE73-4CF5-470C-8B6C-D4BC4B33AAA3}" destId="{8D1F5976-91EA-4F39-8126-44EBAEFB8BF5}" srcOrd="0" destOrd="0" presId="urn:microsoft.com/office/officeart/2005/8/layout/bProcess4"/>
    <dgm:cxn modelId="{078FFACA-FAEA-439C-8CEC-219E44A43F35}" type="presParOf" srcId="{B250CE73-4CF5-470C-8B6C-D4BC4B33AAA3}" destId="{E7277704-A3F9-4070-A962-4E8E8731A49F}" srcOrd="1" destOrd="0" presId="urn:microsoft.com/office/officeart/2005/8/layout/bProcess4"/>
    <dgm:cxn modelId="{437CBF70-E616-485D-869D-EC498D9AB8C9}" type="presParOf" srcId="{3F5D53E5-E45C-47C1-B0A5-D39E9D6BC474}" destId="{A7AC45D1-CFC8-495D-8928-549C0BA61666}" srcOrd="11" destOrd="0" presId="urn:microsoft.com/office/officeart/2005/8/layout/bProcess4"/>
    <dgm:cxn modelId="{62563D34-BE3A-4FC5-B0D1-99BF3F367C8B}" type="presParOf" srcId="{3F5D53E5-E45C-47C1-B0A5-D39E9D6BC474}" destId="{B0A49CC7-812E-40D0-94F4-356305E5DD31}" srcOrd="12" destOrd="0" presId="urn:microsoft.com/office/officeart/2005/8/layout/bProcess4"/>
    <dgm:cxn modelId="{221A4AEB-7371-4598-938A-159791A4C3D9}" type="presParOf" srcId="{B0A49CC7-812E-40D0-94F4-356305E5DD31}" destId="{618317CA-1AF6-414F-99A9-87DC4CA08470}" srcOrd="0" destOrd="0" presId="urn:microsoft.com/office/officeart/2005/8/layout/bProcess4"/>
    <dgm:cxn modelId="{0C8257AD-8295-426C-9B62-6980CCAF5F0D}" type="presParOf" srcId="{B0A49CC7-812E-40D0-94F4-356305E5DD31}" destId="{FC92ADCA-C00D-4BA9-9BC2-FA4CC54E033B}" srcOrd="1" destOrd="0" presId="urn:microsoft.com/office/officeart/2005/8/layout/bProcess4"/>
    <dgm:cxn modelId="{F4E94AD1-3F8F-4BD5-AC8B-A6AEF54AB298}" type="presParOf" srcId="{3F5D53E5-E45C-47C1-B0A5-D39E9D6BC474}" destId="{8C49D882-633E-4E12-90D7-5D4F50E9F619}" srcOrd="13" destOrd="0" presId="urn:microsoft.com/office/officeart/2005/8/layout/bProcess4"/>
    <dgm:cxn modelId="{143D5205-2ECF-4A9B-BC27-8B1FE6355AC0}" type="presParOf" srcId="{3F5D53E5-E45C-47C1-B0A5-D39E9D6BC474}" destId="{539AA88C-330D-4010-A283-B5B82BB45D77}" srcOrd="14" destOrd="0" presId="urn:microsoft.com/office/officeart/2005/8/layout/bProcess4"/>
    <dgm:cxn modelId="{DE59CFF9-A899-4209-91BF-5835F65613ED}" type="presParOf" srcId="{539AA88C-330D-4010-A283-B5B82BB45D77}" destId="{FF4E26FA-0EA1-4F8A-90EA-D228C477CBF6}" srcOrd="0" destOrd="0" presId="urn:microsoft.com/office/officeart/2005/8/layout/bProcess4"/>
    <dgm:cxn modelId="{DE13674F-A421-4394-92F9-2F30CB1CDA4B}" type="presParOf" srcId="{539AA88C-330D-4010-A283-B5B82BB45D77}" destId="{80ABFF06-CEE1-4569-9344-850396120B8A}" srcOrd="1" destOrd="0" presId="urn:microsoft.com/office/officeart/2005/8/layout/bProcess4"/>
    <dgm:cxn modelId="{DD2F7924-54D7-41C5-B718-F15F720FF020}" type="presParOf" srcId="{3F5D53E5-E45C-47C1-B0A5-D39E9D6BC474}" destId="{38ACDEA3-4B80-4416-9DC4-669EB7441CF0}" srcOrd="15" destOrd="0" presId="urn:microsoft.com/office/officeart/2005/8/layout/bProcess4"/>
    <dgm:cxn modelId="{486E7E1C-CB84-4C50-B9DF-59C4C5126326}" type="presParOf" srcId="{3F5D53E5-E45C-47C1-B0A5-D39E9D6BC474}" destId="{1BC12031-2014-4D81-8DF5-17ABCD381337}" srcOrd="16" destOrd="0" presId="urn:microsoft.com/office/officeart/2005/8/layout/bProcess4"/>
    <dgm:cxn modelId="{64AE426F-8829-433D-B719-821B03AC42B4}" type="presParOf" srcId="{1BC12031-2014-4D81-8DF5-17ABCD381337}" destId="{8393DBC3-3361-4612-9C61-F1B3DE15BAC6}" srcOrd="0" destOrd="0" presId="urn:microsoft.com/office/officeart/2005/8/layout/bProcess4"/>
    <dgm:cxn modelId="{02E3956B-9181-437A-AC13-F6C103AA51CE}" type="presParOf" srcId="{1BC12031-2014-4D81-8DF5-17ABCD381337}" destId="{12B996C6-BE41-4975-A8E7-80099B6BE203}" srcOrd="1" destOrd="0" presId="urn:microsoft.com/office/officeart/2005/8/layout/bProcess4"/>
    <dgm:cxn modelId="{D6057314-E9D6-49BC-8EB4-D1FA3F1F0A07}" type="presParOf" srcId="{3F5D53E5-E45C-47C1-B0A5-D39E9D6BC474}" destId="{551D4464-2DDA-46A5-AB48-D068415DDA08}" srcOrd="17" destOrd="0" presId="urn:microsoft.com/office/officeart/2005/8/layout/bProcess4"/>
    <dgm:cxn modelId="{93BE2649-A789-40B7-A1E1-92FE21CDDB39}" type="presParOf" srcId="{3F5D53E5-E45C-47C1-B0A5-D39E9D6BC474}" destId="{AA42C1B3-0C41-4B26-967C-91DD0E24D21F}" srcOrd="18" destOrd="0" presId="urn:microsoft.com/office/officeart/2005/8/layout/bProcess4"/>
    <dgm:cxn modelId="{EB7D7B6E-FC70-41F5-94D1-739E61B698F3}" type="presParOf" srcId="{AA42C1B3-0C41-4B26-967C-91DD0E24D21F}" destId="{2A38D45F-E34D-47BA-9A3C-B5F6ED640F17}" srcOrd="0" destOrd="0" presId="urn:microsoft.com/office/officeart/2005/8/layout/bProcess4"/>
    <dgm:cxn modelId="{3DE2AA98-104D-446B-9CC5-579ACE92CE5F}" type="presParOf" srcId="{AA42C1B3-0C41-4B26-967C-91DD0E24D21F}" destId="{B904E2EE-193C-4687-9E40-65E028C7244C}" srcOrd="1" destOrd="0" presId="urn:microsoft.com/office/officeart/2005/8/layout/bProcess4"/>
    <dgm:cxn modelId="{33EF283F-E1F5-4047-9264-ECC45FE263EF}" type="presParOf" srcId="{3F5D53E5-E45C-47C1-B0A5-D39E9D6BC474}" destId="{FBAFEC5F-58C3-4271-A143-DD811E89CF86}" srcOrd="19" destOrd="0" presId="urn:microsoft.com/office/officeart/2005/8/layout/bProcess4"/>
    <dgm:cxn modelId="{E2C3C323-0886-4388-A576-7B17B12D7DA2}" type="presParOf" srcId="{3F5D53E5-E45C-47C1-B0A5-D39E9D6BC474}" destId="{F93E6188-539A-4438-B2F2-72CFBD79320B}" srcOrd="20" destOrd="0" presId="urn:microsoft.com/office/officeart/2005/8/layout/bProcess4"/>
    <dgm:cxn modelId="{D5D2BC0E-1EAB-4A40-B75A-2DED4479AF72}" type="presParOf" srcId="{F93E6188-539A-4438-B2F2-72CFBD79320B}" destId="{E590CD77-8F16-42F6-BAEC-93C233389A10}" srcOrd="0" destOrd="0" presId="urn:microsoft.com/office/officeart/2005/8/layout/bProcess4"/>
    <dgm:cxn modelId="{7E04A7F0-8B5F-4B20-97B9-1FE9224A555C}" type="presParOf" srcId="{F93E6188-539A-4438-B2F2-72CFBD79320B}" destId="{4772B7C1-FB55-4E64-99B5-6AE9829BE8D7}" srcOrd="1" destOrd="0" presId="urn:microsoft.com/office/officeart/2005/8/layout/bProcess4"/>
    <dgm:cxn modelId="{E5594A71-120E-4352-AE3C-69C591ED413D}" type="presParOf" srcId="{3F5D53E5-E45C-47C1-B0A5-D39E9D6BC474}" destId="{62B85C8B-9B57-4390-B11C-6ABE384E658C}" srcOrd="21" destOrd="0" presId="urn:microsoft.com/office/officeart/2005/8/layout/bProcess4"/>
    <dgm:cxn modelId="{60DD0BB0-BFDE-4740-BECC-038CB2CD3B1D}" type="presParOf" srcId="{3F5D53E5-E45C-47C1-B0A5-D39E9D6BC474}" destId="{318AF004-C283-4BC7-A1FA-36884DAD22A5}" srcOrd="22" destOrd="0" presId="urn:microsoft.com/office/officeart/2005/8/layout/bProcess4"/>
    <dgm:cxn modelId="{BC18FC01-5833-4958-91A0-C7420677A9AC}" type="presParOf" srcId="{318AF004-C283-4BC7-A1FA-36884DAD22A5}" destId="{3C5ABA6A-0944-45B4-953C-E87B565E6586}" srcOrd="0" destOrd="0" presId="urn:microsoft.com/office/officeart/2005/8/layout/bProcess4"/>
    <dgm:cxn modelId="{318668CD-364B-463C-94EB-CE12E3C6D723}" type="presParOf" srcId="{318AF004-C283-4BC7-A1FA-36884DAD22A5}" destId="{AA114A4D-FCDF-4BED-937D-DE2DFB927127}" srcOrd="1" destOrd="0" presId="urn:microsoft.com/office/officeart/2005/8/layout/bProcess4"/>
    <dgm:cxn modelId="{92CC884A-94E5-4A48-9509-9F88B0051515}" type="presParOf" srcId="{3F5D53E5-E45C-47C1-B0A5-D39E9D6BC474}" destId="{CE47DC1B-D8E2-4390-B2FC-8B4A177F75BC}" srcOrd="23" destOrd="0" presId="urn:microsoft.com/office/officeart/2005/8/layout/bProcess4"/>
    <dgm:cxn modelId="{2C610CB4-8D11-4F1B-A5C1-4B7612020055}" type="presParOf" srcId="{3F5D53E5-E45C-47C1-B0A5-D39E9D6BC474}" destId="{6A7EC663-4367-4ACA-B8C2-E26170946297}" srcOrd="24" destOrd="0" presId="urn:microsoft.com/office/officeart/2005/8/layout/bProcess4"/>
    <dgm:cxn modelId="{BE7E1FAA-ED84-4DCB-9D4B-F953B09DF21E}" type="presParOf" srcId="{6A7EC663-4367-4ACA-B8C2-E26170946297}" destId="{66ECA2EF-8AFB-4D0B-9C12-542FEADB1EFB}" srcOrd="0" destOrd="0" presId="urn:microsoft.com/office/officeart/2005/8/layout/bProcess4"/>
    <dgm:cxn modelId="{FB582A11-113B-498C-95C5-97E0CD7F1054}" type="presParOf" srcId="{6A7EC663-4367-4ACA-B8C2-E26170946297}" destId="{1537527C-AE6C-4C99-8D56-53ABA3E8139D}" srcOrd="1" destOrd="0" presId="urn:microsoft.com/office/officeart/2005/8/layout/bProcess4"/>
    <dgm:cxn modelId="{69CB992D-FA06-462B-815B-B2DA2519C03F}" type="presParOf" srcId="{3F5D53E5-E45C-47C1-B0A5-D39E9D6BC474}" destId="{C533A059-1861-4282-8107-539498904CD8}" srcOrd="25" destOrd="0" presId="urn:microsoft.com/office/officeart/2005/8/layout/bProcess4"/>
    <dgm:cxn modelId="{D3CBBB9B-03B8-4242-A5DC-E0C8132E4FFF}" type="presParOf" srcId="{3F5D53E5-E45C-47C1-B0A5-D39E9D6BC474}" destId="{C241749B-1125-4257-88E2-8E5B947AE493}" srcOrd="26" destOrd="0" presId="urn:microsoft.com/office/officeart/2005/8/layout/bProcess4"/>
    <dgm:cxn modelId="{235A14A1-C13E-4012-A11D-A13D28F75999}" type="presParOf" srcId="{C241749B-1125-4257-88E2-8E5B947AE493}" destId="{8F829020-C46E-4308-B3C7-BD9307789691}" srcOrd="0" destOrd="0" presId="urn:microsoft.com/office/officeart/2005/8/layout/bProcess4"/>
    <dgm:cxn modelId="{6F241231-4959-404F-8E35-B7170A3EBEE8}" type="presParOf" srcId="{C241749B-1125-4257-88E2-8E5B947AE493}" destId="{DFC9DC52-E0EC-4B0A-810A-9672D9981142}" srcOrd="1" destOrd="0" presId="urn:microsoft.com/office/officeart/2005/8/layout/bProcess4"/>
    <dgm:cxn modelId="{90892167-B824-4B8A-8898-126AE44EB4D0}" type="presParOf" srcId="{3F5D53E5-E45C-47C1-B0A5-D39E9D6BC474}" destId="{1F32EC7D-87C6-419A-A35D-2D787E32457B}" srcOrd="27" destOrd="0" presId="urn:microsoft.com/office/officeart/2005/8/layout/bProcess4"/>
    <dgm:cxn modelId="{BA8D8B01-1B00-40AC-B3F8-927AF3B71F68}" type="presParOf" srcId="{3F5D53E5-E45C-47C1-B0A5-D39E9D6BC474}" destId="{5152D6BD-93FE-4F9B-838F-3E7E3146BEF4}" srcOrd="28" destOrd="0" presId="urn:microsoft.com/office/officeart/2005/8/layout/bProcess4"/>
    <dgm:cxn modelId="{97067AEE-21D1-4EF1-8E3D-11DBA1060CB6}" type="presParOf" srcId="{5152D6BD-93FE-4F9B-838F-3E7E3146BEF4}" destId="{9A696DD7-75CC-4642-BAB6-6C2FBDF39619}" srcOrd="0" destOrd="0" presId="urn:microsoft.com/office/officeart/2005/8/layout/bProcess4"/>
    <dgm:cxn modelId="{3103074D-4846-4E23-9D11-4F2045A0E127}" type="presParOf" srcId="{5152D6BD-93FE-4F9B-838F-3E7E3146BEF4}" destId="{6CC77275-6FDF-44B8-83C6-755BBB7312CE}" srcOrd="1" destOrd="0" presId="urn:microsoft.com/office/officeart/2005/8/layout/bProcess4"/>
    <dgm:cxn modelId="{9A02C144-6BED-4D75-AE9A-BB7178DA8411}" type="presParOf" srcId="{3F5D53E5-E45C-47C1-B0A5-D39E9D6BC474}" destId="{3F9C0B92-3A67-480A-BE4B-DFEAD11B4938}" srcOrd="29" destOrd="0" presId="urn:microsoft.com/office/officeart/2005/8/layout/bProcess4"/>
    <dgm:cxn modelId="{409EF600-B593-494D-9BF6-C9B58E3C230B}" type="presParOf" srcId="{3F5D53E5-E45C-47C1-B0A5-D39E9D6BC474}" destId="{DDABBD11-8A5D-4931-9823-2A8EBB342AD9}" srcOrd="30" destOrd="0" presId="urn:microsoft.com/office/officeart/2005/8/layout/bProcess4"/>
    <dgm:cxn modelId="{0C8B287C-23B6-4CAD-A1F8-4FA0A8B03DBD}" type="presParOf" srcId="{DDABBD11-8A5D-4931-9823-2A8EBB342AD9}" destId="{42CAC325-5CDF-428E-B61E-B07F7467DF03}" srcOrd="0" destOrd="0" presId="urn:microsoft.com/office/officeart/2005/8/layout/bProcess4"/>
    <dgm:cxn modelId="{7171F9D4-66E5-4836-B834-26A1B50D2F47}" type="presParOf" srcId="{DDABBD11-8A5D-4931-9823-2A8EBB342AD9}" destId="{52BA06C2-F3D2-4C71-9DAF-B8F9C706A9F5}" srcOrd="1" destOrd="0" presId="urn:microsoft.com/office/officeart/2005/8/layout/bProcess4"/>
    <dgm:cxn modelId="{2C8334A9-4D6C-4A9C-876F-31AC61557656}" type="presParOf" srcId="{3F5D53E5-E45C-47C1-B0A5-D39E9D6BC474}" destId="{FA458517-618A-4B92-A352-4436EC5E56C1}" srcOrd="31" destOrd="0" presId="urn:microsoft.com/office/officeart/2005/8/layout/bProcess4"/>
    <dgm:cxn modelId="{0159E06D-5547-45FF-BF1F-4C9CCE01E29B}" type="presParOf" srcId="{3F5D53E5-E45C-47C1-B0A5-D39E9D6BC474}" destId="{F8E22088-3475-49FC-B34B-8CC27212550D}" srcOrd="32" destOrd="0" presId="urn:microsoft.com/office/officeart/2005/8/layout/bProcess4"/>
    <dgm:cxn modelId="{17B89CAB-3050-447A-85C2-99B4F8F265EE}" type="presParOf" srcId="{F8E22088-3475-49FC-B34B-8CC27212550D}" destId="{8D562190-33DE-46AC-8B22-854AA052836F}" srcOrd="0" destOrd="0" presId="urn:microsoft.com/office/officeart/2005/8/layout/bProcess4"/>
    <dgm:cxn modelId="{5207E0D3-B3C0-4318-9DDC-6358CB62781D}" type="presParOf" srcId="{F8E22088-3475-49FC-B34B-8CC27212550D}" destId="{628CF80F-E917-405F-A2AC-5BD4419FB79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99483F-92B8-40AF-B1BC-1823B1DB06E3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5FA2D7B-CA68-4A77-A626-21820B7E133A}">
      <dgm:prSet/>
      <dgm:spPr/>
      <dgm:t>
        <a:bodyPr/>
        <a:lstStyle/>
        <a:p>
          <a:r>
            <a:rPr lang="hr-HR"/>
            <a:t>redatelj : Ranko Zidarić</a:t>
          </a:r>
          <a:endParaRPr lang="en-US"/>
        </a:p>
      </dgm:t>
    </dgm:pt>
    <dgm:pt modelId="{23A32CE4-6511-4669-8EF7-679DC473950E}" type="parTrans" cxnId="{601309DA-C392-49FB-9272-AE14D6B6B458}">
      <dgm:prSet/>
      <dgm:spPr/>
      <dgm:t>
        <a:bodyPr/>
        <a:lstStyle/>
        <a:p>
          <a:endParaRPr lang="en-US"/>
        </a:p>
      </dgm:t>
    </dgm:pt>
    <dgm:pt modelId="{9214AFEE-494C-4C33-BEF8-1DC529FE30FE}" type="sibTrans" cxnId="{601309DA-C392-49FB-9272-AE14D6B6B458}">
      <dgm:prSet/>
      <dgm:spPr/>
      <dgm:t>
        <a:bodyPr/>
        <a:lstStyle/>
        <a:p>
          <a:endParaRPr lang="en-US"/>
        </a:p>
      </dgm:t>
    </dgm:pt>
    <dgm:pt modelId="{6A55611A-2FF7-4A3D-8F19-C3054C64442C}">
      <dgm:prSet/>
      <dgm:spPr/>
      <dgm:t>
        <a:bodyPr/>
        <a:lstStyle/>
        <a:p>
          <a:r>
            <a:rPr lang="hr-HR"/>
            <a:t>dramaturginja : Marijana Nola</a:t>
          </a:r>
          <a:endParaRPr lang="en-US"/>
        </a:p>
      </dgm:t>
    </dgm:pt>
    <dgm:pt modelId="{D69617C3-A5B7-4B98-ABBE-69BA38BB2F03}" type="parTrans" cxnId="{9A367B9A-4FF9-4CDE-BE0A-D85C456E8526}">
      <dgm:prSet/>
      <dgm:spPr/>
      <dgm:t>
        <a:bodyPr/>
        <a:lstStyle/>
        <a:p>
          <a:endParaRPr lang="en-US"/>
        </a:p>
      </dgm:t>
    </dgm:pt>
    <dgm:pt modelId="{B1A6840B-DC15-417E-8940-8E857736ED1A}" type="sibTrans" cxnId="{9A367B9A-4FF9-4CDE-BE0A-D85C456E8526}">
      <dgm:prSet/>
      <dgm:spPr/>
      <dgm:t>
        <a:bodyPr/>
        <a:lstStyle/>
        <a:p>
          <a:endParaRPr lang="en-US"/>
        </a:p>
      </dgm:t>
    </dgm:pt>
    <dgm:pt modelId="{CE6D8A8C-07C2-4362-A3C3-631CDDF100A3}">
      <dgm:prSet/>
      <dgm:spPr/>
      <dgm:t>
        <a:bodyPr/>
        <a:lstStyle/>
        <a:p>
          <a:r>
            <a:rPr lang="hr-HR" dirty="0"/>
            <a:t>scenografkinja : Barbara Borčić</a:t>
          </a:r>
          <a:endParaRPr lang="en-US" dirty="0"/>
        </a:p>
      </dgm:t>
    </dgm:pt>
    <dgm:pt modelId="{3AC034F5-18B4-4234-A251-15221B5B3679}" type="parTrans" cxnId="{B588B544-BDF9-48BC-B097-C05B4F2E3938}">
      <dgm:prSet/>
      <dgm:spPr/>
      <dgm:t>
        <a:bodyPr/>
        <a:lstStyle/>
        <a:p>
          <a:endParaRPr lang="en-US"/>
        </a:p>
      </dgm:t>
    </dgm:pt>
    <dgm:pt modelId="{DDBC1457-E5D8-46FA-AAD7-8CDA404C6802}" type="sibTrans" cxnId="{B588B544-BDF9-48BC-B097-C05B4F2E3938}">
      <dgm:prSet/>
      <dgm:spPr/>
      <dgm:t>
        <a:bodyPr/>
        <a:lstStyle/>
        <a:p>
          <a:endParaRPr lang="en-US"/>
        </a:p>
      </dgm:t>
    </dgm:pt>
    <dgm:pt modelId="{ECD67669-BFE7-48BD-B146-AA7623F1FFC1}">
      <dgm:prSet/>
      <dgm:spPr/>
      <dgm:t>
        <a:bodyPr/>
        <a:lstStyle/>
        <a:p>
          <a:r>
            <a:rPr lang="hr-HR" dirty="0"/>
            <a:t>kostimografkinja : </a:t>
          </a:r>
          <a:r>
            <a:rPr lang="hr-HR" dirty="0" err="1"/>
            <a:t>Marita</a:t>
          </a:r>
          <a:r>
            <a:rPr lang="hr-HR" dirty="0"/>
            <a:t> </a:t>
          </a:r>
          <a:r>
            <a:rPr lang="hr-HR" dirty="0" err="1"/>
            <a:t>Ćopo</a:t>
          </a:r>
          <a:endParaRPr lang="en-US" dirty="0"/>
        </a:p>
      </dgm:t>
    </dgm:pt>
    <dgm:pt modelId="{E1C32D10-3BD7-4C3C-ADDC-D2379D359DFA}" type="parTrans" cxnId="{4AA129DD-3DE1-43C5-A71F-6755D6B84133}">
      <dgm:prSet/>
      <dgm:spPr/>
      <dgm:t>
        <a:bodyPr/>
        <a:lstStyle/>
        <a:p>
          <a:endParaRPr lang="en-US"/>
        </a:p>
      </dgm:t>
    </dgm:pt>
    <dgm:pt modelId="{2DE9C0CF-D48A-4AA3-A4BA-58E301098509}" type="sibTrans" cxnId="{4AA129DD-3DE1-43C5-A71F-6755D6B84133}">
      <dgm:prSet/>
      <dgm:spPr/>
      <dgm:t>
        <a:bodyPr/>
        <a:lstStyle/>
        <a:p>
          <a:endParaRPr lang="en-US"/>
        </a:p>
      </dgm:t>
    </dgm:pt>
    <dgm:pt modelId="{C602E12C-EC71-457D-99EE-B1B1F2EF8910}">
      <dgm:prSet/>
      <dgm:spPr/>
      <dgm:t>
        <a:bodyPr/>
        <a:lstStyle/>
        <a:p>
          <a:r>
            <a:rPr lang="hr-HR"/>
            <a:t>oblikovatelj rasvjete : Zdravko Stolnik</a:t>
          </a:r>
          <a:endParaRPr lang="en-US"/>
        </a:p>
      </dgm:t>
    </dgm:pt>
    <dgm:pt modelId="{F5EAD3FB-3458-46F9-B5A2-3C4953B66A09}" type="parTrans" cxnId="{2F3B4A9C-E7DB-4A26-88D1-04079FC76487}">
      <dgm:prSet/>
      <dgm:spPr/>
      <dgm:t>
        <a:bodyPr/>
        <a:lstStyle/>
        <a:p>
          <a:endParaRPr lang="en-US"/>
        </a:p>
      </dgm:t>
    </dgm:pt>
    <dgm:pt modelId="{B684EDDE-EA6D-4EF5-BE59-3236EC248D18}" type="sibTrans" cxnId="{2F3B4A9C-E7DB-4A26-88D1-04079FC76487}">
      <dgm:prSet/>
      <dgm:spPr/>
      <dgm:t>
        <a:bodyPr/>
        <a:lstStyle/>
        <a:p>
          <a:endParaRPr lang="en-US"/>
        </a:p>
      </dgm:t>
    </dgm:pt>
    <dgm:pt modelId="{F031C13D-478D-4E03-8A85-83A1DFC4424E}">
      <dgm:prSet/>
      <dgm:spPr/>
      <dgm:t>
        <a:bodyPr/>
        <a:lstStyle/>
        <a:p>
          <a:r>
            <a:rPr lang="hr-HR" dirty="0"/>
            <a:t>izvršna producentica : Jelena Hadži-</a:t>
          </a:r>
          <a:r>
            <a:rPr lang="hr-HR" dirty="0" err="1"/>
            <a:t>Manev</a:t>
          </a:r>
          <a:endParaRPr lang="en-US" dirty="0"/>
        </a:p>
      </dgm:t>
    </dgm:pt>
    <dgm:pt modelId="{968ACFCD-AA7C-4AB9-8D8F-C8421288F6E0}" type="parTrans" cxnId="{51BAE4D0-8EF9-461E-BB68-411DC87BAC9B}">
      <dgm:prSet/>
      <dgm:spPr/>
      <dgm:t>
        <a:bodyPr/>
        <a:lstStyle/>
        <a:p>
          <a:endParaRPr lang="en-US"/>
        </a:p>
      </dgm:t>
    </dgm:pt>
    <dgm:pt modelId="{D1E4B9D2-5826-43DB-A98D-E7A40397FE7B}" type="sibTrans" cxnId="{51BAE4D0-8EF9-461E-BB68-411DC87BAC9B}">
      <dgm:prSet/>
      <dgm:spPr/>
      <dgm:t>
        <a:bodyPr/>
        <a:lstStyle/>
        <a:p>
          <a:endParaRPr lang="en-US"/>
        </a:p>
      </dgm:t>
    </dgm:pt>
    <dgm:pt modelId="{871C5B72-F257-437F-AAB4-7340DD8F34FF}">
      <dgm:prSet/>
      <dgm:spPr/>
      <dgm:t>
        <a:bodyPr/>
        <a:lstStyle/>
        <a:p>
          <a:r>
            <a:rPr lang="hr-HR" dirty="0"/>
            <a:t>igraju:  Sven Šestak i djelatnici kazališta</a:t>
          </a:r>
          <a:endParaRPr lang="en-US" dirty="0"/>
        </a:p>
      </dgm:t>
    </dgm:pt>
    <dgm:pt modelId="{0F94B860-5E9E-4D4A-BBBC-40F72E7BF0B7}" type="parTrans" cxnId="{89FAD16B-5750-44D1-A11C-BE6E13883CA1}">
      <dgm:prSet/>
      <dgm:spPr/>
      <dgm:t>
        <a:bodyPr/>
        <a:lstStyle/>
        <a:p>
          <a:endParaRPr lang="en-US"/>
        </a:p>
      </dgm:t>
    </dgm:pt>
    <dgm:pt modelId="{6D7CABF0-0997-49CA-8CB4-447430A41600}" type="sibTrans" cxnId="{89FAD16B-5750-44D1-A11C-BE6E13883CA1}">
      <dgm:prSet/>
      <dgm:spPr/>
      <dgm:t>
        <a:bodyPr/>
        <a:lstStyle/>
        <a:p>
          <a:endParaRPr lang="en-US"/>
        </a:p>
      </dgm:t>
    </dgm:pt>
    <dgm:pt modelId="{EFDD883E-61DB-4159-95F4-BC84E7C6FB73}" type="pres">
      <dgm:prSet presAssocID="{0199483F-92B8-40AF-B1BC-1823B1DB06E3}" presName="Name0" presStyleCnt="0">
        <dgm:presLayoutVars>
          <dgm:dir/>
          <dgm:animLvl val="lvl"/>
          <dgm:resizeHandles val="exact"/>
        </dgm:presLayoutVars>
      </dgm:prSet>
      <dgm:spPr/>
    </dgm:pt>
    <dgm:pt modelId="{BDA1220A-56CC-4C8F-A7D4-22393AEC287B}" type="pres">
      <dgm:prSet presAssocID="{F5FA2D7B-CA68-4A77-A626-21820B7E133A}" presName="linNode" presStyleCnt="0"/>
      <dgm:spPr/>
    </dgm:pt>
    <dgm:pt modelId="{D89F9CAA-BDD6-4771-AD04-B60A71FBFD62}" type="pres">
      <dgm:prSet presAssocID="{F5FA2D7B-CA68-4A77-A626-21820B7E133A}" presName="parentText" presStyleLbl="node1" presStyleIdx="0" presStyleCnt="7" custScaleX="190732" custLinFactNeighborX="1184" custLinFactNeighborY="-62">
        <dgm:presLayoutVars>
          <dgm:chMax val="1"/>
          <dgm:bulletEnabled val="1"/>
        </dgm:presLayoutVars>
      </dgm:prSet>
      <dgm:spPr/>
    </dgm:pt>
    <dgm:pt modelId="{32264E2A-25A3-4D6B-AE13-3130CD8DEFA4}" type="pres">
      <dgm:prSet presAssocID="{9214AFEE-494C-4C33-BEF8-1DC529FE30FE}" presName="sp" presStyleCnt="0"/>
      <dgm:spPr/>
    </dgm:pt>
    <dgm:pt modelId="{20D2B22C-F4B2-4CAE-B6E9-76120B8D5E30}" type="pres">
      <dgm:prSet presAssocID="{6A55611A-2FF7-4A3D-8F19-C3054C64442C}" presName="linNode" presStyleCnt="0"/>
      <dgm:spPr/>
    </dgm:pt>
    <dgm:pt modelId="{A642BE15-D0FD-4D93-BEF6-8E37AE5B5D62}" type="pres">
      <dgm:prSet presAssocID="{6A55611A-2FF7-4A3D-8F19-C3054C64442C}" presName="parentText" presStyleLbl="node1" presStyleIdx="1" presStyleCnt="7" custScaleX="192392">
        <dgm:presLayoutVars>
          <dgm:chMax val="1"/>
          <dgm:bulletEnabled val="1"/>
        </dgm:presLayoutVars>
      </dgm:prSet>
      <dgm:spPr/>
    </dgm:pt>
    <dgm:pt modelId="{79D188F2-F209-4BE1-A2F2-50A1F11ADE6E}" type="pres">
      <dgm:prSet presAssocID="{B1A6840B-DC15-417E-8940-8E857736ED1A}" presName="sp" presStyleCnt="0"/>
      <dgm:spPr/>
    </dgm:pt>
    <dgm:pt modelId="{AFB7FC29-4B32-493B-AD19-F20235214C2A}" type="pres">
      <dgm:prSet presAssocID="{CE6D8A8C-07C2-4362-A3C3-631CDDF100A3}" presName="linNode" presStyleCnt="0"/>
      <dgm:spPr/>
    </dgm:pt>
    <dgm:pt modelId="{0FC03F98-05F3-4D80-BAC8-ECE97D170503}" type="pres">
      <dgm:prSet presAssocID="{CE6D8A8C-07C2-4362-A3C3-631CDDF100A3}" presName="parentText" presStyleLbl="node1" presStyleIdx="2" presStyleCnt="7" custScaleX="193535">
        <dgm:presLayoutVars>
          <dgm:chMax val="1"/>
          <dgm:bulletEnabled val="1"/>
        </dgm:presLayoutVars>
      </dgm:prSet>
      <dgm:spPr/>
    </dgm:pt>
    <dgm:pt modelId="{1506905B-F0C4-486A-9618-FAA9ADBD8E94}" type="pres">
      <dgm:prSet presAssocID="{DDBC1457-E5D8-46FA-AAD7-8CDA404C6802}" presName="sp" presStyleCnt="0"/>
      <dgm:spPr/>
    </dgm:pt>
    <dgm:pt modelId="{C9730405-89B5-43CD-8AFF-23C4EEF57498}" type="pres">
      <dgm:prSet presAssocID="{ECD67669-BFE7-48BD-B146-AA7623F1FFC1}" presName="linNode" presStyleCnt="0"/>
      <dgm:spPr/>
    </dgm:pt>
    <dgm:pt modelId="{2830DA3B-751F-4DCA-94F7-5BFB34F5BAED}" type="pres">
      <dgm:prSet presAssocID="{ECD67669-BFE7-48BD-B146-AA7623F1FFC1}" presName="parentText" presStyleLbl="node1" presStyleIdx="3" presStyleCnt="7" custScaleX="193809">
        <dgm:presLayoutVars>
          <dgm:chMax val="1"/>
          <dgm:bulletEnabled val="1"/>
        </dgm:presLayoutVars>
      </dgm:prSet>
      <dgm:spPr/>
    </dgm:pt>
    <dgm:pt modelId="{F3B71ECF-3AE7-4765-BD4A-DE95DB91C62B}" type="pres">
      <dgm:prSet presAssocID="{2DE9C0CF-D48A-4AA3-A4BA-58E301098509}" presName="sp" presStyleCnt="0"/>
      <dgm:spPr/>
    </dgm:pt>
    <dgm:pt modelId="{C7AF8571-0E3A-4E90-884A-F57AEBAD2750}" type="pres">
      <dgm:prSet presAssocID="{C602E12C-EC71-457D-99EE-B1B1F2EF8910}" presName="linNode" presStyleCnt="0"/>
      <dgm:spPr/>
    </dgm:pt>
    <dgm:pt modelId="{8BE9EF6C-133E-47D5-974A-F5D7DF4FE70D}" type="pres">
      <dgm:prSet presAssocID="{C602E12C-EC71-457D-99EE-B1B1F2EF8910}" presName="parentText" presStyleLbl="node1" presStyleIdx="4" presStyleCnt="7" custScaleX="193535">
        <dgm:presLayoutVars>
          <dgm:chMax val="1"/>
          <dgm:bulletEnabled val="1"/>
        </dgm:presLayoutVars>
      </dgm:prSet>
      <dgm:spPr/>
    </dgm:pt>
    <dgm:pt modelId="{2B799371-FA26-457A-8296-A56607FEE9EC}" type="pres">
      <dgm:prSet presAssocID="{B684EDDE-EA6D-4EF5-BE59-3236EC248D18}" presName="sp" presStyleCnt="0"/>
      <dgm:spPr/>
    </dgm:pt>
    <dgm:pt modelId="{FAC304D9-B406-4238-A633-1DC25E088747}" type="pres">
      <dgm:prSet presAssocID="{F031C13D-478D-4E03-8A85-83A1DFC4424E}" presName="linNode" presStyleCnt="0"/>
      <dgm:spPr/>
    </dgm:pt>
    <dgm:pt modelId="{A2D0B89F-D4B0-47BB-8149-DE9726CDE5D9}" type="pres">
      <dgm:prSet presAssocID="{F031C13D-478D-4E03-8A85-83A1DFC4424E}" presName="parentText" presStyleLbl="node1" presStyleIdx="5" presStyleCnt="7" custScaleX="193535">
        <dgm:presLayoutVars>
          <dgm:chMax val="1"/>
          <dgm:bulletEnabled val="1"/>
        </dgm:presLayoutVars>
      </dgm:prSet>
      <dgm:spPr/>
    </dgm:pt>
    <dgm:pt modelId="{BD1DDA3A-589A-4DB5-AC08-13EE63D43B62}" type="pres">
      <dgm:prSet presAssocID="{D1E4B9D2-5826-43DB-A98D-E7A40397FE7B}" presName="sp" presStyleCnt="0"/>
      <dgm:spPr/>
    </dgm:pt>
    <dgm:pt modelId="{6AFB4ED3-CC05-4FA9-B82E-6D40EA443B4A}" type="pres">
      <dgm:prSet presAssocID="{871C5B72-F257-437F-AAB4-7340DD8F34FF}" presName="linNode" presStyleCnt="0"/>
      <dgm:spPr/>
    </dgm:pt>
    <dgm:pt modelId="{9F67A472-2BE4-4809-BB45-6CC974729A56}" type="pres">
      <dgm:prSet presAssocID="{871C5B72-F257-437F-AAB4-7340DD8F34FF}" presName="parentText" presStyleLbl="node1" presStyleIdx="6" presStyleCnt="7" custScaleX="196414">
        <dgm:presLayoutVars>
          <dgm:chMax val="1"/>
          <dgm:bulletEnabled val="1"/>
        </dgm:presLayoutVars>
      </dgm:prSet>
      <dgm:spPr/>
    </dgm:pt>
  </dgm:ptLst>
  <dgm:cxnLst>
    <dgm:cxn modelId="{C490AE30-7506-4EC0-BBEF-BC684184F5AB}" type="presOf" srcId="{6A55611A-2FF7-4A3D-8F19-C3054C64442C}" destId="{A642BE15-D0FD-4D93-BEF6-8E37AE5B5D62}" srcOrd="0" destOrd="0" presId="urn:microsoft.com/office/officeart/2005/8/layout/vList5"/>
    <dgm:cxn modelId="{5726203B-C26D-4681-A54A-F2FCB1A7E508}" type="presOf" srcId="{871C5B72-F257-437F-AAB4-7340DD8F34FF}" destId="{9F67A472-2BE4-4809-BB45-6CC974729A56}" srcOrd="0" destOrd="0" presId="urn:microsoft.com/office/officeart/2005/8/layout/vList5"/>
    <dgm:cxn modelId="{0CCE1C60-223B-433D-99B4-A812F1E10F65}" type="presOf" srcId="{ECD67669-BFE7-48BD-B146-AA7623F1FFC1}" destId="{2830DA3B-751F-4DCA-94F7-5BFB34F5BAED}" srcOrd="0" destOrd="0" presId="urn:microsoft.com/office/officeart/2005/8/layout/vList5"/>
    <dgm:cxn modelId="{B588B544-BDF9-48BC-B097-C05B4F2E3938}" srcId="{0199483F-92B8-40AF-B1BC-1823B1DB06E3}" destId="{CE6D8A8C-07C2-4362-A3C3-631CDDF100A3}" srcOrd="2" destOrd="0" parTransId="{3AC034F5-18B4-4234-A251-15221B5B3679}" sibTransId="{DDBC1457-E5D8-46FA-AAD7-8CDA404C6802}"/>
    <dgm:cxn modelId="{89FAD16B-5750-44D1-A11C-BE6E13883CA1}" srcId="{0199483F-92B8-40AF-B1BC-1823B1DB06E3}" destId="{871C5B72-F257-437F-AAB4-7340DD8F34FF}" srcOrd="6" destOrd="0" parTransId="{0F94B860-5E9E-4D4A-BBBC-40F72E7BF0B7}" sibTransId="{6D7CABF0-0997-49CA-8CB4-447430A41600}"/>
    <dgm:cxn modelId="{51660C6E-5E19-4211-A82A-F079F742E7EF}" type="presOf" srcId="{CE6D8A8C-07C2-4362-A3C3-631CDDF100A3}" destId="{0FC03F98-05F3-4D80-BAC8-ECE97D170503}" srcOrd="0" destOrd="0" presId="urn:microsoft.com/office/officeart/2005/8/layout/vList5"/>
    <dgm:cxn modelId="{DD8E6C4E-AD49-4973-8557-DE39E89C2081}" type="presOf" srcId="{C602E12C-EC71-457D-99EE-B1B1F2EF8910}" destId="{8BE9EF6C-133E-47D5-974A-F5D7DF4FE70D}" srcOrd="0" destOrd="0" presId="urn:microsoft.com/office/officeart/2005/8/layout/vList5"/>
    <dgm:cxn modelId="{9A367B9A-4FF9-4CDE-BE0A-D85C456E8526}" srcId="{0199483F-92B8-40AF-B1BC-1823B1DB06E3}" destId="{6A55611A-2FF7-4A3D-8F19-C3054C64442C}" srcOrd="1" destOrd="0" parTransId="{D69617C3-A5B7-4B98-ABBE-69BA38BB2F03}" sibTransId="{B1A6840B-DC15-417E-8940-8E857736ED1A}"/>
    <dgm:cxn modelId="{2F3B4A9C-E7DB-4A26-88D1-04079FC76487}" srcId="{0199483F-92B8-40AF-B1BC-1823B1DB06E3}" destId="{C602E12C-EC71-457D-99EE-B1B1F2EF8910}" srcOrd="4" destOrd="0" parTransId="{F5EAD3FB-3458-46F9-B5A2-3C4953B66A09}" sibTransId="{B684EDDE-EA6D-4EF5-BE59-3236EC248D18}"/>
    <dgm:cxn modelId="{0B42AAAD-72BF-4B84-A90E-E9E223802FE0}" type="presOf" srcId="{F031C13D-478D-4E03-8A85-83A1DFC4424E}" destId="{A2D0B89F-D4B0-47BB-8149-DE9726CDE5D9}" srcOrd="0" destOrd="0" presId="urn:microsoft.com/office/officeart/2005/8/layout/vList5"/>
    <dgm:cxn modelId="{9CF54AB7-041D-457B-AEA0-A6D8046CEFC7}" type="presOf" srcId="{0199483F-92B8-40AF-B1BC-1823B1DB06E3}" destId="{EFDD883E-61DB-4159-95F4-BC84E7C6FB73}" srcOrd="0" destOrd="0" presId="urn:microsoft.com/office/officeart/2005/8/layout/vList5"/>
    <dgm:cxn modelId="{51BAE4D0-8EF9-461E-BB68-411DC87BAC9B}" srcId="{0199483F-92B8-40AF-B1BC-1823B1DB06E3}" destId="{F031C13D-478D-4E03-8A85-83A1DFC4424E}" srcOrd="5" destOrd="0" parTransId="{968ACFCD-AA7C-4AB9-8D8F-C8421288F6E0}" sibTransId="{D1E4B9D2-5826-43DB-A98D-E7A40397FE7B}"/>
    <dgm:cxn modelId="{042783D4-9EAA-4648-88EB-0E9580E3FB0F}" type="presOf" srcId="{F5FA2D7B-CA68-4A77-A626-21820B7E133A}" destId="{D89F9CAA-BDD6-4771-AD04-B60A71FBFD62}" srcOrd="0" destOrd="0" presId="urn:microsoft.com/office/officeart/2005/8/layout/vList5"/>
    <dgm:cxn modelId="{601309DA-C392-49FB-9272-AE14D6B6B458}" srcId="{0199483F-92B8-40AF-B1BC-1823B1DB06E3}" destId="{F5FA2D7B-CA68-4A77-A626-21820B7E133A}" srcOrd="0" destOrd="0" parTransId="{23A32CE4-6511-4669-8EF7-679DC473950E}" sibTransId="{9214AFEE-494C-4C33-BEF8-1DC529FE30FE}"/>
    <dgm:cxn modelId="{4AA129DD-3DE1-43C5-A71F-6755D6B84133}" srcId="{0199483F-92B8-40AF-B1BC-1823B1DB06E3}" destId="{ECD67669-BFE7-48BD-B146-AA7623F1FFC1}" srcOrd="3" destOrd="0" parTransId="{E1C32D10-3BD7-4C3C-ADDC-D2379D359DFA}" sibTransId="{2DE9C0CF-D48A-4AA3-A4BA-58E301098509}"/>
    <dgm:cxn modelId="{C90CD1B7-9262-4633-A132-ECA1F0793519}" type="presParOf" srcId="{EFDD883E-61DB-4159-95F4-BC84E7C6FB73}" destId="{BDA1220A-56CC-4C8F-A7D4-22393AEC287B}" srcOrd="0" destOrd="0" presId="urn:microsoft.com/office/officeart/2005/8/layout/vList5"/>
    <dgm:cxn modelId="{5182F7D0-F9A0-4C2A-BCB1-BEC57CA2EAA6}" type="presParOf" srcId="{BDA1220A-56CC-4C8F-A7D4-22393AEC287B}" destId="{D89F9CAA-BDD6-4771-AD04-B60A71FBFD62}" srcOrd="0" destOrd="0" presId="urn:microsoft.com/office/officeart/2005/8/layout/vList5"/>
    <dgm:cxn modelId="{5E4C6946-D9BC-4317-8D7F-2F76A9824A32}" type="presParOf" srcId="{EFDD883E-61DB-4159-95F4-BC84E7C6FB73}" destId="{32264E2A-25A3-4D6B-AE13-3130CD8DEFA4}" srcOrd="1" destOrd="0" presId="urn:microsoft.com/office/officeart/2005/8/layout/vList5"/>
    <dgm:cxn modelId="{1A9706AD-6E0C-443F-937E-85D0AD44EA3D}" type="presParOf" srcId="{EFDD883E-61DB-4159-95F4-BC84E7C6FB73}" destId="{20D2B22C-F4B2-4CAE-B6E9-76120B8D5E30}" srcOrd="2" destOrd="0" presId="urn:microsoft.com/office/officeart/2005/8/layout/vList5"/>
    <dgm:cxn modelId="{7C562403-B779-413A-AEFA-1B7E2D4F6964}" type="presParOf" srcId="{20D2B22C-F4B2-4CAE-B6E9-76120B8D5E30}" destId="{A642BE15-D0FD-4D93-BEF6-8E37AE5B5D62}" srcOrd="0" destOrd="0" presId="urn:microsoft.com/office/officeart/2005/8/layout/vList5"/>
    <dgm:cxn modelId="{B536B1B3-4ACA-4A47-ABA9-221B2D03B65D}" type="presParOf" srcId="{EFDD883E-61DB-4159-95F4-BC84E7C6FB73}" destId="{79D188F2-F209-4BE1-A2F2-50A1F11ADE6E}" srcOrd="3" destOrd="0" presId="urn:microsoft.com/office/officeart/2005/8/layout/vList5"/>
    <dgm:cxn modelId="{058179C1-0701-4A8F-BFD4-A132F3A5D08F}" type="presParOf" srcId="{EFDD883E-61DB-4159-95F4-BC84E7C6FB73}" destId="{AFB7FC29-4B32-493B-AD19-F20235214C2A}" srcOrd="4" destOrd="0" presId="urn:microsoft.com/office/officeart/2005/8/layout/vList5"/>
    <dgm:cxn modelId="{FAB11524-EB1F-497E-A369-8C6AE6F36E5B}" type="presParOf" srcId="{AFB7FC29-4B32-493B-AD19-F20235214C2A}" destId="{0FC03F98-05F3-4D80-BAC8-ECE97D170503}" srcOrd="0" destOrd="0" presId="urn:microsoft.com/office/officeart/2005/8/layout/vList5"/>
    <dgm:cxn modelId="{0ABBE13C-8A95-4FC9-98BD-76CC48D570F4}" type="presParOf" srcId="{EFDD883E-61DB-4159-95F4-BC84E7C6FB73}" destId="{1506905B-F0C4-486A-9618-FAA9ADBD8E94}" srcOrd="5" destOrd="0" presId="urn:microsoft.com/office/officeart/2005/8/layout/vList5"/>
    <dgm:cxn modelId="{6BE2C46B-CDD5-4F0C-A686-E040D8C6D784}" type="presParOf" srcId="{EFDD883E-61DB-4159-95F4-BC84E7C6FB73}" destId="{C9730405-89B5-43CD-8AFF-23C4EEF57498}" srcOrd="6" destOrd="0" presId="urn:microsoft.com/office/officeart/2005/8/layout/vList5"/>
    <dgm:cxn modelId="{06EB70D3-FDEE-4D27-8650-3C51EF24BC9C}" type="presParOf" srcId="{C9730405-89B5-43CD-8AFF-23C4EEF57498}" destId="{2830DA3B-751F-4DCA-94F7-5BFB34F5BAED}" srcOrd="0" destOrd="0" presId="urn:microsoft.com/office/officeart/2005/8/layout/vList5"/>
    <dgm:cxn modelId="{D2D1ACD5-DF61-480B-8B54-2B832C150BEA}" type="presParOf" srcId="{EFDD883E-61DB-4159-95F4-BC84E7C6FB73}" destId="{F3B71ECF-3AE7-4765-BD4A-DE95DB91C62B}" srcOrd="7" destOrd="0" presId="urn:microsoft.com/office/officeart/2005/8/layout/vList5"/>
    <dgm:cxn modelId="{C781DE80-9969-4488-892E-FD3915D96F68}" type="presParOf" srcId="{EFDD883E-61DB-4159-95F4-BC84E7C6FB73}" destId="{C7AF8571-0E3A-4E90-884A-F57AEBAD2750}" srcOrd="8" destOrd="0" presId="urn:microsoft.com/office/officeart/2005/8/layout/vList5"/>
    <dgm:cxn modelId="{6E489C07-249D-4647-89DA-E527DAAD59B7}" type="presParOf" srcId="{C7AF8571-0E3A-4E90-884A-F57AEBAD2750}" destId="{8BE9EF6C-133E-47D5-974A-F5D7DF4FE70D}" srcOrd="0" destOrd="0" presId="urn:microsoft.com/office/officeart/2005/8/layout/vList5"/>
    <dgm:cxn modelId="{9167EFFF-95FE-4469-9D05-E325AD7D1934}" type="presParOf" srcId="{EFDD883E-61DB-4159-95F4-BC84E7C6FB73}" destId="{2B799371-FA26-457A-8296-A56607FEE9EC}" srcOrd="9" destOrd="0" presId="urn:microsoft.com/office/officeart/2005/8/layout/vList5"/>
    <dgm:cxn modelId="{0E070B1E-7CAF-4FCB-9906-1683F306D3DB}" type="presParOf" srcId="{EFDD883E-61DB-4159-95F4-BC84E7C6FB73}" destId="{FAC304D9-B406-4238-A633-1DC25E088747}" srcOrd="10" destOrd="0" presId="urn:microsoft.com/office/officeart/2005/8/layout/vList5"/>
    <dgm:cxn modelId="{83E8CF32-832E-48F4-B12B-BD9CF85B1B32}" type="presParOf" srcId="{FAC304D9-B406-4238-A633-1DC25E088747}" destId="{A2D0B89F-D4B0-47BB-8149-DE9726CDE5D9}" srcOrd="0" destOrd="0" presId="urn:microsoft.com/office/officeart/2005/8/layout/vList5"/>
    <dgm:cxn modelId="{69F72E9C-C247-4622-9BBF-F9A2A72E3AB4}" type="presParOf" srcId="{EFDD883E-61DB-4159-95F4-BC84E7C6FB73}" destId="{BD1DDA3A-589A-4DB5-AC08-13EE63D43B62}" srcOrd="11" destOrd="0" presId="urn:microsoft.com/office/officeart/2005/8/layout/vList5"/>
    <dgm:cxn modelId="{A5A69854-8042-4CAB-B1E5-E53E963EF6EE}" type="presParOf" srcId="{EFDD883E-61DB-4159-95F4-BC84E7C6FB73}" destId="{6AFB4ED3-CC05-4FA9-B82E-6D40EA443B4A}" srcOrd="12" destOrd="0" presId="urn:microsoft.com/office/officeart/2005/8/layout/vList5"/>
    <dgm:cxn modelId="{8E9BCE3C-2E26-4CF5-9023-ECCCA91B8C7D}" type="presParOf" srcId="{6AFB4ED3-CC05-4FA9-B82E-6D40EA443B4A}" destId="{9F67A472-2BE4-4809-BB45-6CC974729A5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CFCF9-1C10-4A2E-8BA7-4A6F546DAB68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1E8A35-8620-4BC1-83A6-3AB5F5C2EE17}">
      <dsp:nvSpPr>
        <dsp:cNvPr id="0" name=""/>
        <dsp:cNvSpPr/>
      </dsp:nvSpPr>
      <dsp:spPr>
        <a:xfrm>
          <a:off x="0" y="623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INTENDANT</a:t>
          </a:r>
          <a:endParaRPr lang="en-US" sz="3200" b="1" kern="1200" dirty="0"/>
        </a:p>
      </dsp:txBody>
      <dsp:txXfrm>
        <a:off x="0" y="623"/>
        <a:ext cx="6492875" cy="567128"/>
      </dsp:txXfrm>
    </dsp:sp>
    <dsp:sp modelId="{BA5422E0-9902-4AE2-8ABE-2355CE1EAEA4}">
      <dsp:nvSpPr>
        <dsp:cNvPr id="0" name=""/>
        <dsp:cNvSpPr/>
      </dsp:nvSpPr>
      <dsp:spPr>
        <a:xfrm>
          <a:off x="0" y="567751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A1C89A-8D4A-48BB-B584-570F6ADE6B0B}">
      <dsp:nvSpPr>
        <dsp:cNvPr id="0" name=""/>
        <dsp:cNvSpPr/>
      </dsp:nvSpPr>
      <dsp:spPr>
        <a:xfrm>
          <a:off x="0" y="567751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POSLOVNI RAVNATELJ  </a:t>
          </a:r>
          <a:endParaRPr lang="en-US" sz="3200" b="1" kern="1200" dirty="0"/>
        </a:p>
      </dsp:txBody>
      <dsp:txXfrm>
        <a:off x="0" y="567751"/>
        <a:ext cx="6492875" cy="567128"/>
      </dsp:txXfrm>
    </dsp:sp>
    <dsp:sp modelId="{A3761ABB-5550-4BE2-8C13-08D48ADFBEF9}">
      <dsp:nvSpPr>
        <dsp:cNvPr id="0" name=""/>
        <dsp:cNvSpPr/>
      </dsp:nvSpPr>
      <dsp:spPr>
        <a:xfrm>
          <a:off x="0" y="1134879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3D8CE-580E-43E0-BE12-C6FAC3C18B6D}">
      <dsp:nvSpPr>
        <dsp:cNvPr id="0" name=""/>
        <dsp:cNvSpPr/>
      </dsp:nvSpPr>
      <dsp:spPr>
        <a:xfrm>
          <a:off x="0" y="1134879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UMJETNIČKI RAVNATELJ </a:t>
          </a:r>
          <a:endParaRPr lang="en-US" sz="3200" b="1" kern="1200" dirty="0"/>
        </a:p>
      </dsp:txBody>
      <dsp:txXfrm>
        <a:off x="0" y="1134879"/>
        <a:ext cx="6492875" cy="567128"/>
      </dsp:txXfrm>
    </dsp:sp>
    <dsp:sp modelId="{1EDEB28F-D160-46E9-824A-0C85EF28914E}">
      <dsp:nvSpPr>
        <dsp:cNvPr id="0" name=""/>
        <dsp:cNvSpPr/>
      </dsp:nvSpPr>
      <dsp:spPr>
        <a:xfrm>
          <a:off x="0" y="1702007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82193-0C11-4F04-B0C6-42FA8FDC6CBC}">
      <dsp:nvSpPr>
        <dsp:cNvPr id="0" name=""/>
        <dsp:cNvSpPr/>
      </dsp:nvSpPr>
      <dsp:spPr>
        <a:xfrm>
          <a:off x="0" y="1702007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PRODUCENT</a:t>
          </a:r>
          <a:endParaRPr lang="en-US" sz="3200" b="1" kern="1200" dirty="0"/>
        </a:p>
      </dsp:txBody>
      <dsp:txXfrm>
        <a:off x="0" y="1702007"/>
        <a:ext cx="6492875" cy="567128"/>
      </dsp:txXfrm>
    </dsp:sp>
    <dsp:sp modelId="{9181ADC1-C83A-47F4-9493-FF126FE17BFB}">
      <dsp:nvSpPr>
        <dsp:cNvPr id="0" name=""/>
        <dsp:cNvSpPr/>
      </dsp:nvSpPr>
      <dsp:spPr>
        <a:xfrm>
          <a:off x="0" y="2269135"/>
          <a:ext cx="64928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E46DF-F65C-4E72-9028-AC42AFABEB84}">
      <dsp:nvSpPr>
        <dsp:cNvPr id="0" name=""/>
        <dsp:cNvSpPr/>
      </dsp:nvSpPr>
      <dsp:spPr>
        <a:xfrm>
          <a:off x="0" y="2269135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PRAVNA SLUŽBA </a:t>
          </a:r>
          <a:endParaRPr lang="en-US" sz="3200" b="1" kern="1200" dirty="0"/>
        </a:p>
      </dsp:txBody>
      <dsp:txXfrm>
        <a:off x="0" y="2269135"/>
        <a:ext cx="6492875" cy="567128"/>
      </dsp:txXfrm>
    </dsp:sp>
    <dsp:sp modelId="{9B93E7D9-BD40-4A79-9357-4C69D0BF8C02}">
      <dsp:nvSpPr>
        <dsp:cNvPr id="0" name=""/>
        <dsp:cNvSpPr/>
      </dsp:nvSpPr>
      <dsp:spPr>
        <a:xfrm>
          <a:off x="0" y="2836264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4B2F0-5A96-44CE-9913-5D92B6040B35}">
      <dsp:nvSpPr>
        <dsp:cNvPr id="0" name=""/>
        <dsp:cNvSpPr/>
      </dsp:nvSpPr>
      <dsp:spPr>
        <a:xfrm>
          <a:off x="0" y="2836264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SLUŽBA MARKETINGA I PRODAJE </a:t>
          </a:r>
          <a:endParaRPr lang="en-US" sz="3200" b="1" kern="1200" dirty="0"/>
        </a:p>
      </dsp:txBody>
      <dsp:txXfrm>
        <a:off x="0" y="2836264"/>
        <a:ext cx="6492875" cy="567128"/>
      </dsp:txXfrm>
    </dsp:sp>
    <dsp:sp modelId="{1312F729-CDD6-48CA-931F-C612F80729FE}">
      <dsp:nvSpPr>
        <dsp:cNvPr id="0" name=""/>
        <dsp:cNvSpPr/>
      </dsp:nvSpPr>
      <dsp:spPr>
        <a:xfrm>
          <a:off x="0" y="3403392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2ADCD6-6999-4CB0-BC06-3E34D5EA3D1F}">
      <dsp:nvSpPr>
        <dsp:cNvPr id="0" name=""/>
        <dsp:cNvSpPr/>
      </dsp:nvSpPr>
      <dsp:spPr>
        <a:xfrm>
          <a:off x="0" y="3403392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RAČUNOVODSTVENA SLUŽBA </a:t>
          </a:r>
          <a:endParaRPr lang="en-US" sz="3200" b="1" kern="1200" dirty="0"/>
        </a:p>
      </dsp:txBody>
      <dsp:txXfrm>
        <a:off x="0" y="3403392"/>
        <a:ext cx="6492875" cy="567128"/>
      </dsp:txXfrm>
    </dsp:sp>
    <dsp:sp modelId="{838C6CFF-B451-4CE4-B662-C0C491B159A9}">
      <dsp:nvSpPr>
        <dsp:cNvPr id="0" name=""/>
        <dsp:cNvSpPr/>
      </dsp:nvSpPr>
      <dsp:spPr>
        <a:xfrm>
          <a:off x="0" y="3970520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3BCDE-E9CA-4BBD-915A-D31528E8DB77}">
      <dsp:nvSpPr>
        <dsp:cNvPr id="0" name=""/>
        <dsp:cNvSpPr/>
      </dsp:nvSpPr>
      <dsp:spPr>
        <a:xfrm>
          <a:off x="0" y="3970520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BLAGAJNIK</a:t>
          </a:r>
          <a:endParaRPr lang="en-US" sz="3200" b="1" kern="1200" dirty="0"/>
        </a:p>
      </dsp:txBody>
      <dsp:txXfrm>
        <a:off x="0" y="3970520"/>
        <a:ext cx="6492875" cy="567128"/>
      </dsp:txXfrm>
    </dsp:sp>
    <dsp:sp modelId="{15298BB5-1AE8-4980-BB60-00F95411F420}">
      <dsp:nvSpPr>
        <dsp:cNvPr id="0" name=""/>
        <dsp:cNvSpPr/>
      </dsp:nvSpPr>
      <dsp:spPr>
        <a:xfrm>
          <a:off x="0" y="4537648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A597F-E479-45E8-91F0-9C0926FDA28D}">
      <dsp:nvSpPr>
        <dsp:cNvPr id="0" name=""/>
        <dsp:cNvSpPr/>
      </dsp:nvSpPr>
      <dsp:spPr>
        <a:xfrm>
          <a:off x="0" y="4537648"/>
          <a:ext cx="6492875" cy="567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BILJETER</a:t>
          </a:r>
          <a:endParaRPr lang="en-US" sz="3200" b="1" kern="1200" dirty="0"/>
        </a:p>
      </dsp:txBody>
      <dsp:txXfrm>
        <a:off x="0" y="4537648"/>
        <a:ext cx="6492875" cy="5671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CFAEF-660B-47FF-8B78-0BDE0CF1FFD3}">
      <dsp:nvSpPr>
        <dsp:cNvPr id="0" name=""/>
        <dsp:cNvSpPr/>
      </dsp:nvSpPr>
      <dsp:spPr>
        <a:xfrm>
          <a:off x="0" y="801"/>
          <a:ext cx="780666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E7032-CC2C-429C-A2F8-A9AA85DD415D}">
      <dsp:nvSpPr>
        <dsp:cNvPr id="0" name=""/>
        <dsp:cNvSpPr/>
      </dsp:nvSpPr>
      <dsp:spPr>
        <a:xfrm>
          <a:off x="0" y="801"/>
          <a:ext cx="7806668" cy="65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INSPICIJENT </a:t>
          </a:r>
          <a:endParaRPr lang="en-US" sz="3200" b="1" kern="1200" dirty="0"/>
        </a:p>
      </dsp:txBody>
      <dsp:txXfrm>
        <a:off x="0" y="801"/>
        <a:ext cx="7806668" cy="656545"/>
      </dsp:txXfrm>
    </dsp:sp>
    <dsp:sp modelId="{4E3785A3-209B-43E4-A4FC-B0196F7F2A8A}">
      <dsp:nvSpPr>
        <dsp:cNvPr id="0" name=""/>
        <dsp:cNvSpPr/>
      </dsp:nvSpPr>
      <dsp:spPr>
        <a:xfrm>
          <a:off x="0" y="657346"/>
          <a:ext cx="7806668" cy="0"/>
        </a:xfrm>
        <a:prstGeom prst="line">
          <a:avLst/>
        </a:prstGeom>
        <a:solidFill>
          <a:schemeClr val="accent5">
            <a:hueOff val="-750949"/>
            <a:satOff val="-1935"/>
            <a:lumOff val="-1307"/>
            <a:alphaOff val="0"/>
          </a:schemeClr>
        </a:solidFill>
        <a:ln w="12700" cap="flat" cmpd="sng" algn="ctr">
          <a:solidFill>
            <a:schemeClr val="accent5">
              <a:hueOff val="-750949"/>
              <a:satOff val="-1935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977D5-792E-41B5-AC07-192C9A410712}">
      <dsp:nvSpPr>
        <dsp:cNvPr id="0" name=""/>
        <dsp:cNvSpPr/>
      </dsp:nvSpPr>
      <dsp:spPr>
        <a:xfrm>
          <a:off x="0" y="657346"/>
          <a:ext cx="7806668" cy="65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ŠAPTAČ</a:t>
          </a:r>
          <a:endParaRPr lang="en-US" sz="3200" b="1" kern="1200" dirty="0"/>
        </a:p>
      </dsp:txBody>
      <dsp:txXfrm>
        <a:off x="0" y="657346"/>
        <a:ext cx="7806668" cy="656545"/>
      </dsp:txXfrm>
    </dsp:sp>
    <dsp:sp modelId="{61CC9CAB-BFD2-44D4-A073-5B8F6497C906}">
      <dsp:nvSpPr>
        <dsp:cNvPr id="0" name=""/>
        <dsp:cNvSpPr/>
      </dsp:nvSpPr>
      <dsp:spPr>
        <a:xfrm>
          <a:off x="0" y="1313891"/>
          <a:ext cx="7806668" cy="0"/>
        </a:xfrm>
        <a:prstGeom prst="line">
          <a:avLst/>
        </a:prstGeom>
        <a:solidFill>
          <a:schemeClr val="accent5">
            <a:hueOff val="-1501898"/>
            <a:satOff val="-3871"/>
            <a:lumOff val="-2614"/>
            <a:alphaOff val="0"/>
          </a:schemeClr>
        </a:solidFill>
        <a:ln w="12700" cap="flat" cmpd="sng" algn="ctr">
          <a:solidFill>
            <a:schemeClr val="accent5">
              <a:hueOff val="-1501898"/>
              <a:satOff val="-3871"/>
              <a:lumOff val="-26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10FFA-4945-4B8F-A754-3365EEC402C6}">
      <dsp:nvSpPr>
        <dsp:cNvPr id="0" name=""/>
        <dsp:cNvSpPr/>
      </dsp:nvSpPr>
      <dsp:spPr>
        <a:xfrm>
          <a:off x="0" y="1313891"/>
          <a:ext cx="7806668" cy="65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SCENSKI RADNICI </a:t>
          </a:r>
          <a:endParaRPr lang="en-US" sz="3200" b="1" kern="1200" dirty="0"/>
        </a:p>
      </dsp:txBody>
      <dsp:txXfrm>
        <a:off x="0" y="1313891"/>
        <a:ext cx="7806668" cy="656545"/>
      </dsp:txXfrm>
    </dsp:sp>
    <dsp:sp modelId="{18143621-CE1A-4828-A3FB-54AD2C971D8F}">
      <dsp:nvSpPr>
        <dsp:cNvPr id="0" name=""/>
        <dsp:cNvSpPr/>
      </dsp:nvSpPr>
      <dsp:spPr>
        <a:xfrm>
          <a:off x="0" y="1970437"/>
          <a:ext cx="7806668" cy="0"/>
        </a:xfrm>
        <a:prstGeom prst="lin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00A97-0AB3-439E-AD67-92C0951A80E1}">
      <dsp:nvSpPr>
        <dsp:cNvPr id="0" name=""/>
        <dsp:cNvSpPr/>
      </dsp:nvSpPr>
      <dsp:spPr>
        <a:xfrm>
          <a:off x="0" y="1970437"/>
          <a:ext cx="7806668" cy="65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MAJSTOR SCENE </a:t>
          </a:r>
          <a:endParaRPr lang="en-US" sz="3200" b="1" kern="1200" dirty="0"/>
        </a:p>
      </dsp:txBody>
      <dsp:txXfrm>
        <a:off x="0" y="1970437"/>
        <a:ext cx="7806668" cy="656545"/>
      </dsp:txXfrm>
    </dsp:sp>
    <dsp:sp modelId="{7F2613C7-4135-47F3-8B0A-E0B468F07D68}">
      <dsp:nvSpPr>
        <dsp:cNvPr id="0" name=""/>
        <dsp:cNvSpPr/>
      </dsp:nvSpPr>
      <dsp:spPr>
        <a:xfrm>
          <a:off x="0" y="2626982"/>
          <a:ext cx="7806668" cy="0"/>
        </a:xfrm>
        <a:prstGeom prst="line">
          <a:avLst/>
        </a:prstGeom>
        <a:solidFill>
          <a:schemeClr val="accent5">
            <a:hueOff val="-3003797"/>
            <a:satOff val="-7742"/>
            <a:lumOff val="-5229"/>
            <a:alphaOff val="0"/>
          </a:schemeClr>
        </a:solidFill>
        <a:ln w="12700" cap="flat" cmpd="sng" algn="ctr">
          <a:solidFill>
            <a:schemeClr val="accent5">
              <a:hueOff val="-3003797"/>
              <a:satOff val="-7742"/>
              <a:lumOff val="-52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3D7BE9-B6F8-4070-B003-605BDB82469D}">
      <dsp:nvSpPr>
        <dsp:cNvPr id="0" name=""/>
        <dsp:cNvSpPr/>
      </dsp:nvSpPr>
      <dsp:spPr>
        <a:xfrm>
          <a:off x="0" y="2626982"/>
          <a:ext cx="7806668" cy="65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REKVIZITER</a:t>
          </a:r>
          <a:endParaRPr lang="en-US" sz="3200" b="1" kern="1200" dirty="0"/>
        </a:p>
      </dsp:txBody>
      <dsp:txXfrm>
        <a:off x="0" y="2626982"/>
        <a:ext cx="7806668" cy="656545"/>
      </dsp:txXfrm>
    </dsp:sp>
    <dsp:sp modelId="{A23FB84E-C846-457F-9B94-55E6B6F9A489}">
      <dsp:nvSpPr>
        <dsp:cNvPr id="0" name=""/>
        <dsp:cNvSpPr/>
      </dsp:nvSpPr>
      <dsp:spPr>
        <a:xfrm>
          <a:off x="0" y="3283527"/>
          <a:ext cx="7806668" cy="0"/>
        </a:xfrm>
        <a:prstGeom prst="line">
          <a:avLst/>
        </a:prstGeom>
        <a:solidFill>
          <a:schemeClr val="accent5">
            <a:hueOff val="-3754746"/>
            <a:satOff val="-9677"/>
            <a:lumOff val="-6536"/>
            <a:alphaOff val="0"/>
          </a:schemeClr>
        </a:solidFill>
        <a:ln w="12700" cap="flat" cmpd="sng" algn="ctr">
          <a:solidFill>
            <a:schemeClr val="accent5">
              <a:hueOff val="-3754746"/>
              <a:satOff val="-9677"/>
              <a:lumOff val="-65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1E59A-1921-4DD0-AD6D-41F33EF57A69}">
      <dsp:nvSpPr>
        <dsp:cNvPr id="0" name=""/>
        <dsp:cNvSpPr/>
      </dsp:nvSpPr>
      <dsp:spPr>
        <a:xfrm>
          <a:off x="0" y="3283527"/>
          <a:ext cx="7806668" cy="65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MAJSTOR RASVJETE </a:t>
          </a:r>
          <a:endParaRPr lang="en-US" sz="3200" b="1" kern="1200" dirty="0"/>
        </a:p>
      </dsp:txBody>
      <dsp:txXfrm>
        <a:off x="0" y="3283527"/>
        <a:ext cx="7806668" cy="656545"/>
      </dsp:txXfrm>
    </dsp:sp>
    <dsp:sp modelId="{2946FCC1-70B6-463D-ABB5-52EDB97489C5}">
      <dsp:nvSpPr>
        <dsp:cNvPr id="0" name=""/>
        <dsp:cNvSpPr/>
      </dsp:nvSpPr>
      <dsp:spPr>
        <a:xfrm>
          <a:off x="0" y="3940072"/>
          <a:ext cx="7806668" cy="0"/>
        </a:xfrm>
        <a:prstGeom prst="lin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54B25-4FD3-44CB-9374-0FF19139E927}">
      <dsp:nvSpPr>
        <dsp:cNvPr id="0" name=""/>
        <dsp:cNvSpPr/>
      </dsp:nvSpPr>
      <dsp:spPr>
        <a:xfrm>
          <a:off x="0" y="3940072"/>
          <a:ext cx="7806668" cy="65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MAJSTOR TONA </a:t>
          </a:r>
          <a:endParaRPr lang="en-US" sz="3200" b="1" kern="1200" dirty="0"/>
        </a:p>
      </dsp:txBody>
      <dsp:txXfrm>
        <a:off x="0" y="3940072"/>
        <a:ext cx="7806668" cy="656545"/>
      </dsp:txXfrm>
    </dsp:sp>
    <dsp:sp modelId="{4C17D222-9B4C-4F77-AB45-93945EA3BAD0}">
      <dsp:nvSpPr>
        <dsp:cNvPr id="0" name=""/>
        <dsp:cNvSpPr/>
      </dsp:nvSpPr>
      <dsp:spPr>
        <a:xfrm>
          <a:off x="0" y="4596617"/>
          <a:ext cx="7806668" cy="0"/>
        </a:xfrm>
        <a:prstGeom prst="line">
          <a:avLst/>
        </a:prstGeom>
        <a:solidFill>
          <a:schemeClr val="accent5">
            <a:hueOff val="-5256644"/>
            <a:satOff val="-13548"/>
            <a:lumOff val="-9151"/>
            <a:alphaOff val="0"/>
          </a:schemeClr>
        </a:solidFill>
        <a:ln w="12700" cap="flat" cmpd="sng" algn="ctr">
          <a:solidFill>
            <a:schemeClr val="accent5">
              <a:hueOff val="-5256644"/>
              <a:satOff val="-13548"/>
              <a:lumOff val="-9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BCF09-6F36-498F-BF7D-F6E2E7690CDB}">
      <dsp:nvSpPr>
        <dsp:cNvPr id="0" name=""/>
        <dsp:cNvSpPr/>
      </dsp:nvSpPr>
      <dsp:spPr>
        <a:xfrm>
          <a:off x="0" y="4596617"/>
          <a:ext cx="7806668" cy="65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STOLARI, STROJARI, BRAVARI, ELEKTRIČARI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KROJAČI </a:t>
          </a:r>
          <a:endParaRPr lang="en-US" sz="3200" b="1" kern="1200" dirty="0"/>
        </a:p>
      </dsp:txBody>
      <dsp:txXfrm>
        <a:off x="0" y="4596617"/>
        <a:ext cx="7806668" cy="656545"/>
      </dsp:txXfrm>
    </dsp:sp>
    <dsp:sp modelId="{265CF4BE-5480-4FB8-BBF6-EF5BEB1E9E04}">
      <dsp:nvSpPr>
        <dsp:cNvPr id="0" name=""/>
        <dsp:cNvSpPr/>
      </dsp:nvSpPr>
      <dsp:spPr>
        <a:xfrm>
          <a:off x="0" y="5253163"/>
          <a:ext cx="7806668" cy="0"/>
        </a:xfrm>
        <a:prstGeom prst="line">
          <a:avLst/>
        </a:prstGeom>
        <a:solidFill>
          <a:schemeClr val="accent5">
            <a:hueOff val="-6007594"/>
            <a:satOff val="-15484"/>
            <a:lumOff val="-10458"/>
            <a:alphaOff val="0"/>
          </a:schemeClr>
        </a:solidFill>
        <a:ln w="12700" cap="flat" cmpd="sng" algn="ctr">
          <a:solidFill>
            <a:schemeClr val="accent5">
              <a:hueOff val="-6007594"/>
              <a:satOff val="-15484"/>
              <a:lumOff val="-104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075F2-92BC-4AD2-9335-9E17C3511F93}">
      <dsp:nvSpPr>
        <dsp:cNvPr id="0" name=""/>
        <dsp:cNvSpPr/>
      </dsp:nvSpPr>
      <dsp:spPr>
        <a:xfrm>
          <a:off x="0" y="5253163"/>
          <a:ext cx="7806668" cy="65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               , ŠMINKERI, FRIZERI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    VLASULJARI, GARDEROBIJERI</a:t>
          </a:r>
          <a:endParaRPr lang="en-US" sz="3200" b="1" kern="1200" dirty="0"/>
        </a:p>
      </dsp:txBody>
      <dsp:txXfrm>
        <a:off x="0" y="5253163"/>
        <a:ext cx="7806668" cy="656545"/>
      </dsp:txXfrm>
    </dsp:sp>
    <dsp:sp modelId="{EC4F01E6-6DAD-462D-9C58-3771F0F49499}">
      <dsp:nvSpPr>
        <dsp:cNvPr id="0" name=""/>
        <dsp:cNvSpPr/>
      </dsp:nvSpPr>
      <dsp:spPr>
        <a:xfrm>
          <a:off x="0" y="5909708"/>
          <a:ext cx="7806668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81148-0E1C-4CC6-A6F9-950185029BA1}">
      <dsp:nvSpPr>
        <dsp:cNvPr id="0" name=""/>
        <dsp:cNvSpPr/>
      </dsp:nvSpPr>
      <dsp:spPr>
        <a:xfrm>
          <a:off x="0" y="5909708"/>
          <a:ext cx="7806668" cy="65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 dirty="0"/>
        </a:p>
      </dsp:txBody>
      <dsp:txXfrm>
        <a:off x="0" y="5909708"/>
        <a:ext cx="7806668" cy="6565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A6089-05EF-4519-85F5-8782C3FAAC09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A44CD2-FBB9-4022-B94C-8BDDA6059185}">
      <dsp:nvSpPr>
        <dsp:cNvPr id="0" name=""/>
        <dsp:cNvSpPr/>
      </dsp:nvSpPr>
      <dsp:spPr>
        <a:xfrm>
          <a:off x="0" y="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GLUMAC ili GLUMICA </a:t>
          </a:r>
          <a:endParaRPr lang="en-US" sz="3200" b="1" kern="1200" dirty="0"/>
        </a:p>
      </dsp:txBody>
      <dsp:txXfrm>
        <a:off x="0" y="0"/>
        <a:ext cx="6492875" cy="638175"/>
      </dsp:txXfrm>
    </dsp:sp>
    <dsp:sp modelId="{40499DE7-8148-4729-B6E0-A6F65967457C}">
      <dsp:nvSpPr>
        <dsp:cNvPr id="0" name=""/>
        <dsp:cNvSpPr/>
      </dsp:nvSpPr>
      <dsp:spPr>
        <a:xfrm>
          <a:off x="0" y="638175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7F14F-865C-432E-A035-99166544D54A}">
      <dsp:nvSpPr>
        <dsp:cNvPr id="0" name=""/>
        <dsp:cNvSpPr/>
      </dsp:nvSpPr>
      <dsp:spPr>
        <a:xfrm>
          <a:off x="0" y="63817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REDATELJ</a:t>
          </a:r>
          <a:endParaRPr lang="en-US" sz="3200" b="1" kern="1200" dirty="0"/>
        </a:p>
      </dsp:txBody>
      <dsp:txXfrm>
        <a:off x="0" y="638175"/>
        <a:ext cx="6492875" cy="638175"/>
      </dsp:txXfrm>
    </dsp:sp>
    <dsp:sp modelId="{8788AD79-1BC0-4A9E-AC22-8DCAA2101AA5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E25EB-BDD3-4B10-9166-F844F5E01BB0}">
      <dsp:nvSpPr>
        <dsp:cNvPr id="0" name=""/>
        <dsp:cNvSpPr/>
      </dsp:nvSpPr>
      <dsp:spPr>
        <a:xfrm>
          <a:off x="0" y="127635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„KUĆNI” DRAMATURG </a:t>
          </a:r>
          <a:endParaRPr lang="en-US" sz="3200" b="1" kern="1200" dirty="0"/>
        </a:p>
      </dsp:txBody>
      <dsp:txXfrm>
        <a:off x="0" y="1276350"/>
        <a:ext cx="6492875" cy="638175"/>
      </dsp:txXfrm>
    </dsp:sp>
    <dsp:sp modelId="{3C03AC92-FDA5-4FAA-84AF-16A0FF9E493E}">
      <dsp:nvSpPr>
        <dsp:cNvPr id="0" name=""/>
        <dsp:cNvSpPr/>
      </dsp:nvSpPr>
      <dsp:spPr>
        <a:xfrm>
          <a:off x="0" y="1914524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A6DFC-F6A7-472E-A469-A49E0D60B835}">
      <dsp:nvSpPr>
        <dsp:cNvPr id="0" name=""/>
        <dsp:cNvSpPr/>
      </dsp:nvSpPr>
      <dsp:spPr>
        <a:xfrm>
          <a:off x="0" y="191452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SCENOGRAF</a:t>
          </a:r>
          <a:endParaRPr lang="en-US" sz="3200" b="1" kern="1200" dirty="0"/>
        </a:p>
      </dsp:txBody>
      <dsp:txXfrm>
        <a:off x="0" y="1914525"/>
        <a:ext cx="6492875" cy="638175"/>
      </dsp:txXfrm>
    </dsp:sp>
    <dsp:sp modelId="{34144F24-6D06-4B83-82C3-044028D6B15A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85FD4-64B6-4071-A2D3-A86D8BA82280}">
      <dsp:nvSpPr>
        <dsp:cNvPr id="0" name=""/>
        <dsp:cNvSpPr/>
      </dsp:nvSpPr>
      <dsp:spPr>
        <a:xfrm>
          <a:off x="0" y="255270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KOSTIMOGRAF</a:t>
          </a:r>
          <a:endParaRPr lang="en-US" sz="3200" b="1" kern="1200" dirty="0"/>
        </a:p>
      </dsp:txBody>
      <dsp:txXfrm>
        <a:off x="0" y="2552700"/>
        <a:ext cx="6492875" cy="638175"/>
      </dsp:txXfrm>
    </dsp:sp>
    <dsp:sp modelId="{54CB552C-6F48-4E4B-AB79-FFB0D28088BE}">
      <dsp:nvSpPr>
        <dsp:cNvPr id="0" name=""/>
        <dsp:cNvSpPr/>
      </dsp:nvSpPr>
      <dsp:spPr>
        <a:xfrm>
          <a:off x="0" y="3190874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791F6-31F3-4110-BEAD-ABFBD354AF8E}">
      <dsp:nvSpPr>
        <dsp:cNvPr id="0" name=""/>
        <dsp:cNvSpPr/>
      </dsp:nvSpPr>
      <dsp:spPr>
        <a:xfrm>
          <a:off x="0" y="319087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KOREOGRAF</a:t>
          </a:r>
          <a:endParaRPr lang="en-US" sz="3200" b="1" kern="1200" dirty="0"/>
        </a:p>
      </dsp:txBody>
      <dsp:txXfrm>
        <a:off x="0" y="3190875"/>
        <a:ext cx="6492875" cy="638175"/>
      </dsp:txXfrm>
    </dsp:sp>
    <dsp:sp modelId="{9EEDB85E-5447-4C7B-87A4-B3D2FF3B03E9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1066CD-0E3F-4E03-938D-F52134EB2A9D}">
      <dsp:nvSpPr>
        <dsp:cNvPr id="0" name=""/>
        <dsp:cNvSpPr/>
      </dsp:nvSpPr>
      <dsp:spPr>
        <a:xfrm>
          <a:off x="0" y="382905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DIZAJNER SVJETLA </a:t>
          </a:r>
          <a:endParaRPr lang="en-US" sz="3200" b="1" kern="1200" dirty="0"/>
        </a:p>
      </dsp:txBody>
      <dsp:txXfrm>
        <a:off x="0" y="3829050"/>
        <a:ext cx="6492875" cy="638175"/>
      </dsp:txXfrm>
    </dsp:sp>
    <dsp:sp modelId="{F2127797-B7B1-45B5-B641-7CD7A5E8DDC4}">
      <dsp:nvSpPr>
        <dsp:cNvPr id="0" name=""/>
        <dsp:cNvSpPr/>
      </dsp:nvSpPr>
      <dsp:spPr>
        <a:xfrm>
          <a:off x="0" y="4467225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138147-2007-412A-BA07-EF50DFD32A42}">
      <dsp:nvSpPr>
        <dsp:cNvPr id="0" name=""/>
        <dsp:cNvSpPr/>
      </dsp:nvSpPr>
      <dsp:spPr>
        <a:xfrm>
          <a:off x="0" y="446722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/>
            <a:t>AUTOR GLAZBE </a:t>
          </a:r>
          <a:endParaRPr lang="en-US" sz="3200" b="1" kern="1200" dirty="0"/>
        </a:p>
      </dsp:txBody>
      <dsp:txXfrm>
        <a:off x="0" y="4467225"/>
        <a:ext cx="6492875" cy="6381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5C210B-4DE7-46DA-B353-D31188DE36CE}">
      <dsp:nvSpPr>
        <dsp:cNvPr id="0" name=""/>
        <dsp:cNvSpPr/>
      </dsp:nvSpPr>
      <dsp:spPr>
        <a:xfrm rot="5245164">
          <a:off x="-186072" y="1207860"/>
          <a:ext cx="950420" cy="1173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55873-AEA7-49AD-B0FB-4A91C59BF145}">
      <dsp:nvSpPr>
        <dsp:cNvPr id="0" name=""/>
        <dsp:cNvSpPr/>
      </dsp:nvSpPr>
      <dsp:spPr>
        <a:xfrm>
          <a:off x="3339" y="595525"/>
          <a:ext cx="1303992" cy="7823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POZORNICA</a:t>
          </a:r>
          <a:endParaRPr lang="en-US" sz="1400" b="1" kern="1200" dirty="0"/>
        </a:p>
      </dsp:txBody>
      <dsp:txXfrm>
        <a:off x="26255" y="618441"/>
        <a:ext cx="1258160" cy="736563"/>
      </dsp:txXfrm>
    </dsp:sp>
    <dsp:sp modelId="{ECD27808-C4E6-446A-A119-135D840AA3F6}">
      <dsp:nvSpPr>
        <dsp:cNvPr id="0" name=""/>
        <dsp:cNvSpPr/>
      </dsp:nvSpPr>
      <dsp:spPr>
        <a:xfrm rot="5560067">
          <a:off x="-207461" y="2184053"/>
          <a:ext cx="996802" cy="1173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74153-FC22-433F-A868-339E89B73C39}">
      <dsp:nvSpPr>
        <dsp:cNvPr id="0" name=""/>
        <dsp:cNvSpPr/>
      </dsp:nvSpPr>
      <dsp:spPr>
        <a:xfrm>
          <a:off x="49735" y="1548585"/>
          <a:ext cx="1303992" cy="7823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PROSCENIJ</a:t>
          </a:r>
          <a:endParaRPr lang="en-US" sz="1400" b="1" kern="1200" dirty="0"/>
        </a:p>
      </dsp:txBody>
      <dsp:txXfrm>
        <a:off x="72651" y="1571501"/>
        <a:ext cx="1258160" cy="736563"/>
      </dsp:txXfrm>
    </dsp:sp>
    <dsp:sp modelId="{7CEC9B08-9358-4025-BDEB-4FCD7379D83D}">
      <dsp:nvSpPr>
        <dsp:cNvPr id="0" name=""/>
        <dsp:cNvSpPr/>
      </dsp:nvSpPr>
      <dsp:spPr>
        <a:xfrm rot="5400000">
          <a:off x="-217652" y="3174515"/>
          <a:ext cx="970787" cy="11735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EBEC9D-390A-4039-AF75-F4740763837D}">
      <dsp:nvSpPr>
        <dsp:cNvPr id="0" name=""/>
        <dsp:cNvSpPr/>
      </dsp:nvSpPr>
      <dsp:spPr>
        <a:xfrm>
          <a:off x="3339" y="2551515"/>
          <a:ext cx="1303992" cy="7823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PROPADALIŠTE</a:t>
          </a:r>
          <a:endParaRPr lang="en-US" sz="1400" b="1" kern="1200" dirty="0"/>
        </a:p>
      </dsp:txBody>
      <dsp:txXfrm>
        <a:off x="26255" y="2574431"/>
        <a:ext cx="1258160" cy="736563"/>
      </dsp:txXfrm>
    </dsp:sp>
    <dsp:sp modelId="{5D1A1472-60B2-4F3A-9630-F13FE54B7622}">
      <dsp:nvSpPr>
        <dsp:cNvPr id="0" name=""/>
        <dsp:cNvSpPr/>
      </dsp:nvSpPr>
      <dsp:spPr>
        <a:xfrm rot="5400000">
          <a:off x="-217652" y="4152510"/>
          <a:ext cx="970787" cy="1173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BBC8EC-B823-461F-97F3-B3D7371A3FAB}">
      <dsp:nvSpPr>
        <dsp:cNvPr id="0" name=""/>
        <dsp:cNvSpPr/>
      </dsp:nvSpPr>
      <dsp:spPr>
        <a:xfrm>
          <a:off x="3339" y="3529509"/>
          <a:ext cx="1303992" cy="7823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CUG </a:t>
          </a:r>
          <a:endParaRPr lang="en-US" sz="1400" b="1" kern="1200" dirty="0"/>
        </a:p>
      </dsp:txBody>
      <dsp:txXfrm>
        <a:off x="26255" y="3552425"/>
        <a:ext cx="1258160" cy="736563"/>
      </dsp:txXfrm>
    </dsp:sp>
    <dsp:sp modelId="{32EADD42-CC27-46FB-9B09-E62C33D22D73}">
      <dsp:nvSpPr>
        <dsp:cNvPr id="0" name=""/>
        <dsp:cNvSpPr/>
      </dsp:nvSpPr>
      <dsp:spPr>
        <a:xfrm>
          <a:off x="271345" y="4641507"/>
          <a:ext cx="1727103" cy="1173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446E82-E3AD-4870-B5EB-670E0D3B3230}">
      <dsp:nvSpPr>
        <dsp:cNvPr id="0" name=""/>
        <dsp:cNvSpPr/>
      </dsp:nvSpPr>
      <dsp:spPr>
        <a:xfrm>
          <a:off x="3339" y="4507504"/>
          <a:ext cx="1303992" cy="78239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ČITAĆA PROBA </a:t>
          </a:r>
          <a:endParaRPr lang="en-US" sz="1400" b="1" kern="1200" dirty="0"/>
        </a:p>
      </dsp:txBody>
      <dsp:txXfrm>
        <a:off x="26255" y="4530420"/>
        <a:ext cx="1258160" cy="736563"/>
      </dsp:txXfrm>
    </dsp:sp>
    <dsp:sp modelId="{A7AC45D1-CFC8-495D-8928-549C0BA61666}">
      <dsp:nvSpPr>
        <dsp:cNvPr id="0" name=""/>
        <dsp:cNvSpPr/>
      </dsp:nvSpPr>
      <dsp:spPr>
        <a:xfrm rot="16200000">
          <a:off x="1516658" y="4152510"/>
          <a:ext cx="970787" cy="1173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77704-A3F9-4070-A962-4E8E8731A49F}">
      <dsp:nvSpPr>
        <dsp:cNvPr id="0" name=""/>
        <dsp:cNvSpPr/>
      </dsp:nvSpPr>
      <dsp:spPr>
        <a:xfrm>
          <a:off x="1737650" y="4507504"/>
          <a:ext cx="1303992" cy="7823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“ŠTRIH” </a:t>
          </a:r>
          <a:endParaRPr lang="en-US" sz="1400" b="1" kern="1200" dirty="0"/>
        </a:p>
      </dsp:txBody>
      <dsp:txXfrm>
        <a:off x="1760566" y="4530420"/>
        <a:ext cx="1258160" cy="736563"/>
      </dsp:txXfrm>
    </dsp:sp>
    <dsp:sp modelId="{8C49D882-633E-4E12-90D7-5D4F50E9F619}">
      <dsp:nvSpPr>
        <dsp:cNvPr id="0" name=""/>
        <dsp:cNvSpPr/>
      </dsp:nvSpPr>
      <dsp:spPr>
        <a:xfrm rot="16200000">
          <a:off x="1516658" y="3174515"/>
          <a:ext cx="970787" cy="1173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2ADCA-C00D-4BA9-9BC2-FA4CC54E033B}">
      <dsp:nvSpPr>
        <dsp:cNvPr id="0" name=""/>
        <dsp:cNvSpPr/>
      </dsp:nvSpPr>
      <dsp:spPr>
        <a:xfrm>
          <a:off x="1737650" y="3529509"/>
          <a:ext cx="1303992" cy="7823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“FAH” </a:t>
          </a:r>
          <a:endParaRPr lang="en-US" sz="1400" b="1" kern="1200" dirty="0"/>
        </a:p>
      </dsp:txBody>
      <dsp:txXfrm>
        <a:off x="1760566" y="3552425"/>
        <a:ext cx="1258160" cy="736563"/>
      </dsp:txXfrm>
    </dsp:sp>
    <dsp:sp modelId="{38ACDEA3-4B80-4416-9DC4-669EB7441CF0}">
      <dsp:nvSpPr>
        <dsp:cNvPr id="0" name=""/>
        <dsp:cNvSpPr/>
      </dsp:nvSpPr>
      <dsp:spPr>
        <a:xfrm rot="16200000">
          <a:off x="1516658" y="2196520"/>
          <a:ext cx="970787" cy="11735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ABFF06-CEE1-4569-9344-850396120B8A}">
      <dsp:nvSpPr>
        <dsp:cNvPr id="0" name=""/>
        <dsp:cNvSpPr/>
      </dsp:nvSpPr>
      <dsp:spPr>
        <a:xfrm>
          <a:off x="1737650" y="2551515"/>
          <a:ext cx="1303992" cy="7823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MIZANSCEN</a:t>
          </a:r>
          <a:endParaRPr lang="en-US" sz="1400" b="1" kern="1200" dirty="0"/>
        </a:p>
      </dsp:txBody>
      <dsp:txXfrm>
        <a:off x="1760566" y="2574431"/>
        <a:ext cx="1258160" cy="736563"/>
      </dsp:txXfrm>
    </dsp:sp>
    <dsp:sp modelId="{551D4464-2DDA-46A5-AB48-D068415DDA08}">
      <dsp:nvSpPr>
        <dsp:cNvPr id="0" name=""/>
        <dsp:cNvSpPr/>
      </dsp:nvSpPr>
      <dsp:spPr>
        <a:xfrm rot="16200000">
          <a:off x="1516658" y="1218525"/>
          <a:ext cx="970787" cy="1173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996C6-BE41-4975-A8E7-80099B6BE203}">
      <dsp:nvSpPr>
        <dsp:cNvPr id="0" name=""/>
        <dsp:cNvSpPr/>
      </dsp:nvSpPr>
      <dsp:spPr>
        <a:xfrm>
          <a:off x="1737650" y="1573520"/>
          <a:ext cx="1303992" cy="7823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PROBA U PROSTORU </a:t>
          </a:r>
          <a:endParaRPr lang="en-US" sz="1400" b="1" kern="1200" dirty="0"/>
        </a:p>
      </dsp:txBody>
      <dsp:txXfrm>
        <a:off x="1760566" y="1596436"/>
        <a:ext cx="1258160" cy="736563"/>
      </dsp:txXfrm>
    </dsp:sp>
    <dsp:sp modelId="{FBAFEC5F-58C3-4271-A143-DD811E89CF86}">
      <dsp:nvSpPr>
        <dsp:cNvPr id="0" name=""/>
        <dsp:cNvSpPr/>
      </dsp:nvSpPr>
      <dsp:spPr>
        <a:xfrm>
          <a:off x="2005655" y="729528"/>
          <a:ext cx="1727103" cy="1173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04E2EE-193C-4687-9E40-65E028C7244C}">
      <dsp:nvSpPr>
        <dsp:cNvPr id="0" name=""/>
        <dsp:cNvSpPr/>
      </dsp:nvSpPr>
      <dsp:spPr>
        <a:xfrm>
          <a:off x="1737650" y="595525"/>
          <a:ext cx="1303992" cy="78239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STATISTI</a:t>
          </a:r>
          <a:endParaRPr lang="en-US" sz="1400" b="1" kern="1200" dirty="0"/>
        </a:p>
      </dsp:txBody>
      <dsp:txXfrm>
        <a:off x="1760566" y="618441"/>
        <a:ext cx="1258160" cy="736563"/>
      </dsp:txXfrm>
    </dsp:sp>
    <dsp:sp modelId="{62B85C8B-9B57-4390-B11C-6ABE384E658C}">
      <dsp:nvSpPr>
        <dsp:cNvPr id="0" name=""/>
        <dsp:cNvSpPr/>
      </dsp:nvSpPr>
      <dsp:spPr>
        <a:xfrm rot="5400000">
          <a:off x="3250969" y="1218525"/>
          <a:ext cx="970787" cy="1173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72B7C1-FB55-4E64-99B5-6AE9829BE8D7}">
      <dsp:nvSpPr>
        <dsp:cNvPr id="0" name=""/>
        <dsp:cNvSpPr/>
      </dsp:nvSpPr>
      <dsp:spPr>
        <a:xfrm>
          <a:off x="3471960" y="595525"/>
          <a:ext cx="1303992" cy="7823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GENERALNA PROBA </a:t>
          </a:r>
          <a:endParaRPr lang="en-US" sz="1400" b="1" kern="1200" dirty="0"/>
        </a:p>
      </dsp:txBody>
      <dsp:txXfrm>
        <a:off x="3494876" y="618441"/>
        <a:ext cx="1258160" cy="736563"/>
      </dsp:txXfrm>
    </dsp:sp>
    <dsp:sp modelId="{CE47DC1B-D8E2-4390-B2FC-8B4A177F75BC}">
      <dsp:nvSpPr>
        <dsp:cNvPr id="0" name=""/>
        <dsp:cNvSpPr/>
      </dsp:nvSpPr>
      <dsp:spPr>
        <a:xfrm rot="5400000">
          <a:off x="3250969" y="2196520"/>
          <a:ext cx="970787" cy="1173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114A4D-FCDF-4BED-937D-DE2DFB927127}">
      <dsp:nvSpPr>
        <dsp:cNvPr id="0" name=""/>
        <dsp:cNvSpPr/>
      </dsp:nvSpPr>
      <dsp:spPr>
        <a:xfrm>
          <a:off x="3471960" y="1573520"/>
          <a:ext cx="1303992" cy="7823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PREMIJERA </a:t>
          </a:r>
          <a:endParaRPr lang="en-US" sz="1400" b="1" kern="1200" dirty="0"/>
        </a:p>
      </dsp:txBody>
      <dsp:txXfrm>
        <a:off x="3494876" y="1596436"/>
        <a:ext cx="1258160" cy="736563"/>
      </dsp:txXfrm>
    </dsp:sp>
    <dsp:sp modelId="{C533A059-1861-4282-8107-539498904CD8}">
      <dsp:nvSpPr>
        <dsp:cNvPr id="0" name=""/>
        <dsp:cNvSpPr/>
      </dsp:nvSpPr>
      <dsp:spPr>
        <a:xfrm rot="5400000">
          <a:off x="3250969" y="3174515"/>
          <a:ext cx="970787" cy="11735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7527C-AE6C-4C99-8D56-53ABA3E8139D}">
      <dsp:nvSpPr>
        <dsp:cNvPr id="0" name=""/>
        <dsp:cNvSpPr/>
      </dsp:nvSpPr>
      <dsp:spPr>
        <a:xfrm>
          <a:off x="3471960" y="2551515"/>
          <a:ext cx="1303992" cy="7823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KATARZA</a:t>
          </a:r>
          <a:endParaRPr lang="en-US" sz="1400" b="1" kern="1200" dirty="0"/>
        </a:p>
      </dsp:txBody>
      <dsp:txXfrm>
        <a:off x="3494876" y="2574431"/>
        <a:ext cx="1258160" cy="736563"/>
      </dsp:txXfrm>
    </dsp:sp>
    <dsp:sp modelId="{1F32EC7D-87C6-419A-A35D-2D787E32457B}">
      <dsp:nvSpPr>
        <dsp:cNvPr id="0" name=""/>
        <dsp:cNvSpPr/>
      </dsp:nvSpPr>
      <dsp:spPr>
        <a:xfrm rot="5400000">
          <a:off x="3250969" y="4152510"/>
          <a:ext cx="970787" cy="1173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9DC52-E0EC-4B0A-810A-9672D9981142}">
      <dsp:nvSpPr>
        <dsp:cNvPr id="0" name=""/>
        <dsp:cNvSpPr/>
      </dsp:nvSpPr>
      <dsp:spPr>
        <a:xfrm>
          <a:off x="3471960" y="3529509"/>
          <a:ext cx="1303992" cy="7823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DEUS EX MACHINA </a:t>
          </a:r>
          <a:endParaRPr lang="en-US" sz="1400" b="1" kern="1200" dirty="0"/>
        </a:p>
      </dsp:txBody>
      <dsp:txXfrm>
        <a:off x="3494876" y="3552425"/>
        <a:ext cx="1258160" cy="736563"/>
      </dsp:txXfrm>
    </dsp:sp>
    <dsp:sp modelId="{3F9C0B92-3A67-480A-BE4B-DFEAD11B4938}">
      <dsp:nvSpPr>
        <dsp:cNvPr id="0" name=""/>
        <dsp:cNvSpPr/>
      </dsp:nvSpPr>
      <dsp:spPr>
        <a:xfrm>
          <a:off x="3739966" y="4641507"/>
          <a:ext cx="1727103" cy="1173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77275-6FDF-44B8-83C6-755BBB7312CE}">
      <dsp:nvSpPr>
        <dsp:cNvPr id="0" name=""/>
        <dsp:cNvSpPr/>
      </dsp:nvSpPr>
      <dsp:spPr>
        <a:xfrm>
          <a:off x="3471960" y="4507504"/>
          <a:ext cx="1303992" cy="78239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KAZALIŠNA SEZONA </a:t>
          </a:r>
          <a:endParaRPr lang="en-US" sz="1400" b="1" kern="1200" dirty="0"/>
        </a:p>
      </dsp:txBody>
      <dsp:txXfrm>
        <a:off x="3494876" y="4530420"/>
        <a:ext cx="1258160" cy="736563"/>
      </dsp:txXfrm>
    </dsp:sp>
    <dsp:sp modelId="{FA458517-618A-4B92-A352-4436EC5E56C1}">
      <dsp:nvSpPr>
        <dsp:cNvPr id="0" name=""/>
        <dsp:cNvSpPr/>
      </dsp:nvSpPr>
      <dsp:spPr>
        <a:xfrm rot="16200000">
          <a:off x="4985279" y="4152510"/>
          <a:ext cx="970787" cy="1173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A06C2-F3D2-4C71-9DAF-B8F9C706A9F5}">
      <dsp:nvSpPr>
        <dsp:cNvPr id="0" name=""/>
        <dsp:cNvSpPr/>
      </dsp:nvSpPr>
      <dsp:spPr>
        <a:xfrm>
          <a:off x="5206271" y="4507504"/>
          <a:ext cx="1303992" cy="7823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REPERTOAR</a:t>
          </a:r>
          <a:endParaRPr lang="en-US" sz="1400" b="1" kern="1200" dirty="0"/>
        </a:p>
      </dsp:txBody>
      <dsp:txXfrm>
        <a:off x="5229187" y="4530420"/>
        <a:ext cx="1258160" cy="736563"/>
      </dsp:txXfrm>
    </dsp:sp>
    <dsp:sp modelId="{628CF80F-E917-405F-A2AC-5BD4419FB797}">
      <dsp:nvSpPr>
        <dsp:cNvPr id="0" name=""/>
        <dsp:cNvSpPr/>
      </dsp:nvSpPr>
      <dsp:spPr>
        <a:xfrm>
          <a:off x="5206271" y="3529509"/>
          <a:ext cx="1303992" cy="7823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/>
            <a:t>KAZALIŠNI KRITIČAR</a:t>
          </a:r>
          <a:r>
            <a:rPr lang="hr-HR" sz="1400" kern="1200" dirty="0"/>
            <a:t> </a:t>
          </a:r>
          <a:endParaRPr lang="en-US" sz="1400" kern="1200" dirty="0"/>
        </a:p>
      </dsp:txBody>
      <dsp:txXfrm>
        <a:off x="5229187" y="3552425"/>
        <a:ext cx="1258160" cy="7365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F9CAA-BDD6-4771-AD04-B60A71FBFD62}">
      <dsp:nvSpPr>
        <dsp:cNvPr id="0" name=""/>
        <dsp:cNvSpPr/>
      </dsp:nvSpPr>
      <dsp:spPr>
        <a:xfrm>
          <a:off x="981712" y="3"/>
          <a:ext cx="4472469" cy="8060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redatelj : Ranko Zidarić</a:t>
          </a:r>
          <a:endParaRPr lang="en-US" sz="2100" kern="1200"/>
        </a:p>
      </dsp:txBody>
      <dsp:txXfrm>
        <a:off x="1021062" y="39353"/>
        <a:ext cx="4393769" cy="727384"/>
      </dsp:txXfrm>
    </dsp:sp>
    <dsp:sp modelId="{A642BE15-D0FD-4D93-BEF6-8E37AE5B5D62}">
      <dsp:nvSpPr>
        <dsp:cNvPr id="0" name=""/>
        <dsp:cNvSpPr/>
      </dsp:nvSpPr>
      <dsp:spPr>
        <a:xfrm>
          <a:off x="953948" y="846892"/>
          <a:ext cx="4511395" cy="806084"/>
        </a:xfrm>
        <a:prstGeom prst="roundRect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dramaturginja : Marijana Nola</a:t>
          </a:r>
          <a:endParaRPr lang="en-US" sz="2100" kern="1200"/>
        </a:p>
      </dsp:txBody>
      <dsp:txXfrm>
        <a:off x="993298" y="886242"/>
        <a:ext cx="4432695" cy="727384"/>
      </dsp:txXfrm>
    </dsp:sp>
    <dsp:sp modelId="{0FC03F98-05F3-4D80-BAC8-ECE97D170503}">
      <dsp:nvSpPr>
        <dsp:cNvPr id="0" name=""/>
        <dsp:cNvSpPr/>
      </dsp:nvSpPr>
      <dsp:spPr>
        <a:xfrm>
          <a:off x="953948" y="1693281"/>
          <a:ext cx="4538197" cy="806084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scenografkinja : Barbara Borčić</a:t>
          </a:r>
          <a:endParaRPr lang="en-US" sz="2100" kern="1200" dirty="0"/>
        </a:p>
      </dsp:txBody>
      <dsp:txXfrm>
        <a:off x="993298" y="1732631"/>
        <a:ext cx="4459497" cy="727384"/>
      </dsp:txXfrm>
    </dsp:sp>
    <dsp:sp modelId="{2830DA3B-751F-4DCA-94F7-5BFB34F5BAED}">
      <dsp:nvSpPr>
        <dsp:cNvPr id="0" name=""/>
        <dsp:cNvSpPr/>
      </dsp:nvSpPr>
      <dsp:spPr>
        <a:xfrm>
          <a:off x="953948" y="2539670"/>
          <a:ext cx="4544622" cy="806084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kostimografkinja : </a:t>
          </a:r>
          <a:r>
            <a:rPr lang="hr-HR" sz="2100" kern="1200" dirty="0" err="1"/>
            <a:t>Marita</a:t>
          </a:r>
          <a:r>
            <a:rPr lang="hr-HR" sz="2100" kern="1200" dirty="0"/>
            <a:t> </a:t>
          </a:r>
          <a:r>
            <a:rPr lang="hr-HR" sz="2100" kern="1200" dirty="0" err="1"/>
            <a:t>Ćopo</a:t>
          </a:r>
          <a:endParaRPr lang="en-US" sz="2100" kern="1200" dirty="0"/>
        </a:p>
      </dsp:txBody>
      <dsp:txXfrm>
        <a:off x="993298" y="2579020"/>
        <a:ext cx="4465922" cy="727384"/>
      </dsp:txXfrm>
    </dsp:sp>
    <dsp:sp modelId="{8BE9EF6C-133E-47D5-974A-F5D7DF4FE70D}">
      <dsp:nvSpPr>
        <dsp:cNvPr id="0" name=""/>
        <dsp:cNvSpPr/>
      </dsp:nvSpPr>
      <dsp:spPr>
        <a:xfrm>
          <a:off x="953948" y="3386059"/>
          <a:ext cx="4538197" cy="806084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oblikovatelj rasvjete : Zdravko Stolnik</a:t>
          </a:r>
          <a:endParaRPr lang="en-US" sz="2100" kern="1200"/>
        </a:p>
      </dsp:txBody>
      <dsp:txXfrm>
        <a:off x="993298" y="3425409"/>
        <a:ext cx="4459497" cy="727384"/>
      </dsp:txXfrm>
    </dsp:sp>
    <dsp:sp modelId="{A2D0B89F-D4B0-47BB-8149-DE9726CDE5D9}">
      <dsp:nvSpPr>
        <dsp:cNvPr id="0" name=""/>
        <dsp:cNvSpPr/>
      </dsp:nvSpPr>
      <dsp:spPr>
        <a:xfrm>
          <a:off x="953948" y="4232448"/>
          <a:ext cx="4538197" cy="806084"/>
        </a:xfrm>
        <a:prstGeom prst="roundRect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izvršna producentica : Jelena Hadži-</a:t>
          </a:r>
          <a:r>
            <a:rPr lang="hr-HR" sz="2000" kern="1200" dirty="0" err="1"/>
            <a:t>Manev</a:t>
          </a:r>
          <a:endParaRPr lang="en-US" sz="2000" kern="1200" dirty="0"/>
        </a:p>
      </dsp:txBody>
      <dsp:txXfrm>
        <a:off x="993298" y="4271798"/>
        <a:ext cx="4459497" cy="727384"/>
      </dsp:txXfrm>
    </dsp:sp>
    <dsp:sp modelId="{9F67A472-2BE4-4809-BB45-6CC974729A56}">
      <dsp:nvSpPr>
        <dsp:cNvPr id="0" name=""/>
        <dsp:cNvSpPr/>
      </dsp:nvSpPr>
      <dsp:spPr>
        <a:xfrm>
          <a:off x="953948" y="5078838"/>
          <a:ext cx="4605706" cy="80608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igraju:  Sven Šestak i djelatnici kazališta</a:t>
          </a:r>
          <a:endParaRPr lang="en-US" sz="2000" kern="1200" dirty="0"/>
        </a:p>
      </dsp:txBody>
      <dsp:txXfrm>
        <a:off x="993298" y="5118188"/>
        <a:ext cx="4527006" cy="727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AFC7DF-8015-4783-AE1C-BC98EF851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81A9E8A-0F78-4F7D-A04B-11B8B4E15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06690FD-C346-4A41-B201-400B17792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428E-97B7-4535-9B7A-9816F20BADB3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781F891-D088-4E67-A357-9F855A8F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859382B-BE8A-467E-B08B-19E09C76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765B-06F2-49C6-8EB6-88DF027C0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517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EB115E-C40D-48A5-8E16-849310012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699A73B-4B49-4AAA-97D2-00C8302DC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3D5EF9A-5BB6-4B8F-AF41-B08D83DB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428E-97B7-4535-9B7A-9816F20BADB3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6C434C1-5CEE-4515-B1AC-53C1E7C7E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880E776-04B3-4BB1-B57D-BCC06E9ED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765B-06F2-49C6-8EB6-88DF027C0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926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78C1CC79-1BFD-45F0-BE22-51C1A7D10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2B4B982-96B8-4030-94FF-4353E2F61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6B2ACA8-3007-4F6B-8A26-2E702A550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428E-97B7-4535-9B7A-9816F20BADB3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21736F8-B681-430E-8F2F-9A29C1AF8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2D4EF54-231F-48BC-BA76-7FEC3E36E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765B-06F2-49C6-8EB6-88DF027C0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658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7EE8FD-E94C-4B68-9BA6-451A6A73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8A97ACF-A376-4018-820E-8D4145A3E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60302EC-A715-42D5-A5D1-DB04D9551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428E-97B7-4535-9B7A-9816F20BADB3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792B019-831C-4AED-9E81-1780A8D3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C660A19-7423-45CE-A2E0-4D34A45F5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765B-06F2-49C6-8EB6-88DF027C0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080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C80879-B6C3-4342-BD0B-CF0064E7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39F9356-1C36-41DE-AB0B-518434096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B17F0A-F7A0-48CA-95AF-C4724A4D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428E-97B7-4535-9B7A-9816F20BADB3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24C3153-51FD-4705-88E9-E40411373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495B998-7DA3-4B26-9FFE-DB5412483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765B-06F2-49C6-8EB6-88DF027C0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877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D811E2-821D-4415-AB91-2FB79F6F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986A71F-E5F1-474D-934F-8FCDE9B2AB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838C6F5-EF39-43EA-9006-C6089CB6E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9274A39-FB97-419D-A580-423CB922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428E-97B7-4535-9B7A-9816F20BADB3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89FCD26-936A-4C33-90C5-9C03CAD6F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849A545-FAE2-4973-B5DF-622AAA51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765B-06F2-49C6-8EB6-88DF027C0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163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6398DC-B2BB-485D-9CF0-EBD1BB776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960D4AF-FCBB-49AB-A75A-B030C16A1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FE87292-6359-4FE7-9947-2B4433147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30C88E7-BD04-4047-8638-604530A626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20FBDE34-4065-4983-BD8A-6272F3683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0677E7EB-3B9A-4847-8C58-6A78F1FF3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428E-97B7-4535-9B7A-9816F20BADB3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7E44D95-6A24-4D86-B38B-7AD5FF3C4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1D85D12-A0D6-4BF4-8FD1-BD950BC1A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765B-06F2-49C6-8EB6-88DF027C0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559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30898B-B100-4521-8912-B8123DFE8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5A883C1-BCF9-4A74-8C17-4BCAA6BB4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428E-97B7-4535-9B7A-9816F20BADB3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6609DA6A-A830-4A4B-8377-DA8A66E4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42FC4D1-0B90-4260-B68F-6EAA14DC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765B-06F2-49C6-8EB6-88DF027C0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3070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9984B4F-49DD-4113-8491-9A01E3463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428E-97B7-4535-9B7A-9816F20BADB3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90E1F06C-926B-4230-9FFD-A8D82CE98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4A73A84-560C-4F99-B418-656AB34C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765B-06F2-49C6-8EB6-88DF027C0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4648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455B9B-22F1-47D2-B515-2CC587A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7FC914E-5ACD-428F-A46F-08737B198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D98453F-0A16-4E02-A6BE-B22A5D6EF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1FDA403-EEDA-4507-9392-FA40EF1F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428E-97B7-4535-9B7A-9816F20BADB3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933F389-7179-41F5-98BB-C1BBBDF6A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624AC24-E588-44DE-B055-B39935F1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765B-06F2-49C6-8EB6-88DF027C0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812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FDAD7D-9C39-4EF1-A8D0-E91EB2C9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8874CEF2-48B7-445A-9F46-485D88E186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C7E57D0-4005-4E94-8CCE-2A0CE7F21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16B7E83-9891-4B4D-BC36-70A8DD29A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428E-97B7-4535-9B7A-9816F20BADB3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4E6DF57-C07C-432C-969A-3AD0DDAD8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709500E-A8EE-4DF2-9D15-E0304C279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765B-06F2-49C6-8EB6-88DF027C0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412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9955C0C7-23BB-46C8-94EA-06C95266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3E7B947-030F-424E-9DC7-168A8DF6F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37A201D-4F89-4EE1-BFA8-CECD31837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3428E-97B7-4535-9B7A-9816F20BADB3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1E1FC81-EB1D-45C5-9897-A50AD8442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0654813-CC82-4668-AABB-9ABC1616D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2765B-06F2-49C6-8EB6-88DF027C0FE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358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217FB6-BB6B-4356-89F6-7CE2A0D15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hr-HR" sz="8000" b="1" dirty="0">
                <a:highlight>
                  <a:srgbClr val="FFFF00"/>
                </a:highlight>
              </a:rPr>
            </a:br>
            <a:r>
              <a:rPr lang="hr-HR" sz="8000" b="1" dirty="0" err="1">
                <a:highlight>
                  <a:srgbClr val="FFFF00"/>
                </a:highlight>
                <a:latin typeface="Arial Black" panose="020B0A04020102020204" pitchFamily="34" charset="0"/>
              </a:rPr>
              <a:t>Loomenom</a:t>
            </a:r>
            <a:br>
              <a:rPr lang="hr-HR" sz="8000" b="1" dirty="0">
                <a:highlight>
                  <a:srgbClr val="FFFF00"/>
                </a:highlight>
                <a:latin typeface="Arial Black" panose="020B0A04020102020204" pitchFamily="34" charset="0"/>
              </a:rPr>
            </a:br>
            <a:r>
              <a:rPr lang="hr-HR" sz="8000" b="1" dirty="0">
                <a:highlight>
                  <a:srgbClr val="FFFF00"/>
                </a:highlight>
                <a:latin typeface="Arial Black" panose="020B0A04020102020204" pitchFamily="34" charset="0"/>
              </a:rPr>
              <a:t> kroz kazalište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3FDCB46-126A-42FC-AE06-D84545DEB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756" y="3649287"/>
            <a:ext cx="11571316" cy="3100647"/>
          </a:xfrm>
        </p:spPr>
        <p:txBody>
          <a:bodyPr>
            <a:normAutofit/>
          </a:bodyPr>
          <a:lstStyle/>
          <a:p>
            <a:r>
              <a:rPr lang="hr-HR" sz="3500" b="1" dirty="0">
                <a:latin typeface="Arial Black" panose="020B0A04020102020204" pitchFamily="34" charset="0"/>
              </a:rPr>
              <a:t>Mihael Kivač, Saša Špoljarić, </a:t>
            </a:r>
          </a:p>
          <a:p>
            <a:r>
              <a:rPr lang="hr-HR" sz="3500" b="1" dirty="0">
                <a:latin typeface="Arial Black" panose="020B0A04020102020204" pitchFamily="34" charset="0"/>
              </a:rPr>
              <a:t>Martina Trešćec Godek</a:t>
            </a:r>
          </a:p>
          <a:p>
            <a:endParaRPr lang="hr-HR" sz="3500" b="1" dirty="0">
              <a:latin typeface="Arial Black" panose="020B0A04020102020204" pitchFamily="34" charset="0"/>
            </a:endParaRPr>
          </a:p>
          <a:p>
            <a:endParaRPr lang="hr-HR" sz="3500" b="1" dirty="0">
              <a:latin typeface="Arial Black" panose="020B0A04020102020204" pitchFamily="34" charset="0"/>
            </a:endParaRPr>
          </a:p>
          <a:p>
            <a:r>
              <a:rPr lang="hr-HR" b="1" dirty="0">
                <a:latin typeface="Arial Black" panose="020B0A04020102020204" pitchFamily="34" charset="0"/>
              </a:rPr>
              <a:t>Šibenik, 6. studenoga 2019.</a:t>
            </a:r>
          </a:p>
        </p:txBody>
      </p:sp>
      <p:pic>
        <p:nvPicPr>
          <p:cNvPr id="5" name="Slika 4" descr="Slika na kojoj se prikazuje nož&#10;&#10;Opis je automatski generiran">
            <a:extLst>
              <a:ext uri="{FF2B5EF4-FFF2-40B4-BE49-F238E27FC236}">
                <a16:creationId xmlns:a16="http://schemas.microsoft.com/office/drawing/2014/main" id="{8527EC19-1BF6-468D-81A3-1E6DE1CA2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17" y="108066"/>
            <a:ext cx="5899137" cy="114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5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C6B83BC-3124-4DC9-A0ED-06F224562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hr-HR" sz="4100">
                <a:solidFill>
                  <a:srgbClr val="FFFFFF"/>
                </a:solidFill>
              </a:rPr>
              <a:t> </a:t>
            </a:r>
            <a:r>
              <a:rPr lang="hr-HR" sz="4100" b="1">
                <a:solidFill>
                  <a:srgbClr val="FFFFFF"/>
                </a:solidFill>
              </a:rPr>
              <a:t>POJMOVI KAZALIŠNE SVAKODNEVICE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297E78E9-43A3-42E8-A0F7-F14FF8EB45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071289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1307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E601AAA-F819-425C-890F-51086D97A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hr-HR" sz="4400" b="1">
                <a:solidFill>
                  <a:srgbClr val="FFFFFF"/>
                </a:solidFill>
              </a:rPr>
              <a:t>KAZALIŠNA PRAZNOVJERJA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E32F767-D217-43AF-B974-634DD307B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3600" b="1" dirty="0">
                <a:solidFill>
                  <a:srgbClr val="000000"/>
                </a:solidFill>
              </a:rPr>
              <a:t>LJUBIČASTA BOJA </a:t>
            </a:r>
          </a:p>
          <a:p>
            <a:pPr marL="0" indent="0">
              <a:buNone/>
            </a:pPr>
            <a:r>
              <a:rPr lang="hr-HR" sz="3600" b="1" dirty="0">
                <a:solidFill>
                  <a:srgbClr val="000000"/>
                </a:solidFill>
              </a:rPr>
              <a:t>ZVIŽDANJE NA SCENI </a:t>
            </a:r>
          </a:p>
          <a:p>
            <a:pPr marL="0" indent="0">
              <a:buNone/>
            </a:pPr>
            <a:r>
              <a:rPr lang="hr-HR" sz="3600" b="1" dirty="0">
                <a:solidFill>
                  <a:srgbClr val="000000"/>
                </a:solidFill>
              </a:rPr>
              <a:t>MACBETH </a:t>
            </a:r>
          </a:p>
          <a:p>
            <a:pPr marL="0" indent="0">
              <a:buNone/>
            </a:pPr>
            <a:r>
              <a:rPr lang="hr-HR" sz="3600" b="1" dirty="0">
                <a:solidFill>
                  <a:srgbClr val="000000"/>
                </a:solidFill>
              </a:rPr>
              <a:t>“SLOMI NOGU”</a:t>
            </a:r>
          </a:p>
          <a:p>
            <a:pPr marL="0" indent="0">
              <a:buNone/>
            </a:pPr>
            <a:r>
              <a:rPr lang="hr-HR" sz="3600" b="1" dirty="0">
                <a:solidFill>
                  <a:srgbClr val="000000"/>
                </a:solidFill>
              </a:rPr>
              <a:t>GENERALNA PROBA </a:t>
            </a:r>
          </a:p>
          <a:p>
            <a:pPr marL="0" indent="0">
              <a:buNone/>
            </a:pPr>
            <a:endParaRPr lang="hr-H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55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DEF5184-F525-4510-856B-0CF30B0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hr-HR" sz="4400" dirty="0" err="1">
                <a:solidFill>
                  <a:srgbClr val="FFFFFF"/>
                </a:solidFill>
              </a:rPr>
              <a:t>Čapek</a:t>
            </a:r>
            <a:r>
              <a:rPr lang="hr-HR" sz="4400" dirty="0">
                <a:solidFill>
                  <a:srgbClr val="FFFFFF"/>
                </a:solidFill>
              </a:rPr>
              <a:t>/Nola: KAZALIŠTE - ŠTO, KAKO I ZAŠTO UOPĆE</a:t>
            </a:r>
            <a:br>
              <a:rPr lang="hr-HR" sz="4400" dirty="0">
                <a:solidFill>
                  <a:srgbClr val="FFFFFF"/>
                </a:solidFill>
              </a:rPr>
            </a:br>
            <a:br>
              <a:rPr lang="hr-HR" sz="4400" dirty="0">
                <a:solidFill>
                  <a:srgbClr val="FFFFFF"/>
                </a:solidFill>
              </a:rPr>
            </a:br>
            <a:endParaRPr lang="hr-HR" sz="4400" dirty="0">
              <a:solidFill>
                <a:srgbClr val="FFFFFF"/>
              </a:solidFill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8070D776-A295-4861-9867-5630D52C2D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30222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F90A17E0-C89D-4F95-93BA-4CB534E36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70" y="5059097"/>
            <a:ext cx="2319750" cy="128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19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74E787-F21C-46ED-8791-9A325F196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Karel </a:t>
            </a:r>
            <a:r>
              <a:rPr lang="hr-HR" dirty="0" err="1"/>
              <a:t>Čapek</a:t>
            </a:r>
            <a:r>
              <a:rPr lang="hr-HR" dirty="0"/>
              <a:t>: “Kako što nastaje”, 1925.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E5967F-F1D6-4F10-82B9-66C83964E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4800" dirty="0"/>
              <a:t>"Kazalište je umjetnost kao ratovanje i rizik kao igra na ruletu........U kazalištu je moguće sve; to je kuća čuda; a najveće je čudo što uopće radi...." (K. </a:t>
            </a:r>
            <a:r>
              <a:rPr lang="hr-HR" sz="4800" dirty="0" err="1"/>
              <a:t>Čapek</a:t>
            </a:r>
            <a:r>
              <a:rPr lang="hr-HR" sz="4800" dirty="0"/>
              <a:t>)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7021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B4458A-2191-4422-92A7-EC348263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629266"/>
            <a:ext cx="8388220" cy="1676603"/>
          </a:xfrm>
        </p:spPr>
        <p:txBody>
          <a:bodyPr>
            <a:normAutofit/>
          </a:bodyPr>
          <a:lstStyle/>
          <a:p>
            <a:r>
              <a:rPr lang="hr-HR" sz="3200" b="1" dirty="0">
                <a:latin typeface="Arial Black" panose="020B0A04020102020204" pitchFamily="34" charset="0"/>
              </a:rPr>
              <a:t>Kazalište – što, kako i zašto uopće </a:t>
            </a:r>
            <a:br>
              <a:rPr lang="hr-HR" sz="3700" b="1" dirty="0">
                <a:latin typeface="Arial Black" panose="020B0A04020102020204" pitchFamily="34" charset="0"/>
              </a:rPr>
            </a:br>
            <a:r>
              <a:rPr lang="hr-HR" sz="3700" b="1" dirty="0">
                <a:latin typeface="Arial Black" panose="020B0A04020102020204" pitchFamily="34" charset="0"/>
              </a:rPr>
              <a:t>                 </a:t>
            </a:r>
            <a:br>
              <a:rPr lang="hr-HR" sz="3700" b="1" dirty="0">
                <a:latin typeface="Arial Black" panose="020B0A04020102020204" pitchFamily="34" charset="0"/>
              </a:rPr>
            </a:br>
            <a:r>
              <a:rPr lang="hr-HR" sz="3700" b="1" dirty="0">
                <a:latin typeface="Arial Black" panose="020B0A04020102020204" pitchFamily="34" charset="0"/>
              </a:rPr>
              <a:t>                            </a:t>
            </a:r>
            <a:r>
              <a:rPr lang="hr-HR" sz="3700" b="1" dirty="0" err="1">
                <a:latin typeface="Arial Black" panose="020B0A04020102020204" pitchFamily="34" charset="0"/>
              </a:rPr>
              <a:t>Ludens</a:t>
            </a:r>
            <a:r>
              <a:rPr lang="hr-HR" sz="3700" b="1" dirty="0">
                <a:latin typeface="Arial Black" panose="020B0A04020102020204" pitchFamily="34" charset="0"/>
              </a:rPr>
              <a:t> teatar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534DDE4-FBA5-4E58-AE1F-FF0B7E6F5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86" y="2858278"/>
            <a:ext cx="8322905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dirty="0"/>
              <a:t>- predstava o nastanku kazališne predstave </a:t>
            </a:r>
          </a:p>
          <a:p>
            <a:pPr marL="0" indent="0">
              <a:buNone/>
            </a:pPr>
            <a:endParaRPr lang="hr-HR" sz="3200" b="1" dirty="0"/>
          </a:p>
          <a:p>
            <a:pPr marL="0" indent="0">
              <a:buNone/>
            </a:pPr>
            <a:r>
              <a:rPr lang="hr-HR" sz="3200" b="1" dirty="0"/>
              <a:t>- dočarava ljepotu bavljenja kazalištem</a:t>
            </a:r>
          </a:p>
          <a:p>
            <a:pPr marL="0" indent="0">
              <a:buNone/>
            </a:pPr>
            <a:endParaRPr lang="hr-HR" sz="3200" b="1" dirty="0"/>
          </a:p>
          <a:p>
            <a:pPr marL="0" indent="0">
              <a:buNone/>
            </a:pPr>
            <a:r>
              <a:rPr lang="hr-HR" sz="3200" b="1" dirty="0"/>
              <a:t>- približava gledateljima  tko je tko u kazalištu</a:t>
            </a:r>
            <a:endParaRPr lang="hr-HR" sz="3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501C71B-F617-483A-9B86-64EE7025E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2"/>
          <a:stretch/>
        </p:blipFill>
        <p:spPr>
          <a:xfrm>
            <a:off x="8621486" y="10"/>
            <a:ext cx="35705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75381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21377B8-98E7-4BBE-B8B5-67ED36749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368" y="0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Izvannastavna</a:t>
            </a:r>
            <a:r>
              <a:rPr lang="en-US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aktivnost</a:t>
            </a:r>
            <a:endParaRPr lang="en-US" sz="6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4A9CD4-96F3-4A47-9D80-A74312636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627" y="3968887"/>
            <a:ext cx="4645250" cy="11478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Međunarodni</a:t>
            </a:r>
            <a:r>
              <a:rPr lang="en-US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dječji</a:t>
            </a:r>
            <a:r>
              <a:rPr lang="en-US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festival u </a:t>
            </a:r>
            <a:r>
              <a:rPr lang="en-US" sz="44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Šibeniku</a:t>
            </a:r>
            <a:endParaRPr lang="en-US" sz="44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 descr="Slika na kojoj se prikazuje crtež&#10;&#10;Opis je automatski generiran">
            <a:extLst>
              <a:ext uri="{FF2B5EF4-FFF2-40B4-BE49-F238E27FC236}">
                <a16:creationId xmlns:a16="http://schemas.microsoft.com/office/drawing/2014/main" id="{839D9714-39BC-4725-8A43-0E74994FA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696461"/>
            <a:ext cx="4047843" cy="409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67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c">
            <a:hlinkClick r:id="" action="ppaction://media"/>
            <a:extLst>
              <a:ext uri="{FF2B5EF4-FFF2-40B4-BE49-F238E27FC236}">
                <a16:creationId xmlns:a16="http://schemas.microsoft.com/office/drawing/2014/main" id="{DC4465D2-03DA-4F6B-8891-3BB5222BAA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59" y="89704"/>
            <a:ext cx="11946523" cy="6568791"/>
          </a:xfrm>
        </p:spPr>
      </p:pic>
    </p:spTree>
    <p:extLst>
      <p:ext uri="{BB962C8B-B14F-4D97-AF65-F5344CB8AC3E}">
        <p14:creationId xmlns:p14="http://schemas.microsoft.com/office/powerpoint/2010/main" val="194527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8A2BC5-E640-4FFD-9313-5284E61C0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Literatura: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A01472F-AC6E-418E-A7E9-F96827721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Programska knjižica predstave </a:t>
            </a:r>
            <a:r>
              <a:rPr lang="hr-HR" i="1" dirty="0"/>
              <a:t>Kazalište – što, kako i zašto uopće, </a:t>
            </a:r>
            <a:r>
              <a:rPr lang="hr-HR" dirty="0"/>
              <a:t>skupina autora </a:t>
            </a:r>
            <a:r>
              <a:rPr lang="hr-HR" dirty="0" err="1"/>
              <a:t>Ludens</a:t>
            </a:r>
            <a:r>
              <a:rPr lang="hr-HR" dirty="0"/>
              <a:t> tim, Koprivnica, 2010.</a:t>
            </a:r>
            <a:endParaRPr lang="hr-HR" i="1" dirty="0"/>
          </a:p>
          <a:p>
            <a:r>
              <a:rPr lang="hr-HR" i="1" dirty="0"/>
              <a:t>Šašavi rječnik hrvatskoga kazališnog žargona, </a:t>
            </a:r>
            <a:r>
              <a:rPr lang="hr-HR" dirty="0"/>
              <a:t>Božidar Smiljanić, Zagreb 2011.</a:t>
            </a:r>
          </a:p>
          <a:p>
            <a:r>
              <a:rPr lang="hr-HR" i="1" dirty="0"/>
              <a:t>Rječnik Gavellinih termina</a:t>
            </a:r>
            <a:r>
              <a:rPr lang="hr-HR" dirty="0"/>
              <a:t>, </a:t>
            </a:r>
            <a:r>
              <a:rPr lang="hr-HR" dirty="0" err="1"/>
              <a:t>Petlevski</a:t>
            </a:r>
            <a:r>
              <a:rPr lang="hr-HR" dirty="0"/>
              <a:t>, Sibila, </a:t>
            </a:r>
            <a:r>
              <a:rPr lang="hr-HR" dirty="0" err="1"/>
              <a:t>zagreb</a:t>
            </a:r>
            <a:r>
              <a:rPr lang="hr-HR" dirty="0"/>
              <a:t>, 1995.</a:t>
            </a:r>
          </a:p>
          <a:p>
            <a:r>
              <a:rPr lang="hr-HR" i="1" dirty="0" err="1"/>
              <a:t>Moodle</a:t>
            </a:r>
            <a:r>
              <a:rPr lang="hr-HR" i="1" dirty="0"/>
              <a:t> 2.4 - Priručnik za nastavnike (Sustav za e-učenje Merlin), </a:t>
            </a:r>
            <a:r>
              <a:rPr lang="hr-HR" dirty="0"/>
              <a:t>Zagreb, 2013.</a:t>
            </a:r>
            <a:endParaRPr lang="hr-HR" i="1" dirty="0"/>
          </a:p>
          <a:p>
            <a:pPr marL="0" indent="0">
              <a:buNone/>
            </a:pPr>
            <a:endParaRPr lang="hr-HR" i="1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63524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3E3E8A8-36C8-4E9C-AB2C-47AFD2331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326" y="311449"/>
            <a:ext cx="5248726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sz="3600" b="1" dirty="0">
                <a:solidFill>
                  <a:srgbClr val="FFFFFF"/>
                </a:solidFill>
              </a:rPr>
              <a:t>https://bit.ly/36CnpyW</a:t>
            </a:r>
            <a:br>
              <a:rPr lang="hr-HR" sz="4800" b="1" dirty="0">
                <a:solidFill>
                  <a:srgbClr val="FFFFFF"/>
                </a:solidFill>
              </a:rPr>
            </a:br>
            <a:br>
              <a:rPr lang="hr-HR" sz="4800" b="1" dirty="0">
                <a:solidFill>
                  <a:srgbClr val="FFFFFF"/>
                </a:solidFill>
              </a:rPr>
            </a:br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Hvala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15D56677-98DC-4DDF-B711-E5CE9FA11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3450" y="533400"/>
            <a:ext cx="4832350" cy="483711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AE7AF29-6FE1-4DCE-AB9A-6BC960F7D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50" y="5453063"/>
            <a:ext cx="4832350" cy="8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61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9784700-69BD-4A54-9818-5354C60AE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39" y="1967163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r-HR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Zašto </a:t>
            </a:r>
            <a:r>
              <a:rPr lang="hr-HR" sz="6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Loomen</a:t>
            </a:r>
            <a:r>
              <a:rPr lang="hr-HR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  <a:endParaRPr lang="en-US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zervirano mjesto sadržaja 4" descr="Slika na kojoj se prikazuje znak, crtež&#10;&#10;Opis je automatski generiran">
            <a:extLst>
              <a:ext uri="{FF2B5EF4-FFF2-40B4-BE49-F238E27FC236}">
                <a16:creationId xmlns:a16="http://schemas.microsoft.com/office/drawing/2014/main" id="{212FE7B8-B82D-4515-9CAB-5E55BD6EC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96" y="492573"/>
            <a:ext cx="588079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5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7907810-211F-4A63-9252-19206FA9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>
            <a:normAutofit/>
          </a:bodyPr>
          <a:lstStyle/>
          <a:p>
            <a:r>
              <a:rPr lang="hr-HR" sz="4800" b="1" dirty="0">
                <a:solidFill>
                  <a:srgbClr val="FFFFFF"/>
                </a:solidFill>
              </a:rPr>
              <a:t>Mediji i kultura u </a:t>
            </a:r>
            <a:r>
              <a:rPr lang="hr-HR" sz="4800" b="1" dirty="0" err="1">
                <a:solidFill>
                  <a:srgbClr val="FFFFFF"/>
                </a:solidFill>
              </a:rPr>
              <a:t>multipraktik</a:t>
            </a:r>
            <a:r>
              <a:rPr lang="hr-HR" sz="4800" b="1" dirty="0">
                <a:solidFill>
                  <a:srgbClr val="FFFFFF"/>
                </a:solidFill>
              </a:rPr>
              <a:t> izdanju </a:t>
            </a:r>
          </a:p>
        </p:txBody>
      </p:sp>
      <p:pic>
        <p:nvPicPr>
          <p:cNvPr id="7" name="Slika 6" descr="Slika na kojoj se prikazuje crtež&#10;&#10;Opis je automatski generiran">
            <a:extLst>
              <a:ext uri="{FF2B5EF4-FFF2-40B4-BE49-F238E27FC236}">
                <a16:creationId xmlns:a16="http://schemas.microsoft.com/office/drawing/2014/main" id="{3C84ACB8-E6E6-4B1F-9476-3D6099173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06" y="478232"/>
            <a:ext cx="2756490" cy="2789902"/>
          </a:xfrm>
          <a:prstGeom prst="rect">
            <a:avLst/>
          </a:prstGeom>
        </p:spPr>
      </p:pic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 descr="Slika na kojoj se prikazuje crtež&#10;&#10;Opis je automatski generiran">
            <a:extLst>
              <a:ext uri="{FF2B5EF4-FFF2-40B4-BE49-F238E27FC236}">
                <a16:creationId xmlns:a16="http://schemas.microsoft.com/office/drawing/2014/main" id="{004EA84B-853E-468D-A33D-E0ED5BDDF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6" y="3967920"/>
            <a:ext cx="3662730" cy="2032814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72BCD8-2C9A-481F-9571-48131BD24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99889"/>
            <a:ext cx="6240303" cy="320084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sz="2400" b="1" dirty="0">
                <a:solidFill>
                  <a:srgbClr val="FFFFFF"/>
                </a:solidFill>
              </a:rPr>
              <a:t>Primjer sata Hrvatskog jezika – analiza kazališne predstave</a:t>
            </a:r>
          </a:p>
          <a:p>
            <a:pPr marL="0" indent="0">
              <a:buNone/>
            </a:pPr>
            <a:r>
              <a:rPr lang="hr-HR" sz="2400" b="1" dirty="0">
                <a:solidFill>
                  <a:srgbClr val="FFFFFF"/>
                </a:solidFill>
              </a:rPr>
              <a:t>(predstava </a:t>
            </a:r>
            <a:r>
              <a:rPr lang="hr-HR" sz="2400" b="1" dirty="0" err="1">
                <a:solidFill>
                  <a:srgbClr val="FFFFFF"/>
                </a:solidFill>
              </a:rPr>
              <a:t>Ludens</a:t>
            </a:r>
            <a:r>
              <a:rPr lang="hr-HR" sz="2400" b="1" dirty="0">
                <a:solidFill>
                  <a:srgbClr val="FFFFFF"/>
                </a:solidFill>
              </a:rPr>
              <a:t> teatara </a:t>
            </a:r>
            <a:r>
              <a:rPr lang="hr-HR" sz="2400" b="1" i="1" dirty="0">
                <a:solidFill>
                  <a:srgbClr val="FFFFFF"/>
                </a:solidFill>
              </a:rPr>
              <a:t>Kazalište – što, kako i zašto uopće)</a:t>
            </a:r>
          </a:p>
          <a:p>
            <a:pPr marL="0" indent="0">
              <a:buNone/>
            </a:pPr>
            <a:r>
              <a:rPr lang="hr-HR" sz="2400" b="1" dirty="0">
                <a:solidFill>
                  <a:srgbClr val="FFFFFF"/>
                </a:solidFill>
              </a:rPr>
              <a:t>Izvannastavna aktivnost : dramska skupina</a:t>
            </a:r>
          </a:p>
          <a:p>
            <a:pPr marL="0" indent="0">
              <a:buNone/>
            </a:pPr>
            <a:r>
              <a:rPr lang="hr-HR" sz="2400" b="1" dirty="0">
                <a:solidFill>
                  <a:srgbClr val="FFFFFF"/>
                </a:solidFill>
              </a:rPr>
              <a:t>(radionica </a:t>
            </a:r>
            <a:r>
              <a:rPr lang="hr-HR" sz="2400" b="1" i="1" dirty="0">
                <a:solidFill>
                  <a:srgbClr val="FFFFFF"/>
                </a:solidFill>
              </a:rPr>
              <a:t>Igramo se kazališta </a:t>
            </a:r>
            <a:r>
              <a:rPr lang="hr-HR" sz="2400" b="1" dirty="0">
                <a:solidFill>
                  <a:srgbClr val="FFFFFF"/>
                </a:solidFill>
              </a:rPr>
              <a:t>na Međunarodnom dječjem festivalu u Šibeniku 2019.)</a:t>
            </a:r>
          </a:p>
          <a:p>
            <a:pPr marL="0" indent="0">
              <a:buNone/>
            </a:pPr>
            <a:endParaRPr lang="hr-HR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hr-HR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hr-H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61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2A5F2DB-FA0A-4D1F-B723-EF608B39C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hr-HR" sz="4400" b="1" dirty="0">
                <a:solidFill>
                  <a:srgbClr val="000000"/>
                </a:solidFill>
                <a:latin typeface="Arial Black" panose="020B0A04020102020204" pitchFamily="34" charset="0"/>
              </a:rPr>
              <a:t>Tko radi u kazalištu?</a:t>
            </a:r>
          </a:p>
        </p:txBody>
      </p:sp>
      <p:sp>
        <p:nvSpPr>
          <p:cNvPr id="27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lika 4" descr="Slika na kojoj se prikazuje crtež&#10;&#10;Opis je automatski generiran">
            <a:extLst>
              <a:ext uri="{FF2B5EF4-FFF2-40B4-BE49-F238E27FC236}">
                <a16:creationId xmlns:a16="http://schemas.microsoft.com/office/drawing/2014/main" id="{7DD54DCF-C87A-4982-B5FB-BCFAB07A84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4"/>
          <a:stretch/>
        </p:blipFill>
        <p:spPr>
          <a:xfrm>
            <a:off x="572684" y="1629089"/>
            <a:ext cx="3375161" cy="3620021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A23048D-9AB4-4EE3-9214-1FFB474E1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2421682"/>
            <a:ext cx="5447491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3600" dirty="0">
                <a:solidFill>
                  <a:srgbClr val="000000"/>
                </a:solidFill>
              </a:rPr>
              <a:t>Što misliš koliko osoba radi u kazalištu da bi se predstava mogla igrati. </a:t>
            </a:r>
          </a:p>
          <a:p>
            <a:pPr marL="0" indent="0">
              <a:buNone/>
            </a:pPr>
            <a:endParaRPr lang="hr-HR" sz="3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hr-HR" sz="3600" b="1" dirty="0">
                <a:solidFill>
                  <a:srgbClr val="000000"/>
                </a:solidFill>
              </a:rPr>
              <a:t>Upiši broj u </a:t>
            </a:r>
            <a:r>
              <a:rPr lang="hr-HR" sz="3600" b="1" dirty="0" err="1">
                <a:solidFill>
                  <a:srgbClr val="000000"/>
                </a:solidFill>
              </a:rPr>
              <a:t>Mentimeter</a:t>
            </a:r>
            <a:r>
              <a:rPr lang="hr-HR" sz="3600" b="1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endParaRPr lang="hr-HR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14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D997D6-76CD-403B-99D7-C5E54FB6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sz="3700" kern="1200">
                <a:latin typeface="+mj-lt"/>
                <a:ea typeface="+mj-ea"/>
                <a:cs typeface="+mj-cs"/>
              </a:rPr>
              <a:t>Upoznavanje s lokalnim kazalištem </a:t>
            </a:r>
            <a:r>
              <a:rPr lang="en-US" sz="3700" i="1" kern="1200">
                <a:latin typeface="+mj-lt"/>
                <a:ea typeface="+mj-ea"/>
                <a:cs typeface="+mj-cs"/>
              </a:rPr>
              <a:t>Ludens teatar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47ABB77B-9220-4AD0-96A2-AD46D2988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/>
              <a:t>Sven Šestak, mag. art.</a:t>
            </a:r>
          </a:p>
          <a:p>
            <a:pPr marL="0" indent="0">
              <a:buNone/>
            </a:pPr>
            <a:r>
              <a:rPr lang="hr-HR" sz="2000" dirty="0"/>
              <a:t>- učenik OŠ „Đuro Ester” Koprivnica</a:t>
            </a:r>
            <a:endParaRPr lang="en-US" sz="2000" dirty="0"/>
          </a:p>
        </p:txBody>
      </p:sp>
      <p:pic>
        <p:nvPicPr>
          <p:cNvPr id="5" name="Rezervirano mjesto sadržaja 4" descr="Slika na kojoj se prikazuje na zatvorenom, stol, sjedenje, vlak&#10;&#10;Opis je automatski generiran">
            <a:extLst>
              <a:ext uri="{FF2B5EF4-FFF2-40B4-BE49-F238E27FC236}">
                <a16:creationId xmlns:a16="http://schemas.microsoft.com/office/drawing/2014/main" id="{4F678494-1DC2-491F-9AAF-02B4109FF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0"/>
          <a:stretch/>
        </p:blipFill>
        <p:spPr>
          <a:xfrm rot="5400000">
            <a:off x="5712305" y="378306"/>
            <a:ext cx="6858000" cy="61013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9851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udens">
            <a:hlinkClick r:id="" action="ppaction://media"/>
            <a:extLst>
              <a:ext uri="{FF2B5EF4-FFF2-40B4-BE49-F238E27FC236}">
                <a16:creationId xmlns:a16="http://schemas.microsoft.com/office/drawing/2014/main" id="{8B4B327C-8396-4168-9C8C-13605B0A31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10" y="108065"/>
            <a:ext cx="12034073" cy="6616931"/>
          </a:xfrm>
        </p:spPr>
      </p:pic>
    </p:spTree>
    <p:extLst>
      <p:ext uri="{BB962C8B-B14F-4D97-AF65-F5344CB8AC3E}">
        <p14:creationId xmlns:p14="http://schemas.microsoft.com/office/powerpoint/2010/main" val="192730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F0A6E107-00D2-4BFF-A019-8FA03205E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685800"/>
            <a:ext cx="3413862" cy="5105400"/>
          </a:xfrm>
        </p:spPr>
        <p:txBody>
          <a:bodyPr>
            <a:normAutofit/>
          </a:bodyPr>
          <a:lstStyle/>
          <a:p>
            <a:br>
              <a:rPr lang="hr-HR" sz="2500" dirty="0">
                <a:solidFill>
                  <a:srgbClr val="FFFFFF"/>
                </a:solidFill>
              </a:rPr>
            </a:br>
            <a:r>
              <a:rPr lang="hr-HR" sz="2400" b="1" dirty="0">
                <a:solidFill>
                  <a:srgbClr val="FFFFFF"/>
                </a:solidFill>
                <a:latin typeface="Arial Black" panose="020B0A04020102020204" pitchFamily="34" charset="0"/>
              </a:rPr>
              <a:t>ADMINISTRATIVNO</a:t>
            </a:r>
            <a:br>
              <a:rPr lang="hr-HR" sz="2400" b="1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hr-HR" sz="2400" b="1" dirty="0">
                <a:solidFill>
                  <a:srgbClr val="FFFFFF"/>
                </a:solidFill>
                <a:latin typeface="Arial Black" panose="020B0A04020102020204" pitchFamily="34" charset="0"/>
              </a:rPr>
              <a:t> OSOBLJE :</a:t>
            </a:r>
            <a:br>
              <a:rPr lang="hr-HR" sz="2400" b="1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endParaRPr lang="hr-HR" sz="24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1" name="Rezervirano mjesto sadržaja 2">
            <a:extLst>
              <a:ext uri="{FF2B5EF4-FFF2-40B4-BE49-F238E27FC236}">
                <a16:creationId xmlns:a16="http://schemas.microsoft.com/office/drawing/2014/main" id="{7E30D60A-87F7-4B7B-87F0-21DC41EE8B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80221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9398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B3AE2935-40BC-44EF-A5CB-5EA70BA6D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rgbClr val="FFFFFF"/>
                </a:solidFill>
              </a:rPr>
              <a:t>TEHNIČKO OSOBLJE: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C8C5B4AF-ED6F-48E7-B54F-D69E5954ED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5499432"/>
              </p:ext>
            </p:extLst>
          </p:nvPr>
        </p:nvGraphicFramePr>
        <p:xfrm>
          <a:off x="4835452" y="145471"/>
          <a:ext cx="7806668" cy="6567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5261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09432A6A-2D1C-4A92-AD12-F3F0A968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hr-HR" sz="37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UMJETNIČKO OSOBLJE</a:t>
            </a:r>
            <a:endParaRPr lang="hr-HR" sz="3700">
              <a:solidFill>
                <a:srgbClr val="FFFFFF"/>
              </a:solidFill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6685AC03-BC10-496D-AFB3-53DB54520C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374044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40768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382</Words>
  <Application>Microsoft Office PowerPoint</Application>
  <PresentationFormat>Widescreen</PresentationFormat>
  <Paragraphs>99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Tema sustava Office</vt:lpstr>
      <vt:lpstr> Loomenom  kroz kazalište</vt:lpstr>
      <vt:lpstr>Zašto Loomen?</vt:lpstr>
      <vt:lpstr>Mediji i kultura u multipraktik izdanju </vt:lpstr>
      <vt:lpstr>Tko radi u kazalištu?</vt:lpstr>
      <vt:lpstr>Upoznavanje s lokalnim kazalištem Ludens teatar</vt:lpstr>
      <vt:lpstr>PowerPoint Presentation</vt:lpstr>
      <vt:lpstr> ADMINISTRATIVNO  OSOBLJE : </vt:lpstr>
      <vt:lpstr>TEHNIČKO OSOBLJE: </vt:lpstr>
      <vt:lpstr>UMJETNIČKO OSOBLJE</vt:lpstr>
      <vt:lpstr> POJMOVI KAZALIŠNE SVAKODNEVICE</vt:lpstr>
      <vt:lpstr>KAZALIŠNA PRAZNOVJERJA</vt:lpstr>
      <vt:lpstr>Čapek/Nola: KAZALIŠTE - ŠTO, KAKO I ZAŠTO UOPĆE  </vt:lpstr>
      <vt:lpstr>Karel Čapek: “Kako što nastaje”, 1925. </vt:lpstr>
      <vt:lpstr>Kazalište – što, kako i zašto uopće                                                Ludens teatar</vt:lpstr>
      <vt:lpstr>Izvannastavna aktivnost</vt:lpstr>
      <vt:lpstr>PowerPoint Presentation</vt:lpstr>
      <vt:lpstr>Literatura:</vt:lpstr>
      <vt:lpstr>https://bit.ly/36CnpyW  Hvala!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Loomenom  kroz kazalište</dc:title>
  <dc:creator>Saša Špoljarić</dc:creator>
  <cp:lastModifiedBy>Ivana Kljajić</cp:lastModifiedBy>
  <cp:revision>8</cp:revision>
  <dcterms:created xsi:type="dcterms:W3CDTF">2019-10-30T09:12:25Z</dcterms:created>
  <dcterms:modified xsi:type="dcterms:W3CDTF">2019-11-11T14:42:32Z</dcterms:modified>
</cp:coreProperties>
</file>