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6" r:id="rId6"/>
    <p:sldId id="259" r:id="rId7"/>
    <p:sldId id="260" r:id="rId8"/>
    <p:sldId id="266" r:id="rId9"/>
    <p:sldId id="270" r:id="rId10"/>
    <p:sldId id="271" r:id="rId11"/>
    <p:sldId id="262" r:id="rId12"/>
    <p:sldId id="267" r:id="rId13"/>
    <p:sldId id="268" r:id="rId14"/>
    <p:sldId id="269" r:id="rId15"/>
    <p:sldId id="265" r:id="rId16"/>
    <p:sldId id="273" r:id="rId17"/>
    <p:sldId id="263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9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8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1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7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3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7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0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6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2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A0C96-1800-4DCF-B5AC-E1A5366E56A3}" type="datetimeFigureOut">
              <a:rPr lang="en-US" smtClean="0"/>
              <a:t>31-Oct-19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9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b="1" dirty="0" smtClean="0"/>
              <a:t>METAVERSE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65"/>
          <a:stretch/>
        </p:blipFill>
        <p:spPr>
          <a:xfrm>
            <a:off x="747422" y="87465"/>
            <a:ext cx="10869433" cy="4222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4500" y="5770746"/>
            <a:ext cx="111795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bg2">
                    <a:lumMod val="25000"/>
                  </a:schemeClr>
                </a:solidFill>
              </a:rPr>
              <a:t>Daniela </a:t>
            </a:r>
            <a:r>
              <a:rPr lang="hr-HR" sz="2800" b="1" dirty="0">
                <a:solidFill>
                  <a:schemeClr val="bg2">
                    <a:lumMod val="25000"/>
                  </a:schemeClr>
                </a:solidFill>
              </a:rPr>
              <a:t>Usmiani, prof. matematike i informatike</a:t>
            </a:r>
          </a:p>
          <a:p>
            <a:r>
              <a:rPr lang="hr-HR" sz="2800" b="1" dirty="0">
                <a:solidFill>
                  <a:schemeClr val="bg2">
                    <a:lumMod val="25000"/>
                  </a:schemeClr>
                </a:solidFill>
              </a:rPr>
              <a:t>Danijela Takač, prof. savjetnik fizike i politehnike</a:t>
            </a:r>
            <a:endParaRPr lang="hr-HR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r-HR" sz="3600" b="1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53" y="4002067"/>
            <a:ext cx="115800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/>
              <a:t>METAVERSE </a:t>
            </a:r>
            <a:r>
              <a:rPr lang="hr-HR" sz="4400" b="1" dirty="0" smtClean="0"/>
              <a:t>–učenje i igra u proširenoj stvarnosti</a:t>
            </a:r>
            <a:endParaRPr lang="hr-HR" sz="4400" b="1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505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6" y="631179"/>
            <a:ext cx="11880848" cy="43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6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22" y="919176"/>
            <a:ext cx="11684261" cy="49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47" y="94782"/>
            <a:ext cx="10515600" cy="779862"/>
          </a:xfrm>
        </p:spPr>
        <p:txBody>
          <a:bodyPr/>
          <a:lstStyle/>
          <a:p>
            <a:r>
              <a:rPr lang="hr-HR" dirty="0" smtClean="0"/>
              <a:t>LIKOVI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028" y="808091"/>
            <a:ext cx="10441825" cy="58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066"/>
          <a:stretch/>
        </p:blipFill>
        <p:spPr>
          <a:xfrm>
            <a:off x="920941" y="262393"/>
            <a:ext cx="9837174" cy="65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914"/>
            <a:ext cx="10515600" cy="1325563"/>
          </a:xfrm>
        </p:spPr>
        <p:txBody>
          <a:bodyPr/>
          <a:lstStyle/>
          <a:p>
            <a:r>
              <a:rPr lang="hr-HR" dirty="0" smtClean="0"/>
              <a:t>IDEJE ZA KORIŠTENJE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3737" y="1781868"/>
            <a:ext cx="65618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800" dirty="0" smtClean="0"/>
              <a:t>Interaktivne priče</a:t>
            </a:r>
          </a:p>
          <a:p>
            <a:pPr marL="285750" indent="-285750">
              <a:buFontTx/>
              <a:buChar char="-"/>
            </a:pPr>
            <a:r>
              <a:rPr lang="hr-HR" sz="2800" dirty="0" smtClean="0"/>
              <a:t>Audio priče</a:t>
            </a:r>
          </a:p>
          <a:p>
            <a:pPr marL="285750" indent="-285750">
              <a:buFontTx/>
              <a:buChar char="-"/>
            </a:pPr>
            <a:r>
              <a:rPr lang="hr-HR" sz="2800" dirty="0" smtClean="0"/>
              <a:t>Kvizovi</a:t>
            </a:r>
          </a:p>
          <a:p>
            <a:pPr marL="285750" indent="-285750">
              <a:buFontTx/>
              <a:buChar char="-"/>
            </a:pPr>
            <a:r>
              <a:rPr lang="hr-HR" sz="2800" dirty="0" smtClean="0"/>
              <a:t>Art /projekti</a:t>
            </a:r>
          </a:p>
          <a:p>
            <a:pPr marL="285750" indent="-285750">
              <a:buFontTx/>
              <a:buChar char="-"/>
            </a:pPr>
            <a:r>
              <a:rPr lang="hr-HR" sz="2800" dirty="0" smtClean="0"/>
              <a:t>Marketing</a:t>
            </a:r>
          </a:p>
          <a:p>
            <a:pPr marL="285750" indent="-285750">
              <a:buFontTx/>
              <a:buChar char="-"/>
            </a:pPr>
            <a:r>
              <a:rPr lang="hr-HR" sz="2800" dirty="0" smtClean="0"/>
              <a:t>Escaperoom i potraga za blagom</a:t>
            </a:r>
          </a:p>
          <a:p>
            <a:pPr marL="285750" indent="-285750">
              <a:buFontTx/>
              <a:buChar char="-"/>
            </a:pPr>
            <a:r>
              <a:rPr lang="hr-HR" sz="2800" dirty="0" smtClean="0"/>
              <a:t>Erasmus+: predstavljanje škole, geochaching</a:t>
            </a:r>
          </a:p>
          <a:p>
            <a:pPr marL="285750" indent="-285750">
              <a:buFontTx/>
              <a:buChar char="-"/>
            </a:pPr>
            <a:r>
              <a:rPr lang="hr-HR" sz="2800" dirty="0" smtClean="0"/>
              <a:t>Učenje novih pojmova u nastavi</a:t>
            </a:r>
          </a:p>
          <a:p>
            <a:pPr marL="285750" indent="-285750">
              <a:buFontTx/>
              <a:buChar char="-"/>
            </a:pPr>
            <a:endParaRPr lang="hr-HR" sz="2800" dirty="0" smtClean="0"/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245" y="1360477"/>
            <a:ext cx="3467001" cy="243086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663" y="697695"/>
            <a:ext cx="3700021" cy="49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268" y="0"/>
            <a:ext cx="10515600" cy="1325563"/>
          </a:xfrm>
        </p:spPr>
        <p:txBody>
          <a:bodyPr/>
          <a:lstStyle/>
          <a:p>
            <a:r>
              <a:rPr lang="hr-HR" b="1" dirty="0" smtClean="0"/>
              <a:t>PREDNOSTI KORIŠTENJA WEB ALATA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28" y="1125911"/>
            <a:ext cx="11438614" cy="5060204"/>
          </a:xfrm>
        </p:spPr>
        <p:txBody>
          <a:bodyPr>
            <a:noAutofit/>
          </a:bodyPr>
          <a:lstStyle/>
          <a:p>
            <a:r>
              <a:rPr lang="hr-HR" b="1" dirty="0" smtClean="0"/>
              <a:t>Svrsishodno korištenje alata </a:t>
            </a:r>
            <a:r>
              <a:rPr lang="hr-HR" dirty="0" smtClean="0"/>
              <a:t>(</a:t>
            </a:r>
            <a:r>
              <a:rPr lang="en-US" dirty="0" err="1" smtClean="0"/>
              <a:t>inovativnost</a:t>
            </a:r>
            <a:r>
              <a:rPr lang="en-US" dirty="0"/>
              <a:t>, </a:t>
            </a:r>
            <a:r>
              <a:rPr lang="en-US" dirty="0" err="1" smtClean="0"/>
              <a:t>jednostavnost</a:t>
            </a:r>
            <a:r>
              <a:rPr lang="hr-HR" dirty="0" smtClean="0"/>
              <a:t>, </a:t>
            </a:r>
            <a:r>
              <a:rPr lang="en-US" dirty="0" err="1" smtClean="0"/>
              <a:t>besplatan</a:t>
            </a:r>
            <a:r>
              <a:rPr lang="hr-HR" dirty="0" smtClean="0"/>
              <a:t> alat)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  </a:t>
            </a:r>
            <a:endParaRPr lang="hr-HR" dirty="0" smtClean="0"/>
          </a:p>
          <a:p>
            <a:r>
              <a:rPr lang="hr-HR" dirty="0" smtClean="0"/>
              <a:t>D</a:t>
            </a:r>
            <a:r>
              <a:rPr lang="en-US" dirty="0" err="1" smtClean="0"/>
              <a:t>oživljaj</a:t>
            </a:r>
            <a:r>
              <a:rPr lang="en-US" dirty="0" smtClean="0"/>
              <a:t> </a:t>
            </a:r>
            <a:r>
              <a:rPr lang="en-US" dirty="0" err="1"/>
              <a:t>proširene</a:t>
            </a:r>
            <a:r>
              <a:rPr lang="en-US" dirty="0"/>
              <a:t> </a:t>
            </a:r>
            <a:r>
              <a:rPr lang="en-US" dirty="0" err="1"/>
              <a:t>stvarnosti</a:t>
            </a:r>
            <a:r>
              <a:rPr lang="en-US" dirty="0"/>
              <a:t> </a:t>
            </a:r>
            <a:r>
              <a:rPr lang="en-US" b="1" dirty="0"/>
              <a:t>bez </a:t>
            </a:r>
            <a:r>
              <a:rPr lang="en-US" b="1" dirty="0" err="1"/>
              <a:t>potrebe</a:t>
            </a:r>
            <a:r>
              <a:rPr lang="en-US" b="1" dirty="0"/>
              <a:t> </a:t>
            </a:r>
            <a:r>
              <a:rPr lang="en-US" b="1" dirty="0" err="1"/>
              <a:t>poznavanja</a:t>
            </a:r>
            <a:r>
              <a:rPr lang="en-US" b="1" dirty="0"/>
              <a:t> </a:t>
            </a:r>
            <a:r>
              <a:rPr lang="en-US" b="1" dirty="0" err="1"/>
              <a:t>kodiranja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programiranja</a:t>
            </a:r>
            <a:r>
              <a:rPr lang="en-US" dirty="0"/>
              <a:t>. 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 err="1" smtClean="0"/>
              <a:t>Dijeljenje</a:t>
            </a:r>
            <a:r>
              <a:rPr lang="en-US" dirty="0" smtClean="0"/>
              <a:t> </a:t>
            </a:r>
            <a:r>
              <a:rPr lang="en-US" dirty="0"/>
              <a:t>s </a:t>
            </a:r>
            <a:r>
              <a:rPr lang="en-US" dirty="0" err="1"/>
              <a:t>učenicima</a:t>
            </a:r>
            <a:r>
              <a:rPr lang="en-US" dirty="0"/>
              <a:t> je </a:t>
            </a:r>
            <a:r>
              <a:rPr lang="en-US" b="1" dirty="0" err="1"/>
              <a:t>trenutno</a:t>
            </a:r>
            <a:r>
              <a:rPr lang="en-US" dirty="0"/>
              <a:t>, </a:t>
            </a:r>
            <a:r>
              <a:rPr lang="en-US" dirty="0" err="1"/>
              <a:t>putem</a:t>
            </a:r>
            <a:r>
              <a:rPr lang="en-US" dirty="0"/>
              <a:t> QR </a:t>
            </a:r>
            <a:r>
              <a:rPr lang="en-US" dirty="0" err="1"/>
              <a:t>koda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poveznice</a:t>
            </a:r>
            <a:r>
              <a:rPr lang="en-US" dirty="0"/>
              <a:t>. </a:t>
            </a:r>
            <a:endParaRPr lang="hr-HR" dirty="0" smtClean="0"/>
          </a:p>
          <a:p>
            <a:endParaRPr lang="en-US" b="0" dirty="0" smtClean="0">
              <a:effectLst/>
            </a:endParaRPr>
          </a:p>
          <a:p>
            <a:pPr fontAlgn="base"/>
            <a:r>
              <a:rPr lang="en-US" b="1" dirty="0" err="1" smtClean="0"/>
              <a:t>Individualizacija</a:t>
            </a:r>
            <a:r>
              <a:rPr lang="en-US" b="1" dirty="0" smtClean="0"/>
              <a:t> </a:t>
            </a:r>
            <a:r>
              <a:rPr lang="en-US" b="1" dirty="0" err="1"/>
              <a:t>učenja</a:t>
            </a:r>
            <a:r>
              <a:rPr lang="en-US" b="1" dirty="0"/>
              <a:t> </a:t>
            </a:r>
            <a:endParaRPr lang="hr-HR" b="1" dirty="0" smtClean="0"/>
          </a:p>
          <a:p>
            <a:pPr fontAlgn="base"/>
            <a:endParaRPr lang="hr-HR" b="1" dirty="0" smtClean="0"/>
          </a:p>
          <a:p>
            <a:pPr fontAlgn="base"/>
            <a:r>
              <a:rPr lang="en-US" b="1" dirty="0" err="1" smtClean="0"/>
              <a:t>Motivacija</a:t>
            </a:r>
            <a:r>
              <a:rPr lang="en-US" b="1" dirty="0" smtClean="0"/>
              <a:t> </a:t>
            </a:r>
            <a:endParaRPr lang="hr-HR" b="1" dirty="0" smtClean="0"/>
          </a:p>
        </p:txBody>
      </p:sp>
    </p:spTree>
    <p:extLst>
      <p:ext uri="{BB962C8B-B14F-4D97-AF65-F5344CB8AC3E}">
        <p14:creationId xmlns:p14="http://schemas.microsoft.com/office/powerpoint/2010/main" val="18718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489805"/>
            <a:ext cx="7828722" cy="6133631"/>
          </a:xfrm>
        </p:spPr>
        <p:txBody>
          <a:bodyPr>
            <a:normAutofit/>
          </a:bodyPr>
          <a:lstStyle/>
          <a:p>
            <a:pPr fontAlgn="base"/>
            <a:r>
              <a:rPr lang="en-US" b="1" dirty="0" err="1" smtClean="0"/>
              <a:t>Ušteda</a:t>
            </a:r>
            <a:r>
              <a:rPr lang="en-US" b="1" dirty="0" smtClean="0"/>
              <a:t> </a:t>
            </a:r>
            <a:r>
              <a:rPr lang="en-US" b="1" dirty="0" err="1" smtClean="0"/>
              <a:t>novca</a:t>
            </a:r>
            <a:r>
              <a:rPr lang="en-US" b="1" dirty="0" smtClean="0"/>
              <a:t> </a:t>
            </a:r>
            <a:endParaRPr lang="hr-HR" b="1" dirty="0" smtClean="0"/>
          </a:p>
          <a:p>
            <a:pPr fontAlgn="base"/>
            <a:endParaRPr lang="hr-HR" b="1" dirty="0" smtClean="0"/>
          </a:p>
          <a:p>
            <a:pPr fontAlgn="base"/>
            <a:r>
              <a:rPr lang="en-US" b="1" dirty="0" err="1" smtClean="0"/>
              <a:t>Inovativan</a:t>
            </a:r>
            <a:r>
              <a:rPr lang="en-US" b="1" dirty="0" smtClean="0"/>
              <a:t> </a:t>
            </a:r>
            <a:r>
              <a:rPr lang="en-US" b="1" dirty="0" err="1" smtClean="0"/>
              <a:t>način</a:t>
            </a:r>
            <a:r>
              <a:rPr lang="en-US" b="1" dirty="0" smtClean="0"/>
              <a:t> </a:t>
            </a:r>
            <a:r>
              <a:rPr lang="en-US" b="1" dirty="0" err="1" smtClean="0"/>
              <a:t>učenja</a:t>
            </a:r>
            <a:r>
              <a:rPr lang="en-US" b="1" dirty="0" smtClean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dovodi</a:t>
            </a:r>
            <a:r>
              <a:rPr lang="en-US" dirty="0" smtClean="0"/>
              <a:t> </a:t>
            </a:r>
            <a:r>
              <a:rPr lang="en-US" dirty="0" err="1" smtClean="0"/>
              <a:t>sve</a:t>
            </a:r>
            <a:r>
              <a:rPr lang="en-US" dirty="0" smtClean="0"/>
              <a:t> </a:t>
            </a:r>
            <a:r>
              <a:rPr lang="en-US" dirty="0" err="1" smtClean="0"/>
              <a:t>fizikalne</a:t>
            </a:r>
            <a:r>
              <a:rPr lang="en-US" dirty="0" smtClean="0"/>
              <a:t> </a:t>
            </a:r>
            <a:r>
              <a:rPr lang="en-US" dirty="0" err="1" smtClean="0"/>
              <a:t>pojave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znanstvenike</a:t>
            </a:r>
            <a:r>
              <a:rPr lang="en-US" dirty="0" smtClean="0"/>
              <a:t> </a:t>
            </a:r>
            <a:r>
              <a:rPr lang="en-US" dirty="0" err="1" smtClean="0"/>
              <a:t>virtualno</a:t>
            </a:r>
            <a:r>
              <a:rPr lang="en-US" dirty="0" smtClean="0"/>
              <a:t> u </a:t>
            </a:r>
            <a:r>
              <a:rPr lang="en-US" dirty="0" err="1" smtClean="0"/>
              <a:t>učionice</a:t>
            </a:r>
            <a:endParaRPr lang="hr-HR" dirty="0" smtClean="0"/>
          </a:p>
          <a:p>
            <a:pPr fontAlgn="base"/>
            <a:endParaRPr lang="en-US" dirty="0" smtClean="0"/>
          </a:p>
          <a:p>
            <a:pPr fontAlgn="base"/>
            <a:r>
              <a:rPr lang="en-US" b="1" dirty="0" err="1" smtClean="0"/>
              <a:t>Primjena</a:t>
            </a:r>
            <a:r>
              <a:rPr lang="en-US" b="1" dirty="0" smtClean="0"/>
              <a:t> u </a:t>
            </a:r>
            <a:r>
              <a:rPr lang="en-US" b="1" dirty="0" err="1" smtClean="0"/>
              <a:t>svim</a:t>
            </a:r>
            <a:r>
              <a:rPr lang="en-US" b="1" dirty="0" smtClean="0"/>
              <a:t> </a:t>
            </a:r>
            <a:r>
              <a:rPr lang="en-US" b="1" dirty="0" err="1" smtClean="0"/>
              <a:t>predmetima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temama</a:t>
            </a:r>
            <a:r>
              <a:rPr lang="en-US" b="1" dirty="0" smtClean="0"/>
              <a:t> </a:t>
            </a:r>
            <a:r>
              <a:rPr lang="en-US" dirty="0" smtClean="0"/>
              <a:t>- AR </a:t>
            </a:r>
            <a:r>
              <a:rPr lang="en-US" dirty="0" err="1" smtClean="0"/>
              <a:t>omogućuje</a:t>
            </a:r>
            <a:r>
              <a:rPr lang="en-US" dirty="0" smtClean="0"/>
              <a:t> </a:t>
            </a:r>
            <a:r>
              <a:rPr lang="en-US" dirty="0" err="1" smtClean="0"/>
              <a:t>savršenu</a:t>
            </a:r>
            <a:r>
              <a:rPr lang="en-US" dirty="0" smtClean="0"/>
              <a:t> </a:t>
            </a:r>
            <a:r>
              <a:rPr lang="en-US" dirty="0" err="1" smtClean="0"/>
              <a:t>mješavinu</a:t>
            </a:r>
            <a:r>
              <a:rPr lang="en-US" dirty="0" smtClean="0"/>
              <a:t> </a:t>
            </a:r>
            <a:r>
              <a:rPr lang="en-US" dirty="0" err="1" smtClean="0"/>
              <a:t>stvarnosti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virtualnog</a:t>
            </a:r>
            <a:r>
              <a:rPr lang="en-US" dirty="0" smtClean="0"/>
              <a:t> </a:t>
            </a:r>
            <a:r>
              <a:rPr lang="en-US" dirty="0" err="1" smtClean="0"/>
              <a:t>učenja</a:t>
            </a:r>
            <a:endParaRPr lang="hr-HR" dirty="0"/>
          </a:p>
          <a:p>
            <a:pPr fontAlgn="base"/>
            <a:endParaRPr lang="hr-HR" dirty="0" smtClean="0"/>
          </a:p>
          <a:p>
            <a:pPr fontAlgn="base"/>
            <a:r>
              <a:rPr lang="en-US" b="1" dirty="0" err="1" smtClean="0"/>
              <a:t>Razvoj</a:t>
            </a:r>
            <a:r>
              <a:rPr lang="en-US" b="1" dirty="0" smtClean="0"/>
              <a:t> </a:t>
            </a:r>
            <a:r>
              <a:rPr lang="en-US" b="1" dirty="0" err="1" smtClean="0"/>
              <a:t>učeničke</a:t>
            </a:r>
            <a:r>
              <a:rPr lang="en-US" b="1" dirty="0" smtClean="0"/>
              <a:t> </a:t>
            </a:r>
            <a:r>
              <a:rPr lang="en-US" b="1" dirty="0" err="1" smtClean="0"/>
              <a:t>kreativnosti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znatiželje</a:t>
            </a:r>
            <a:r>
              <a:rPr lang="en-US" b="1" dirty="0" smtClean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primjenom</a:t>
            </a:r>
            <a:r>
              <a:rPr lang="en-US" dirty="0" smtClean="0"/>
              <a:t> </a:t>
            </a:r>
            <a:r>
              <a:rPr lang="en-US" dirty="0" err="1" smtClean="0"/>
              <a:t>proširene</a:t>
            </a:r>
            <a:r>
              <a:rPr lang="en-US" dirty="0" smtClean="0"/>
              <a:t> </a:t>
            </a:r>
            <a:r>
              <a:rPr lang="en-US" dirty="0" err="1" smtClean="0"/>
              <a:t>stvarnosti</a:t>
            </a:r>
            <a:r>
              <a:rPr lang="en-US" dirty="0" smtClean="0"/>
              <a:t> u </a:t>
            </a:r>
            <a:r>
              <a:rPr lang="en-US" dirty="0" err="1" smtClean="0"/>
              <a:t>učionicama</a:t>
            </a:r>
            <a:r>
              <a:rPr lang="en-US" dirty="0" smtClean="0"/>
              <a:t> </a:t>
            </a:r>
            <a:r>
              <a:rPr lang="en-US" dirty="0" err="1" smtClean="0"/>
              <a:t>učenici</a:t>
            </a:r>
            <a:r>
              <a:rPr lang="en-US" dirty="0" smtClean="0"/>
              <a:t>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istraživati</a:t>
            </a:r>
            <a:r>
              <a:rPr lang="en-US" dirty="0" smtClean="0"/>
              <a:t> , </a:t>
            </a:r>
            <a:r>
              <a:rPr lang="en-US" dirty="0" err="1" smtClean="0"/>
              <a:t>učiti</a:t>
            </a:r>
            <a:r>
              <a:rPr lang="en-US" dirty="0" smtClean="0"/>
              <a:t> o </a:t>
            </a:r>
            <a:r>
              <a:rPr lang="en-US" dirty="0" err="1" smtClean="0"/>
              <a:t>onome</a:t>
            </a:r>
            <a:r>
              <a:rPr lang="en-US" dirty="0" smtClean="0"/>
              <a:t> </a:t>
            </a:r>
            <a:r>
              <a:rPr lang="en-US" dirty="0" err="1" smtClean="0"/>
              <a:t>što</a:t>
            </a:r>
            <a:r>
              <a:rPr lang="en-US" dirty="0" smtClean="0"/>
              <a:t> </a:t>
            </a:r>
            <a:r>
              <a:rPr lang="en-US" dirty="0" err="1" smtClean="0"/>
              <a:t>ih</a:t>
            </a:r>
            <a:r>
              <a:rPr lang="en-US" dirty="0" smtClean="0"/>
              <a:t> </a:t>
            </a:r>
            <a:r>
              <a:rPr lang="en-US" dirty="0" err="1" smtClean="0"/>
              <a:t>zanima</a:t>
            </a:r>
            <a:r>
              <a:rPr lang="en-US" dirty="0" smtClean="0"/>
              <a:t>, </a:t>
            </a:r>
            <a:r>
              <a:rPr lang="en-US" dirty="0" err="1" smtClean="0"/>
              <a:t>pobuđivat</a:t>
            </a:r>
            <a:r>
              <a:rPr lang="en-US" dirty="0" smtClean="0"/>
              <a:t> </a:t>
            </a:r>
            <a:r>
              <a:rPr lang="en-US" dirty="0" err="1" smtClean="0"/>
              <a:t>znatiželju</a:t>
            </a:r>
            <a:r>
              <a:rPr lang="en-US" dirty="0" smtClean="0"/>
              <a:t>, </a:t>
            </a:r>
            <a:r>
              <a:rPr lang="en-US" dirty="0" err="1" smtClean="0"/>
              <a:t>kreativnost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maštu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126586"/>
            <a:ext cx="10515600" cy="1325563"/>
          </a:xfrm>
        </p:spPr>
        <p:txBody>
          <a:bodyPr/>
          <a:lstStyle/>
          <a:p>
            <a:r>
              <a:rPr lang="hr-HR" b="1" dirty="0" smtClean="0"/>
              <a:t>ANALIZA UPITNIKA ZA UČENIKE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0746" y="1452149"/>
            <a:ext cx="5634162" cy="50281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smtClean="0"/>
              <a:t>3. Jeste li naučili nešto novo rješavajući Metaverse aktivnost?</a:t>
            </a:r>
          </a:p>
          <a:p>
            <a:pPr marL="0" indent="0">
              <a:buNone/>
            </a:pPr>
            <a:r>
              <a:rPr lang="hr-HR" dirty="0" smtClean="0"/>
              <a:t>DA – 94%</a:t>
            </a:r>
          </a:p>
          <a:p>
            <a:pPr marL="0" indent="0">
              <a:buNone/>
            </a:pPr>
            <a:r>
              <a:rPr lang="hr-HR" dirty="0" smtClean="0"/>
              <a:t>NE – 6%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4. Smatrate da je nastavni sat više interaktivniji i dianmičniji uz Metaverse?</a:t>
            </a:r>
          </a:p>
          <a:p>
            <a:pPr marL="0" indent="0">
              <a:buNone/>
            </a:pPr>
            <a:r>
              <a:rPr lang="hr-HR" dirty="0" smtClean="0"/>
              <a:t>OŠ:   DA – 95%</a:t>
            </a:r>
          </a:p>
          <a:p>
            <a:pPr marL="0" indent="0">
              <a:buNone/>
            </a:pPr>
            <a:r>
              <a:rPr lang="hr-HR" dirty="0" smtClean="0"/>
              <a:t>         NE - 5%</a:t>
            </a:r>
          </a:p>
          <a:p>
            <a:pPr marL="0" indent="0">
              <a:buNone/>
            </a:pPr>
            <a:r>
              <a:rPr lang="hr-HR" dirty="0" smtClean="0"/>
              <a:t>SŠ:  DA  - 82%</a:t>
            </a:r>
          </a:p>
          <a:p>
            <a:pPr marL="0" indent="0">
              <a:buNone/>
            </a:pPr>
            <a:r>
              <a:rPr lang="hr-HR" dirty="0" smtClean="0"/>
              <a:t>       NE - 18%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6401" y="1442583"/>
            <a:ext cx="4829756" cy="5028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1. Sviđa li vam se aplikacija Metaverse i ovakav način učenja?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DA -100%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2. Smatrate li izradu virtualnih kvizova u aplikaciji previše složenom?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OŠ:   DA – 43%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         NE - 57%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SŠ:    DA  - 21%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         NE - 79%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31" y="0"/>
            <a:ext cx="10515600" cy="1325563"/>
          </a:xfrm>
        </p:spPr>
        <p:txBody>
          <a:bodyPr/>
          <a:lstStyle/>
          <a:p>
            <a:r>
              <a:rPr lang="hr-HR" b="1" u="sng" dirty="0" smtClean="0"/>
              <a:t>Komentari učenika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63" y="1356498"/>
            <a:ext cx="10972137" cy="529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„</a:t>
            </a:r>
            <a:r>
              <a:rPr lang="hr-HR" i="1" dirty="0" smtClean="0"/>
              <a:t>Metaverse je jako zanimljiva i zabavna aplikacija. Jako mi se sviđa raditi u njoj”; </a:t>
            </a:r>
            <a:r>
              <a:rPr lang="hr-HR" dirty="0" smtClean="0"/>
              <a:t>Marija, 16 g.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i="1" dirty="0" smtClean="0"/>
              <a:t>„Radili smo u Metaverse aplikaciji, bilo je zanimljivo, malo komplicirano, ali uz malo truda sve se dalo naučiti.”; </a:t>
            </a:r>
            <a:r>
              <a:rPr lang="hr-HR" dirty="0" smtClean="0"/>
              <a:t>Matija, 17 g.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i="1" dirty="0" smtClean="0"/>
              <a:t>„Obožavam kada na satu radimo Metaverse. Uvijek je zabavno i aktivno.”; </a:t>
            </a:r>
            <a:r>
              <a:rPr lang="hr-HR" dirty="0" smtClean="0"/>
              <a:t>Katarina, 12 g.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i="1" dirty="0" smtClean="0"/>
              <a:t>„Radili smo u Metaverse priču s više završetaka. Komplicirano je, ali smo skužili kako. Važno je prvo sve dobro na papir nacrtat.”, </a:t>
            </a:r>
            <a:r>
              <a:rPr lang="hr-HR" dirty="0" smtClean="0"/>
              <a:t>Luka 14 g.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8296" y="1144988"/>
            <a:ext cx="11505537" cy="135172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8296" y="2650172"/>
            <a:ext cx="11505537" cy="13517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8295" y="4154569"/>
            <a:ext cx="11505537" cy="103763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8294" y="5371906"/>
            <a:ext cx="11505537" cy="135172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06" y="1041555"/>
            <a:ext cx="4361368" cy="5242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2962" y="2093665"/>
            <a:ext cx="59282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600" dirty="0" smtClean="0">
                <a:latin typeface="Gabriola" panose="04040605051002020D02" pitchFamily="82" charset="0"/>
              </a:rPr>
              <a:t>HVALA NA PAŽNJI!!!</a:t>
            </a:r>
            <a:endParaRPr lang="en-US" sz="6600" dirty="0">
              <a:latin typeface="Gabriola" panose="040406050510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8350" y="1842955"/>
            <a:ext cx="6202838" cy="1790708"/>
          </a:xfrm>
          <a:prstGeom prst="rect">
            <a:avLst/>
          </a:prstGeom>
          <a:noFill/>
          <a:ln w="762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3" y="443572"/>
            <a:ext cx="10515600" cy="1325563"/>
          </a:xfrm>
        </p:spPr>
        <p:txBody>
          <a:bodyPr>
            <a:normAutofit/>
          </a:bodyPr>
          <a:lstStyle/>
          <a:p>
            <a:r>
              <a:rPr lang="hr-HR" sz="7200" b="1" dirty="0" smtClean="0"/>
              <a:t>AR vs. VR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949" y="1970003"/>
            <a:ext cx="10667337" cy="4351338"/>
          </a:xfrm>
        </p:spPr>
        <p:txBody>
          <a:bodyPr>
            <a:normAutofit/>
          </a:bodyPr>
          <a:lstStyle/>
          <a:p>
            <a:r>
              <a:rPr lang="hr-HR" sz="3600" dirty="0" smtClean="0"/>
              <a:t>Augmented reality</a:t>
            </a:r>
          </a:p>
          <a:p>
            <a:endParaRPr lang="hr-HR" sz="3600" dirty="0"/>
          </a:p>
          <a:p>
            <a:pPr marL="0" indent="0">
              <a:buNone/>
            </a:pPr>
            <a:endParaRPr lang="hr-HR" sz="3600" dirty="0"/>
          </a:p>
          <a:p>
            <a:r>
              <a:rPr lang="hr-HR" sz="3600" dirty="0" smtClean="0"/>
              <a:t>Virtual reality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145" y="814122"/>
            <a:ext cx="5003473" cy="500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0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88" y="124992"/>
            <a:ext cx="10515600" cy="1325563"/>
          </a:xfrm>
        </p:spPr>
        <p:txBody>
          <a:bodyPr/>
          <a:lstStyle/>
          <a:p>
            <a:r>
              <a:rPr lang="hr-HR" dirty="0" smtClean="0"/>
              <a:t>          </a:t>
            </a:r>
            <a:r>
              <a:rPr lang="hr-HR" b="1" dirty="0" smtClean="0">
                <a:solidFill>
                  <a:srgbClr val="0070C0"/>
                </a:solidFill>
              </a:rPr>
              <a:t>METAVERSE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54" y="1268119"/>
            <a:ext cx="10515600" cy="4351338"/>
          </a:xfrm>
        </p:spPr>
        <p:txBody>
          <a:bodyPr/>
          <a:lstStyle/>
          <a:p>
            <a:r>
              <a:rPr lang="en-US" b="1" dirty="0" err="1" smtClean="0"/>
              <a:t>Metaverse</a:t>
            </a:r>
            <a:r>
              <a:rPr lang="en-US" b="1" dirty="0" smtClean="0"/>
              <a:t> studio </a:t>
            </a:r>
            <a:r>
              <a:rPr lang="en-US" dirty="0" smtClean="0"/>
              <a:t>je </a:t>
            </a:r>
            <a:r>
              <a:rPr lang="en-US" dirty="0" err="1" smtClean="0"/>
              <a:t>besplatna</a:t>
            </a:r>
            <a:r>
              <a:rPr lang="en-US" dirty="0" smtClean="0"/>
              <a:t> </a:t>
            </a:r>
            <a:r>
              <a:rPr lang="en-US" dirty="0" err="1" smtClean="0"/>
              <a:t>platforma</a:t>
            </a:r>
            <a:r>
              <a:rPr lang="en-US" dirty="0" smtClean="0"/>
              <a:t> </a:t>
            </a:r>
            <a:r>
              <a:rPr lang="en-US" dirty="0" err="1" smtClean="0"/>
              <a:t>kojom</a:t>
            </a:r>
            <a:r>
              <a:rPr lang="en-US" dirty="0" smtClean="0"/>
              <a:t> </a:t>
            </a:r>
            <a:r>
              <a:rPr lang="en-US" dirty="0" err="1" smtClean="0"/>
              <a:t>možemo</a:t>
            </a:r>
            <a:r>
              <a:rPr lang="hr-HR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jednostavan</a:t>
            </a:r>
            <a:r>
              <a:rPr lang="en-US" dirty="0" smtClean="0"/>
              <a:t> </a:t>
            </a:r>
            <a:r>
              <a:rPr lang="en-US" dirty="0" err="1" smtClean="0"/>
              <a:t>način</a:t>
            </a:r>
            <a:r>
              <a:rPr lang="en-US" dirty="0" smtClean="0"/>
              <a:t> </a:t>
            </a:r>
            <a:r>
              <a:rPr lang="en-US" dirty="0" err="1" smtClean="0"/>
              <a:t>izraditi</a:t>
            </a:r>
            <a:r>
              <a:rPr lang="en-US" dirty="0" smtClean="0"/>
              <a:t> </a:t>
            </a:r>
            <a:r>
              <a:rPr lang="en-US" dirty="0" err="1" smtClean="0"/>
              <a:t>različite</a:t>
            </a:r>
            <a:r>
              <a:rPr lang="en-US" dirty="0" smtClean="0"/>
              <a:t> AR </a:t>
            </a:r>
            <a:r>
              <a:rPr lang="en-US" dirty="0" err="1" smtClean="0"/>
              <a:t>aktivnosti</a:t>
            </a:r>
            <a:r>
              <a:rPr lang="en-US" dirty="0" smtClean="0"/>
              <a:t> </a:t>
            </a:r>
            <a:r>
              <a:rPr lang="en-US" dirty="0" err="1" smtClean="0"/>
              <a:t>poput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kvizova</a:t>
            </a:r>
            <a:r>
              <a:rPr lang="en-US" dirty="0" smtClean="0"/>
              <a:t>, </a:t>
            </a:r>
            <a:endParaRPr lang="hr-HR" dirty="0" smtClean="0"/>
          </a:p>
          <a:p>
            <a:r>
              <a:rPr lang="en-US" dirty="0" err="1" smtClean="0"/>
              <a:t>potraga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blagom</a:t>
            </a:r>
            <a:r>
              <a:rPr lang="en-US" dirty="0" smtClean="0"/>
              <a:t>, </a:t>
            </a:r>
            <a:endParaRPr lang="hr-HR" dirty="0" smtClean="0"/>
          </a:p>
          <a:p>
            <a:r>
              <a:rPr lang="hr-HR" dirty="0" smtClean="0"/>
              <a:t>priča</a:t>
            </a:r>
          </a:p>
          <a:p>
            <a:r>
              <a:rPr lang="hr-HR" dirty="0" smtClean="0"/>
              <a:t>o</a:t>
            </a:r>
            <a:r>
              <a:rPr lang="en-US" dirty="0" err="1" smtClean="0"/>
              <a:t>pisa</a:t>
            </a:r>
            <a:r>
              <a:rPr lang="hr-HR" dirty="0" smtClean="0"/>
              <a:t> pojmova</a:t>
            </a:r>
            <a:r>
              <a:rPr lang="en-US" dirty="0" smtClean="0"/>
              <a:t>, </a:t>
            </a:r>
            <a:endParaRPr lang="hr-HR" dirty="0" smtClean="0"/>
          </a:p>
          <a:p>
            <a:r>
              <a:rPr lang="en-US" dirty="0" smtClean="0"/>
              <a:t>geocaching, </a:t>
            </a:r>
            <a:endParaRPr lang="hr-HR" dirty="0" smtClean="0"/>
          </a:p>
          <a:p>
            <a:r>
              <a:rPr lang="en-US" dirty="0" err="1" smtClean="0"/>
              <a:t>escaperoom</a:t>
            </a:r>
            <a:r>
              <a:rPr lang="en-US" dirty="0" smtClean="0"/>
              <a:t>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04" y="326496"/>
            <a:ext cx="922554" cy="9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727" y="676556"/>
            <a:ext cx="10515600" cy="4351338"/>
          </a:xfrm>
        </p:spPr>
        <p:txBody>
          <a:bodyPr/>
          <a:lstStyle/>
          <a:p>
            <a:r>
              <a:rPr lang="en-US" dirty="0" err="1" smtClean="0"/>
              <a:t>Aktivnosti</a:t>
            </a:r>
            <a:r>
              <a:rPr lang="en-US" dirty="0" smtClean="0"/>
              <a:t> se </a:t>
            </a:r>
            <a:r>
              <a:rPr lang="en-US" dirty="0" err="1" smtClean="0"/>
              <a:t>pristupa</a:t>
            </a:r>
            <a:r>
              <a:rPr lang="en-US" dirty="0" smtClean="0"/>
              <a:t> </a:t>
            </a:r>
            <a:r>
              <a:rPr lang="en-US" dirty="0" err="1" smtClean="0"/>
              <a:t>skeniranjem</a:t>
            </a:r>
            <a:r>
              <a:rPr lang="en-US" dirty="0" smtClean="0"/>
              <a:t> QR </a:t>
            </a:r>
            <a:r>
              <a:rPr lang="en-US" dirty="0" err="1" smtClean="0"/>
              <a:t>koda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poveznicom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učenici</a:t>
            </a:r>
            <a:r>
              <a:rPr lang="en-US" dirty="0" smtClean="0"/>
              <a:t> </a:t>
            </a:r>
            <a:r>
              <a:rPr lang="en-US" dirty="0" err="1" smtClean="0"/>
              <a:t>ulaze</a:t>
            </a:r>
            <a:r>
              <a:rPr lang="en-US" dirty="0" smtClean="0"/>
              <a:t> u AR </a:t>
            </a:r>
            <a:r>
              <a:rPr lang="en-US" dirty="0" err="1" smtClean="0"/>
              <a:t>svijet</a:t>
            </a:r>
            <a:r>
              <a:rPr lang="en-US" dirty="0" smtClean="0"/>
              <a:t> </a:t>
            </a:r>
            <a:r>
              <a:rPr lang="en-US" dirty="0" err="1" smtClean="0"/>
              <a:t>uz</a:t>
            </a:r>
            <a:r>
              <a:rPr lang="en-US" dirty="0" smtClean="0"/>
              <a:t> </a:t>
            </a:r>
            <a:r>
              <a:rPr lang="en-US" dirty="0" err="1" smtClean="0"/>
              <a:t>pomoć</a:t>
            </a:r>
            <a:r>
              <a:rPr lang="en-US" dirty="0" smtClean="0"/>
              <a:t> </a:t>
            </a:r>
            <a:r>
              <a:rPr lang="en-US" dirty="0" err="1" smtClean="0"/>
              <a:t>svojih</a:t>
            </a:r>
            <a:r>
              <a:rPr lang="en-US" dirty="0" smtClean="0"/>
              <a:t> </a:t>
            </a:r>
            <a:r>
              <a:rPr lang="en-US" dirty="0" err="1" smtClean="0"/>
              <a:t>mobilnih</a:t>
            </a:r>
            <a:r>
              <a:rPr lang="en-US" dirty="0" smtClean="0"/>
              <a:t> </a:t>
            </a:r>
            <a:r>
              <a:rPr lang="en-US" dirty="0" err="1" smtClean="0"/>
              <a:t>uređaja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99" y="2813069"/>
            <a:ext cx="1626706" cy="162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564" y="2195933"/>
            <a:ext cx="2950938" cy="2939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844" y="2396244"/>
            <a:ext cx="1890000" cy="25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KRATKA ANKETA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7283" y="2516958"/>
            <a:ext cx="1679158" cy="1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319" y="62590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Ovu</a:t>
            </a:r>
            <a:r>
              <a:rPr lang="en-US" b="1" dirty="0" smtClean="0"/>
              <a:t> </a:t>
            </a:r>
            <a:r>
              <a:rPr lang="en-US" b="1" dirty="0" err="1" smtClean="0"/>
              <a:t>aplikaciju</a:t>
            </a:r>
            <a:r>
              <a:rPr lang="en-US" b="1" dirty="0" smtClean="0"/>
              <a:t> </a:t>
            </a:r>
            <a:r>
              <a:rPr lang="en-US" b="1" dirty="0" err="1" smtClean="0"/>
              <a:t>koristili</a:t>
            </a:r>
            <a:r>
              <a:rPr lang="en-US" b="1" dirty="0" smtClean="0"/>
              <a:t> </a:t>
            </a:r>
            <a:r>
              <a:rPr lang="en-US" b="1" dirty="0" err="1" smtClean="0"/>
              <a:t>smo</a:t>
            </a:r>
            <a:r>
              <a:rPr lang="en-US" b="1" dirty="0" smtClean="0"/>
              <a:t> u</a:t>
            </a:r>
            <a:r>
              <a:rPr lang="hr-HR" b="1" dirty="0" smtClean="0"/>
              <a:t> radu s učenicima u</a:t>
            </a:r>
            <a:r>
              <a:rPr lang="en-US" b="1" dirty="0" smtClean="0"/>
              <a:t> </a:t>
            </a:r>
            <a:endParaRPr lang="hr-HR" b="1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S</a:t>
            </a:r>
            <a:r>
              <a:rPr lang="en-US" dirty="0" err="1" smtClean="0"/>
              <a:t>rednjoj</a:t>
            </a:r>
            <a:r>
              <a:rPr lang="en-US" dirty="0" smtClean="0"/>
              <a:t> </a:t>
            </a:r>
            <a:r>
              <a:rPr lang="hr-HR" dirty="0" smtClean="0"/>
              <a:t>školi Bedekovčina, Bedekovčina</a:t>
            </a:r>
          </a:p>
          <a:p>
            <a:pPr marL="0" indent="0">
              <a:buNone/>
            </a:pPr>
            <a:r>
              <a:rPr lang="hr-HR" dirty="0" smtClean="0"/>
              <a:t> </a:t>
            </a:r>
          </a:p>
          <a:p>
            <a:r>
              <a:rPr lang="hr-HR" dirty="0" smtClean="0"/>
              <a:t>O</a:t>
            </a:r>
            <a:r>
              <a:rPr lang="en-US" dirty="0" err="1" smtClean="0"/>
              <a:t>snovnoj</a:t>
            </a:r>
            <a:r>
              <a:rPr lang="en-US" dirty="0" smtClean="0"/>
              <a:t> </a:t>
            </a:r>
            <a:r>
              <a:rPr lang="en-US" dirty="0" err="1" smtClean="0"/>
              <a:t>školi</a:t>
            </a:r>
            <a:r>
              <a:rPr lang="en-US" dirty="0" smtClean="0"/>
              <a:t> </a:t>
            </a:r>
            <a:r>
              <a:rPr lang="hr-HR" dirty="0" smtClean="0"/>
              <a:t>Pantovčak, Zagreb</a:t>
            </a:r>
          </a:p>
          <a:p>
            <a:endParaRPr lang="hr-HR" dirty="0"/>
          </a:p>
          <a:p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b="1" dirty="0" err="1" smtClean="0"/>
              <a:t>stručnom</a:t>
            </a:r>
            <a:r>
              <a:rPr lang="en-US" b="1" dirty="0" smtClean="0"/>
              <a:t> </a:t>
            </a:r>
            <a:r>
              <a:rPr lang="en-US" b="1" dirty="0" err="1" smtClean="0"/>
              <a:t>usavršavanju</a:t>
            </a:r>
            <a:r>
              <a:rPr lang="en-US" b="1" dirty="0" smtClean="0"/>
              <a:t> </a:t>
            </a:r>
            <a:r>
              <a:rPr lang="en-US" b="1" dirty="0" err="1" smtClean="0"/>
              <a:t>učitelja</a:t>
            </a:r>
            <a:r>
              <a:rPr lang="en-US" dirty="0" smtClean="0"/>
              <a:t>. 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310" y="3345790"/>
            <a:ext cx="5803559" cy="32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0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511" y="413467"/>
            <a:ext cx="10515600" cy="5882765"/>
          </a:xfrm>
        </p:spPr>
        <p:txBody>
          <a:bodyPr/>
          <a:lstStyle/>
          <a:p>
            <a:r>
              <a:rPr lang="en-US" sz="4000" b="1" dirty="0" err="1" smtClean="0"/>
              <a:t>Cilj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upotrebe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ovog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alata</a:t>
            </a:r>
            <a:r>
              <a:rPr lang="en-US" sz="4000" b="1" dirty="0" smtClean="0"/>
              <a:t> je </a:t>
            </a:r>
            <a:r>
              <a:rPr lang="en-US" sz="4000" b="1" dirty="0" err="1" smtClean="0"/>
              <a:t>višestruk</a:t>
            </a:r>
            <a:r>
              <a:rPr lang="hr-HR" sz="4000" b="1" dirty="0"/>
              <a:t>:</a:t>
            </a:r>
            <a:r>
              <a:rPr lang="en-US" sz="4000" b="1" dirty="0" smtClean="0"/>
              <a:t> </a:t>
            </a:r>
            <a:endParaRPr lang="hr-HR" sz="4000" b="1" dirty="0" smtClean="0"/>
          </a:p>
          <a:p>
            <a:pPr marL="0" indent="0">
              <a:buNone/>
            </a:pPr>
            <a:endParaRPr lang="hr-HR" dirty="0"/>
          </a:p>
          <a:p>
            <a:pPr>
              <a:buFontTx/>
              <a:buChar char="-"/>
            </a:pPr>
            <a:r>
              <a:rPr lang="en-US" dirty="0" err="1" smtClean="0"/>
              <a:t>Alat</a:t>
            </a:r>
            <a:r>
              <a:rPr lang="en-US" dirty="0" smtClean="0"/>
              <a:t> je </a:t>
            </a:r>
            <a:r>
              <a:rPr lang="en-US" dirty="0" err="1" smtClean="0"/>
              <a:t>lak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korištenje</a:t>
            </a:r>
            <a:r>
              <a:rPr lang="en-US" dirty="0" smtClean="0"/>
              <a:t> </a:t>
            </a:r>
            <a:endParaRPr lang="hr-HR" dirty="0" smtClean="0"/>
          </a:p>
          <a:p>
            <a:pPr>
              <a:buFontTx/>
              <a:buChar char="-"/>
            </a:pPr>
            <a:r>
              <a:rPr lang="en-US" dirty="0" err="1" smtClean="0"/>
              <a:t>besplatan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zanimljiv</a:t>
            </a:r>
            <a:r>
              <a:rPr lang="en-US" dirty="0" smtClean="0"/>
              <a:t>, </a:t>
            </a:r>
            <a:endParaRPr lang="hr-HR" dirty="0" smtClean="0"/>
          </a:p>
          <a:p>
            <a:pPr>
              <a:buFontTx/>
              <a:buChar char="-"/>
            </a:pPr>
            <a:r>
              <a:rPr lang="en-US" dirty="0" err="1" smtClean="0"/>
              <a:t>inovatiovan</a:t>
            </a:r>
            <a:r>
              <a:rPr lang="en-US" dirty="0" smtClean="0"/>
              <a:t> u </a:t>
            </a:r>
            <a:r>
              <a:rPr lang="en-US" dirty="0" err="1" smtClean="0"/>
              <a:t>nastavnom</a:t>
            </a:r>
            <a:r>
              <a:rPr lang="en-US" dirty="0" smtClean="0"/>
              <a:t> </a:t>
            </a:r>
            <a:r>
              <a:rPr lang="en-US" dirty="0" err="1" smtClean="0"/>
              <a:t>procesu</a:t>
            </a:r>
            <a:endParaRPr lang="hr-HR" dirty="0" smtClean="0"/>
          </a:p>
          <a:p>
            <a:pPr>
              <a:buFontTx/>
              <a:buChar char="-"/>
            </a:pPr>
            <a:r>
              <a:rPr lang="en-US" dirty="0" err="1" smtClean="0"/>
              <a:t>nebrojenih</a:t>
            </a:r>
            <a:r>
              <a:rPr lang="en-US" dirty="0" smtClean="0"/>
              <a:t> </a:t>
            </a:r>
            <a:r>
              <a:rPr lang="en-US" dirty="0" err="1" smtClean="0"/>
              <a:t>mogućnosti</a:t>
            </a:r>
            <a:endParaRPr lang="hr-HR" dirty="0" smtClean="0"/>
          </a:p>
          <a:p>
            <a:pPr>
              <a:buFontTx/>
              <a:buChar char="-"/>
            </a:pPr>
            <a:r>
              <a:rPr lang="hr-HR" dirty="0"/>
              <a:t>l</a:t>
            </a:r>
            <a:r>
              <a:rPr lang="en-US" dirty="0" err="1" smtClean="0"/>
              <a:t>ako</a:t>
            </a:r>
            <a:r>
              <a:rPr lang="en-US" dirty="0" smtClean="0"/>
              <a:t> je </a:t>
            </a:r>
            <a:r>
              <a:rPr lang="en-US" dirty="0" err="1" smtClean="0"/>
              <a:t>dostupan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nije</a:t>
            </a:r>
            <a:r>
              <a:rPr lang="en-US" dirty="0" smtClean="0"/>
              <a:t> </a:t>
            </a:r>
            <a:r>
              <a:rPr lang="en-US" dirty="0" err="1" smtClean="0"/>
              <a:t>potrebna</a:t>
            </a:r>
            <a:r>
              <a:rPr lang="en-US" dirty="0" smtClean="0"/>
              <a:t> </a:t>
            </a:r>
            <a:r>
              <a:rPr lang="en-US" dirty="0" err="1" smtClean="0"/>
              <a:t>skupa</a:t>
            </a:r>
            <a:r>
              <a:rPr lang="en-US" dirty="0" smtClean="0"/>
              <a:t> </a:t>
            </a:r>
            <a:r>
              <a:rPr lang="en-US" dirty="0" err="1" smtClean="0"/>
              <a:t>oprema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njegovo</a:t>
            </a:r>
            <a:r>
              <a:rPr lang="en-US" dirty="0" smtClean="0"/>
              <a:t> </a:t>
            </a:r>
            <a:r>
              <a:rPr lang="en-US" dirty="0" err="1" smtClean="0"/>
              <a:t>korištenje</a:t>
            </a:r>
            <a:r>
              <a:rPr lang="en-US" dirty="0" smtClean="0"/>
              <a:t> u </a:t>
            </a:r>
            <a:r>
              <a:rPr lang="en-US" dirty="0" err="1" smtClean="0"/>
              <a:t>nastavi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4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Učenici su sami izrađivali kvizove i priče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75" y="1987826"/>
            <a:ext cx="6834425" cy="3842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12" y="1602555"/>
            <a:ext cx="3313988" cy="441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3" y="180046"/>
            <a:ext cx="11101523" cy="62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479</Words>
  <Application>Microsoft Office PowerPoint</Application>
  <PresentationFormat>Widescreen</PresentationFormat>
  <Paragraphs>89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Gabriola</vt:lpstr>
      <vt:lpstr>Office Theme</vt:lpstr>
      <vt:lpstr>PowerPoint Presentation</vt:lpstr>
      <vt:lpstr>AR vs. VR</vt:lpstr>
      <vt:lpstr>          METAVERSE</vt:lpstr>
      <vt:lpstr>PowerPoint Presentation</vt:lpstr>
      <vt:lpstr>KRATKA ANKETA</vt:lpstr>
      <vt:lpstr>PowerPoint Presentation</vt:lpstr>
      <vt:lpstr>PowerPoint Presentation</vt:lpstr>
      <vt:lpstr>Učenici su sami izrađivali kvizove i priče</vt:lpstr>
      <vt:lpstr>PowerPoint Presentation</vt:lpstr>
      <vt:lpstr>PowerPoint Presentation</vt:lpstr>
      <vt:lpstr>PowerPoint Presentation</vt:lpstr>
      <vt:lpstr>LIKOVI</vt:lpstr>
      <vt:lpstr>PowerPoint Presentation</vt:lpstr>
      <vt:lpstr>IDEJE ZA KORIŠTENJE</vt:lpstr>
      <vt:lpstr>PREDNOSTI KORIŠTENJA WEB ALATA</vt:lpstr>
      <vt:lpstr>PowerPoint Presentation</vt:lpstr>
      <vt:lpstr>ANALIZA UPITNIKA ZA UČENIKE</vt:lpstr>
      <vt:lpstr>Komentari učenika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Danijela Takač</dc:creator>
  <cp:lastModifiedBy>Danijela Takač</cp:lastModifiedBy>
  <cp:revision>20</cp:revision>
  <dcterms:created xsi:type="dcterms:W3CDTF">2019-10-31T17:51:01Z</dcterms:created>
  <dcterms:modified xsi:type="dcterms:W3CDTF">2019-10-31T20:26:21Z</dcterms:modified>
</cp:coreProperties>
</file>