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81" r:id="rId1"/>
  </p:sldMasterIdLst>
  <p:sldIdLst>
    <p:sldId id="256" r:id="rId2"/>
    <p:sldId id="265" r:id="rId3"/>
    <p:sldId id="264" r:id="rId4"/>
    <p:sldId id="258" r:id="rId5"/>
    <p:sldId id="259" r:id="rId6"/>
    <p:sldId id="260" r:id="rId7"/>
    <p:sldId id="261" r:id="rId8"/>
    <p:sldId id="266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C3DF1-AD6B-E609-8A51-51BC00708678}" v="116" dt="2019-10-30T14:18:18.452"/>
    <p1510:client id="{5020A84B-A01C-3497-C71D-7E31080113F9}" v="630" dt="2019-10-29T11:37:33.071"/>
    <p1510:client id="{7FC647DD-8C64-9D96-EC31-BC1EF1E1174D}" v="142" dt="2019-10-30T22:54:14.376"/>
    <p1510:client id="{9460A69E-0300-D628-C926-7F4B50961721}" v="15" dt="2019-10-31T15:33:32.116"/>
    <p1510:client id="{D03CFE53-8330-78E8-68AC-2369E3DBBE7C}" v="9" dt="2019-10-28T11:07:33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hyperlink" Target="https://www.mentimeter.com/s/72497c1a300169ef17e3137f2838aa8c/da1f01946e9d/edit?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hyperlink" Target="https://www.mentimeter.com/s/72497c1a300169ef17e3137f2838aa8c/da1f01946e9d/edit?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DE14F4-90A4-4053-B4C2-0381BABAB3E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1BE20A5-387C-4D17-B3BD-D1A6525A0F07}">
      <dgm:prSet/>
      <dgm:spPr/>
      <dgm:t>
        <a:bodyPr/>
        <a:lstStyle/>
        <a:p>
          <a:r>
            <a:rPr lang="en-US"/>
            <a:t>Prisjetite se igara koje ste svakodnevno igrali u djetinjstvu i navedite ih nekoliko.</a:t>
          </a:r>
        </a:p>
      </dgm:t>
    </dgm:pt>
    <dgm:pt modelId="{CCCB17CD-179C-40FA-B7CF-88BEA837B5F6}" type="parTrans" cxnId="{FEEE94AD-CD42-43F5-AE61-A78D3E09678F}">
      <dgm:prSet/>
      <dgm:spPr/>
      <dgm:t>
        <a:bodyPr/>
        <a:lstStyle/>
        <a:p>
          <a:endParaRPr lang="en-US"/>
        </a:p>
      </dgm:t>
    </dgm:pt>
    <dgm:pt modelId="{D5FD3CD1-E6A3-476D-A39D-670C77857078}" type="sibTrans" cxnId="{FEEE94AD-CD42-43F5-AE61-A78D3E09678F}">
      <dgm:prSet/>
      <dgm:spPr/>
      <dgm:t>
        <a:bodyPr/>
        <a:lstStyle/>
        <a:p>
          <a:endParaRPr lang="en-US"/>
        </a:p>
      </dgm:t>
    </dgm:pt>
    <dgm:pt modelId="{D2B01854-C4A3-491F-9C57-070FA44C3B89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https://www.mentimeter.com/s/72497c1a300169ef17e3137f2838aa8c/da1f01946e9d/edit?</a:t>
          </a:r>
          <a:endParaRPr lang="en-US"/>
        </a:p>
      </dgm:t>
    </dgm:pt>
    <dgm:pt modelId="{0DD2711A-6913-4D35-842C-72E8498450EE}" type="parTrans" cxnId="{172E4E40-0C79-424F-A58A-5253F5CA59A4}">
      <dgm:prSet/>
      <dgm:spPr/>
      <dgm:t>
        <a:bodyPr/>
        <a:lstStyle/>
        <a:p>
          <a:endParaRPr lang="en-US"/>
        </a:p>
      </dgm:t>
    </dgm:pt>
    <dgm:pt modelId="{05125594-5FE9-4944-99E8-72C7A1B9485C}" type="sibTrans" cxnId="{172E4E40-0C79-424F-A58A-5253F5CA59A4}">
      <dgm:prSet/>
      <dgm:spPr/>
      <dgm:t>
        <a:bodyPr/>
        <a:lstStyle/>
        <a:p>
          <a:endParaRPr lang="en-US"/>
        </a:p>
      </dgm:t>
    </dgm:pt>
    <dgm:pt modelId="{E47B0EE7-33F6-430E-BBC9-F62B4E7BD9AE}" type="pres">
      <dgm:prSet presAssocID="{D6DE14F4-90A4-4053-B4C2-0381BABAB3E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D982AA3-5AD6-45AB-835B-369517E5294A}" type="pres">
      <dgm:prSet presAssocID="{A1BE20A5-387C-4D17-B3BD-D1A6525A0F07}" presName="compNode" presStyleCnt="0"/>
      <dgm:spPr/>
    </dgm:pt>
    <dgm:pt modelId="{477711E2-5D4A-4DB5-836F-16AA4F7C5279}" type="pres">
      <dgm:prSet presAssocID="{A1BE20A5-387C-4D17-B3BD-D1A6525A0F07}" presName="bgRect" presStyleLbl="bgShp" presStyleIdx="0" presStyleCnt="2"/>
      <dgm:spPr/>
    </dgm:pt>
    <dgm:pt modelId="{672DC476-F7DE-4BC5-B267-BC63E1BC5C99}" type="pres">
      <dgm:prSet presAssocID="{A1BE20A5-387C-4D17-B3BD-D1A6525A0F07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2C82E346-4085-4351-86B3-A17A17B5256F}" type="pres">
      <dgm:prSet presAssocID="{A1BE20A5-387C-4D17-B3BD-D1A6525A0F07}" presName="spaceRect" presStyleCnt="0"/>
      <dgm:spPr/>
    </dgm:pt>
    <dgm:pt modelId="{65694587-E79C-4BF6-B925-CE0EAF572405}" type="pres">
      <dgm:prSet presAssocID="{A1BE20A5-387C-4D17-B3BD-D1A6525A0F07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hr-HR"/>
        </a:p>
      </dgm:t>
    </dgm:pt>
    <dgm:pt modelId="{6EE0E368-266D-4E4C-89D1-36894D59BDF0}" type="pres">
      <dgm:prSet presAssocID="{D5FD3CD1-E6A3-476D-A39D-670C77857078}" presName="sibTrans" presStyleCnt="0"/>
      <dgm:spPr/>
    </dgm:pt>
    <dgm:pt modelId="{078CF069-F360-4EED-8333-52F9601651F6}" type="pres">
      <dgm:prSet presAssocID="{D2B01854-C4A3-491F-9C57-070FA44C3B89}" presName="compNode" presStyleCnt="0"/>
      <dgm:spPr/>
    </dgm:pt>
    <dgm:pt modelId="{5B751AF5-E089-4383-B83E-5FF75A556657}" type="pres">
      <dgm:prSet presAssocID="{D2B01854-C4A3-491F-9C57-070FA44C3B89}" presName="bgRect" presStyleLbl="bgShp" presStyleIdx="1" presStyleCnt="2"/>
      <dgm:spPr/>
    </dgm:pt>
    <dgm:pt modelId="{690A6CB4-02E2-40B1-8913-4E1DDB2E8724}" type="pres">
      <dgm:prSet presAssocID="{D2B01854-C4A3-491F-9C57-070FA44C3B89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0A65272-519C-48AD-92EF-6F738FE7A1F7}" type="pres">
      <dgm:prSet presAssocID="{D2B01854-C4A3-491F-9C57-070FA44C3B89}" presName="spaceRect" presStyleCnt="0"/>
      <dgm:spPr/>
    </dgm:pt>
    <dgm:pt modelId="{73B3FEFA-9618-4BD4-A452-F8914405EC6B}" type="pres">
      <dgm:prSet presAssocID="{D2B01854-C4A3-491F-9C57-070FA44C3B89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hr-HR"/>
        </a:p>
      </dgm:t>
    </dgm:pt>
  </dgm:ptLst>
  <dgm:cxnLst>
    <dgm:cxn modelId="{3687BCCC-C6F8-475C-8204-7C7275E3073D}" type="presOf" srcId="{A1BE20A5-387C-4D17-B3BD-D1A6525A0F07}" destId="{65694587-E79C-4BF6-B925-CE0EAF572405}" srcOrd="0" destOrd="0" presId="urn:microsoft.com/office/officeart/2018/2/layout/IconVerticalSolidList"/>
    <dgm:cxn modelId="{172E4E40-0C79-424F-A58A-5253F5CA59A4}" srcId="{D6DE14F4-90A4-4053-B4C2-0381BABAB3EA}" destId="{D2B01854-C4A3-491F-9C57-070FA44C3B89}" srcOrd="1" destOrd="0" parTransId="{0DD2711A-6913-4D35-842C-72E8498450EE}" sibTransId="{05125594-5FE9-4944-99E8-72C7A1B9485C}"/>
    <dgm:cxn modelId="{7D115B83-9379-4226-8E68-062EDD1F508B}" type="presOf" srcId="{D2B01854-C4A3-491F-9C57-070FA44C3B89}" destId="{73B3FEFA-9618-4BD4-A452-F8914405EC6B}" srcOrd="0" destOrd="0" presId="urn:microsoft.com/office/officeart/2018/2/layout/IconVerticalSolidList"/>
    <dgm:cxn modelId="{FEEE94AD-CD42-43F5-AE61-A78D3E09678F}" srcId="{D6DE14F4-90A4-4053-B4C2-0381BABAB3EA}" destId="{A1BE20A5-387C-4D17-B3BD-D1A6525A0F07}" srcOrd="0" destOrd="0" parTransId="{CCCB17CD-179C-40FA-B7CF-88BEA837B5F6}" sibTransId="{D5FD3CD1-E6A3-476D-A39D-670C77857078}"/>
    <dgm:cxn modelId="{56ED479F-8500-44DE-ACE2-F7F71295EB9F}" type="presOf" srcId="{D6DE14F4-90A4-4053-B4C2-0381BABAB3EA}" destId="{E47B0EE7-33F6-430E-BBC9-F62B4E7BD9AE}" srcOrd="0" destOrd="0" presId="urn:microsoft.com/office/officeart/2018/2/layout/IconVerticalSolidList"/>
    <dgm:cxn modelId="{DE74DF95-3B79-4900-8861-4D106A4D288E}" type="presParOf" srcId="{E47B0EE7-33F6-430E-BBC9-F62B4E7BD9AE}" destId="{BD982AA3-5AD6-45AB-835B-369517E5294A}" srcOrd="0" destOrd="0" presId="urn:microsoft.com/office/officeart/2018/2/layout/IconVerticalSolidList"/>
    <dgm:cxn modelId="{F7286082-D571-4594-9811-F88A6ECBA6DF}" type="presParOf" srcId="{BD982AA3-5AD6-45AB-835B-369517E5294A}" destId="{477711E2-5D4A-4DB5-836F-16AA4F7C5279}" srcOrd="0" destOrd="0" presId="urn:microsoft.com/office/officeart/2018/2/layout/IconVerticalSolidList"/>
    <dgm:cxn modelId="{CFF8471B-F4BE-4229-B1AA-32CC98756AEC}" type="presParOf" srcId="{BD982AA3-5AD6-45AB-835B-369517E5294A}" destId="{672DC476-F7DE-4BC5-B267-BC63E1BC5C99}" srcOrd="1" destOrd="0" presId="urn:microsoft.com/office/officeart/2018/2/layout/IconVerticalSolidList"/>
    <dgm:cxn modelId="{DB625AD2-2EC0-449F-9F05-704ABA4A1094}" type="presParOf" srcId="{BD982AA3-5AD6-45AB-835B-369517E5294A}" destId="{2C82E346-4085-4351-86B3-A17A17B5256F}" srcOrd="2" destOrd="0" presId="urn:microsoft.com/office/officeart/2018/2/layout/IconVerticalSolidList"/>
    <dgm:cxn modelId="{6314E5EB-83AE-4604-8998-3C3AC35C6433}" type="presParOf" srcId="{BD982AA3-5AD6-45AB-835B-369517E5294A}" destId="{65694587-E79C-4BF6-B925-CE0EAF572405}" srcOrd="3" destOrd="0" presId="urn:microsoft.com/office/officeart/2018/2/layout/IconVerticalSolidList"/>
    <dgm:cxn modelId="{56B8F9E4-33A5-4801-A3F4-27314F52F526}" type="presParOf" srcId="{E47B0EE7-33F6-430E-BBC9-F62B4E7BD9AE}" destId="{6EE0E368-266D-4E4C-89D1-36894D59BDF0}" srcOrd="1" destOrd="0" presId="urn:microsoft.com/office/officeart/2018/2/layout/IconVerticalSolidList"/>
    <dgm:cxn modelId="{C0D184C7-9891-4284-9C07-BA558497F6D2}" type="presParOf" srcId="{E47B0EE7-33F6-430E-BBC9-F62B4E7BD9AE}" destId="{078CF069-F360-4EED-8333-52F9601651F6}" srcOrd="2" destOrd="0" presId="urn:microsoft.com/office/officeart/2018/2/layout/IconVerticalSolidList"/>
    <dgm:cxn modelId="{0F016171-992B-4C64-B3A6-BE4D1F33B6E7}" type="presParOf" srcId="{078CF069-F360-4EED-8333-52F9601651F6}" destId="{5B751AF5-E089-4383-B83E-5FF75A556657}" srcOrd="0" destOrd="0" presId="urn:microsoft.com/office/officeart/2018/2/layout/IconVerticalSolidList"/>
    <dgm:cxn modelId="{6752D909-241C-47BE-84BC-87B1A76A840B}" type="presParOf" srcId="{078CF069-F360-4EED-8333-52F9601651F6}" destId="{690A6CB4-02E2-40B1-8913-4E1DDB2E8724}" srcOrd="1" destOrd="0" presId="urn:microsoft.com/office/officeart/2018/2/layout/IconVerticalSolidList"/>
    <dgm:cxn modelId="{D405BAF0-C098-45AD-AD38-7720E6BA043B}" type="presParOf" srcId="{078CF069-F360-4EED-8333-52F9601651F6}" destId="{E0A65272-519C-48AD-92EF-6F738FE7A1F7}" srcOrd="2" destOrd="0" presId="urn:microsoft.com/office/officeart/2018/2/layout/IconVerticalSolidList"/>
    <dgm:cxn modelId="{FF4389A6-92E8-4BD0-AA13-34076AC1D2EB}" type="presParOf" srcId="{078CF069-F360-4EED-8333-52F9601651F6}" destId="{73B3FEFA-9618-4BD4-A452-F8914405EC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D8B0C4-456F-49ED-873E-9C8CBCEE707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13FFCB-1568-4901-96CA-61872FBBCCB0}">
      <dgm:prSet/>
      <dgm:spPr/>
      <dgm:t>
        <a:bodyPr/>
        <a:lstStyle/>
        <a:p>
          <a:r>
            <a:rPr lang="en-US"/>
            <a:t>Projekt: (Ne)</a:t>
          </a:r>
          <a:r>
            <a:rPr lang="en-US" err="1"/>
            <a:t>zaboravljene</a:t>
          </a:r>
          <a:r>
            <a:rPr lang="en-US"/>
            <a:t> </a:t>
          </a:r>
          <a:r>
            <a:rPr lang="en-US" err="1"/>
            <a:t>igre</a:t>
          </a:r>
          <a:r>
            <a:rPr lang="en-US"/>
            <a:t> – CRO-ENG 10:7</a:t>
          </a:r>
        </a:p>
      </dgm:t>
    </dgm:pt>
    <dgm:pt modelId="{D302B321-7411-492F-A59F-B5A0B1ECF67E}" type="parTrans" cxnId="{B464D1B1-1BC0-455C-8CA9-9F4E8A5EAE72}">
      <dgm:prSet/>
      <dgm:spPr/>
      <dgm:t>
        <a:bodyPr/>
        <a:lstStyle/>
        <a:p>
          <a:endParaRPr lang="en-US"/>
        </a:p>
      </dgm:t>
    </dgm:pt>
    <dgm:pt modelId="{29D3D51F-EFF0-42DB-A054-F0F91B929999}" type="sibTrans" cxnId="{B464D1B1-1BC0-455C-8CA9-9F4E8A5EAE72}">
      <dgm:prSet/>
      <dgm:spPr/>
      <dgm:t>
        <a:bodyPr/>
        <a:lstStyle/>
        <a:p>
          <a:endParaRPr lang="en-US"/>
        </a:p>
      </dgm:t>
    </dgm:pt>
    <dgm:pt modelId="{FEC8F6C0-5BD0-4F11-B752-9854490592E8}">
      <dgm:prSet/>
      <dgm:spPr/>
      <dgm:t>
        <a:bodyPr/>
        <a:lstStyle/>
        <a:p>
          <a:r>
            <a:rPr lang="en-US" err="1"/>
            <a:t>Tema</a:t>
          </a:r>
          <a:r>
            <a:rPr lang="en-US"/>
            <a:t>: </a:t>
          </a:r>
          <a:r>
            <a:rPr lang="en-US" err="1"/>
            <a:t>Učenik</a:t>
          </a:r>
          <a:r>
            <a:rPr lang="en-US"/>
            <a:t> u </a:t>
          </a:r>
          <a:r>
            <a:rPr lang="en-US" err="1"/>
            <a:t>fokusu</a:t>
          </a:r>
        </a:p>
      </dgm:t>
    </dgm:pt>
    <dgm:pt modelId="{87393A3E-5B09-4CC0-A400-757DA0761DD7}" type="parTrans" cxnId="{4E3202F9-E153-4576-84FA-5AE5F662F7A9}">
      <dgm:prSet/>
      <dgm:spPr/>
      <dgm:t>
        <a:bodyPr/>
        <a:lstStyle/>
        <a:p>
          <a:endParaRPr lang="en-US"/>
        </a:p>
      </dgm:t>
    </dgm:pt>
    <dgm:pt modelId="{13C9B108-6645-4C25-81F2-2CE3D87ACB41}" type="sibTrans" cxnId="{4E3202F9-E153-4576-84FA-5AE5F662F7A9}">
      <dgm:prSet/>
      <dgm:spPr/>
      <dgm:t>
        <a:bodyPr/>
        <a:lstStyle/>
        <a:p>
          <a:endParaRPr lang="en-US"/>
        </a:p>
      </dgm:t>
    </dgm:pt>
    <dgm:pt modelId="{F155DA27-D6AE-426B-93BF-4894A4DD2373}">
      <dgm:prSet phldr="0"/>
      <dgm:spPr/>
      <dgm:t>
        <a:bodyPr/>
        <a:lstStyle/>
        <a:p>
          <a:pPr rtl="0"/>
          <a:r>
            <a:rPr lang="en-US" err="1">
              <a:latin typeface="Corbel" panose="020B0503020204020204"/>
            </a:rPr>
            <a:t>Cilj</a:t>
          </a:r>
          <a:r>
            <a:rPr lang="en-US">
              <a:latin typeface="Corbel" panose="020B0503020204020204"/>
            </a:rPr>
            <a:t>: </a:t>
          </a:r>
          <a:r>
            <a:rPr lang="en-US" err="1">
              <a:latin typeface="Corbel" panose="020B0503020204020204"/>
            </a:rPr>
            <a:t>suradnja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učenika</a:t>
          </a:r>
          <a:r>
            <a:rPr lang="en-US">
              <a:latin typeface="Corbel" panose="020B0503020204020204"/>
            </a:rPr>
            <a:t>, </a:t>
          </a:r>
          <a:r>
            <a:rPr lang="en-US" err="1">
              <a:latin typeface="Corbel" panose="020B0503020204020204"/>
            </a:rPr>
            <a:t>upotreba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digitalnih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alata</a:t>
          </a:r>
          <a:r>
            <a:rPr lang="en-US">
              <a:latin typeface="Corbel" panose="020B0503020204020204"/>
            </a:rPr>
            <a:t>, </a:t>
          </a:r>
          <a:r>
            <a:rPr lang="en-US" err="1">
              <a:latin typeface="Corbel" panose="020B0503020204020204"/>
            </a:rPr>
            <a:t>izvaničionička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nastava</a:t>
          </a:r>
          <a:r>
            <a:rPr lang="en-US">
              <a:latin typeface="Corbel" panose="020B0503020204020204"/>
            </a:rPr>
            <a:t>, </a:t>
          </a:r>
          <a:r>
            <a:rPr lang="en-US" err="1">
              <a:latin typeface="Corbel" panose="020B0503020204020204"/>
            </a:rPr>
            <a:t>istraživanje</a:t>
          </a:r>
          <a:r>
            <a:rPr lang="en-US">
              <a:latin typeface="Corbel" panose="020B0503020204020204"/>
            </a:rPr>
            <a:t>, </a:t>
          </a:r>
          <a:r>
            <a:rPr lang="en-US" err="1">
              <a:latin typeface="Corbel" panose="020B0503020204020204"/>
            </a:rPr>
            <a:t>povezivanje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engleskog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jezika</a:t>
          </a:r>
          <a:r>
            <a:rPr lang="en-US">
              <a:latin typeface="Corbel" panose="020B0503020204020204"/>
            </a:rPr>
            <a:t> i </a:t>
          </a:r>
          <a:r>
            <a:rPr lang="en-US" err="1">
              <a:latin typeface="Corbel" panose="020B0503020204020204"/>
            </a:rPr>
            <a:t>informatike</a:t>
          </a:r>
          <a:endParaRPr lang="en-US">
            <a:latin typeface="Corbel" panose="020B0503020204020204"/>
          </a:endParaRPr>
        </a:p>
      </dgm:t>
    </dgm:pt>
    <dgm:pt modelId="{295ED2DD-540B-4593-BB53-78F41826415E}" type="parTrans" cxnId="{C8ED9CC6-112F-48CE-8E48-584409880D8B}">
      <dgm:prSet/>
      <dgm:spPr/>
    </dgm:pt>
    <dgm:pt modelId="{B5D1EB11-DAC6-4AC2-8A75-06BAAF73BFE4}" type="sibTrans" cxnId="{C8ED9CC6-112F-48CE-8E48-584409880D8B}">
      <dgm:prSet/>
      <dgm:spPr/>
    </dgm:pt>
    <dgm:pt modelId="{FC9D0FC4-5423-4EFB-BD9E-FC090236C791}" type="pres">
      <dgm:prSet presAssocID="{ABD8B0C4-456F-49ED-873E-9C8CBCEE70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76F5980-0A5F-4BF5-9848-D310FC0D0BF5}" type="pres">
      <dgm:prSet presAssocID="{4B13FFCB-1568-4901-96CA-61872FBBCCB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039045C-A652-4547-8E87-9BEF151DDB86}" type="pres">
      <dgm:prSet presAssocID="{29D3D51F-EFF0-42DB-A054-F0F91B929999}" presName="spacer" presStyleCnt="0"/>
      <dgm:spPr/>
    </dgm:pt>
    <dgm:pt modelId="{0526FAF7-2601-433D-A20C-19015C3A7F63}" type="pres">
      <dgm:prSet presAssocID="{FEC8F6C0-5BD0-4F11-B752-9854490592E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68D76EB-88DF-43EE-981E-C1BFEDF88074}" type="pres">
      <dgm:prSet presAssocID="{13C9B108-6645-4C25-81F2-2CE3D87ACB41}" presName="spacer" presStyleCnt="0"/>
      <dgm:spPr/>
    </dgm:pt>
    <dgm:pt modelId="{5B7E5E5B-D22C-40E4-80CB-63FF1240C18C}" type="pres">
      <dgm:prSet presAssocID="{F155DA27-D6AE-426B-93BF-4894A4DD237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69D2889-D938-4640-9F61-3E0F61CB4700}" type="presOf" srcId="{F155DA27-D6AE-426B-93BF-4894A4DD2373}" destId="{5B7E5E5B-D22C-40E4-80CB-63FF1240C18C}" srcOrd="0" destOrd="0" presId="urn:microsoft.com/office/officeart/2005/8/layout/vList2"/>
    <dgm:cxn modelId="{B464D1B1-1BC0-455C-8CA9-9F4E8A5EAE72}" srcId="{ABD8B0C4-456F-49ED-873E-9C8CBCEE7075}" destId="{4B13FFCB-1568-4901-96CA-61872FBBCCB0}" srcOrd="0" destOrd="0" parTransId="{D302B321-7411-492F-A59F-B5A0B1ECF67E}" sibTransId="{29D3D51F-EFF0-42DB-A054-F0F91B929999}"/>
    <dgm:cxn modelId="{4E3202F9-E153-4576-84FA-5AE5F662F7A9}" srcId="{ABD8B0C4-456F-49ED-873E-9C8CBCEE7075}" destId="{FEC8F6C0-5BD0-4F11-B752-9854490592E8}" srcOrd="1" destOrd="0" parTransId="{87393A3E-5B09-4CC0-A400-757DA0761DD7}" sibTransId="{13C9B108-6645-4C25-81F2-2CE3D87ACB41}"/>
    <dgm:cxn modelId="{667D8C62-2544-41BE-BB48-01A6C36CC6CB}" type="presOf" srcId="{ABD8B0C4-456F-49ED-873E-9C8CBCEE7075}" destId="{FC9D0FC4-5423-4EFB-BD9E-FC090236C791}" srcOrd="0" destOrd="0" presId="urn:microsoft.com/office/officeart/2005/8/layout/vList2"/>
    <dgm:cxn modelId="{0A957561-CE36-419B-B4B1-F8551A0DAC7B}" type="presOf" srcId="{FEC8F6C0-5BD0-4F11-B752-9854490592E8}" destId="{0526FAF7-2601-433D-A20C-19015C3A7F63}" srcOrd="0" destOrd="0" presId="urn:microsoft.com/office/officeart/2005/8/layout/vList2"/>
    <dgm:cxn modelId="{C8ED9CC6-112F-48CE-8E48-584409880D8B}" srcId="{ABD8B0C4-456F-49ED-873E-9C8CBCEE7075}" destId="{F155DA27-D6AE-426B-93BF-4894A4DD2373}" srcOrd="2" destOrd="0" parTransId="{295ED2DD-540B-4593-BB53-78F41826415E}" sibTransId="{B5D1EB11-DAC6-4AC2-8A75-06BAAF73BFE4}"/>
    <dgm:cxn modelId="{2F8BF4A7-D20D-4D82-A9C4-2FFA43F718A3}" type="presOf" srcId="{4B13FFCB-1568-4901-96CA-61872FBBCCB0}" destId="{476F5980-0A5F-4BF5-9848-D310FC0D0BF5}" srcOrd="0" destOrd="0" presId="urn:microsoft.com/office/officeart/2005/8/layout/vList2"/>
    <dgm:cxn modelId="{0C5138D9-CC0E-47C9-A308-B28BC162DBFF}" type="presParOf" srcId="{FC9D0FC4-5423-4EFB-BD9E-FC090236C791}" destId="{476F5980-0A5F-4BF5-9848-D310FC0D0BF5}" srcOrd="0" destOrd="0" presId="urn:microsoft.com/office/officeart/2005/8/layout/vList2"/>
    <dgm:cxn modelId="{0DBE1754-1679-456F-9696-BF8FD8C9C9F7}" type="presParOf" srcId="{FC9D0FC4-5423-4EFB-BD9E-FC090236C791}" destId="{4039045C-A652-4547-8E87-9BEF151DDB86}" srcOrd="1" destOrd="0" presId="urn:microsoft.com/office/officeart/2005/8/layout/vList2"/>
    <dgm:cxn modelId="{5659D86C-9B28-45B4-9F08-18782EFA8C8B}" type="presParOf" srcId="{FC9D0FC4-5423-4EFB-BD9E-FC090236C791}" destId="{0526FAF7-2601-433D-A20C-19015C3A7F63}" srcOrd="2" destOrd="0" presId="urn:microsoft.com/office/officeart/2005/8/layout/vList2"/>
    <dgm:cxn modelId="{A009DD7C-9982-4011-8532-884679FD94EB}" type="presParOf" srcId="{FC9D0FC4-5423-4EFB-BD9E-FC090236C791}" destId="{268D76EB-88DF-43EE-981E-C1BFEDF88074}" srcOrd="3" destOrd="0" presId="urn:microsoft.com/office/officeart/2005/8/layout/vList2"/>
    <dgm:cxn modelId="{706FEC82-DC34-4AB2-8542-BBCB8E33661B}" type="presParOf" srcId="{FC9D0FC4-5423-4EFB-BD9E-FC090236C791}" destId="{5B7E5E5B-D22C-40E4-80CB-63FF1240C1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1E8F8A-E67D-4B31-91DB-A43CF359D58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6D5D8FE-C07E-49E6-9FD5-20354C2DBFDE}">
      <dgm:prSet/>
      <dgm:spPr/>
      <dgm:t>
        <a:bodyPr/>
        <a:lstStyle/>
        <a:p>
          <a:r>
            <a:rPr lang="en-US" dirty="0" err="1"/>
            <a:t>Učenici</a:t>
          </a:r>
          <a:r>
            <a:rPr lang="en-US" dirty="0"/>
            <a:t> 7. </a:t>
          </a:r>
          <a:r>
            <a:rPr lang="en-US" dirty="0" err="1"/>
            <a:t>i</a:t>
          </a:r>
          <a:r>
            <a:rPr lang="en-US" dirty="0"/>
            <a:t> 8. </a:t>
          </a:r>
          <a:r>
            <a:rPr lang="en-US" dirty="0" err="1"/>
            <a:t>razreda</a:t>
          </a:r>
          <a:r>
            <a:rPr lang="en-US" dirty="0"/>
            <a:t> OŠ </a:t>
          </a:r>
          <a:r>
            <a:rPr lang="en-US" dirty="0" err="1"/>
            <a:t>Trilj</a:t>
          </a:r>
          <a:r>
            <a:rPr lang="en-US" dirty="0"/>
            <a:t> (</a:t>
          </a:r>
          <a:r>
            <a:rPr lang="en-US" dirty="0" err="1"/>
            <a:t>matična</a:t>
          </a:r>
          <a:r>
            <a:rPr lang="en-US" dirty="0"/>
            <a:t> </a:t>
          </a:r>
          <a:r>
            <a:rPr lang="en-US" dirty="0" err="1"/>
            <a:t>škola</a:t>
          </a:r>
          <a:r>
            <a:rPr lang="en-US" dirty="0"/>
            <a:t> </a:t>
          </a:r>
          <a:r>
            <a:rPr lang="en-US" dirty="0" err="1">
              <a:latin typeface="Corbel" panose="020B0503020204020204"/>
            </a:rPr>
            <a:t>i</a:t>
          </a:r>
          <a:r>
            <a:rPr lang="en-US" dirty="0"/>
            <a:t> PŠ </a:t>
          </a:r>
          <a:r>
            <a:rPr lang="en-US" dirty="0" err="1"/>
            <a:t>Košute</a:t>
          </a:r>
          <a:r>
            <a:rPr lang="en-US" dirty="0"/>
            <a:t>)</a:t>
          </a:r>
        </a:p>
      </dgm:t>
    </dgm:pt>
    <dgm:pt modelId="{3ACB8F97-15E3-49DF-8AF3-2D97A238B376}" type="parTrans" cxnId="{E90FA380-E083-4C98-9462-24C0F1D3FA70}">
      <dgm:prSet/>
      <dgm:spPr/>
      <dgm:t>
        <a:bodyPr/>
        <a:lstStyle/>
        <a:p>
          <a:endParaRPr lang="en-US"/>
        </a:p>
      </dgm:t>
    </dgm:pt>
    <dgm:pt modelId="{D59720EF-6BE4-4F41-A928-2A72EF029269}" type="sibTrans" cxnId="{E90FA380-E083-4C98-9462-24C0F1D3FA70}">
      <dgm:prSet/>
      <dgm:spPr/>
      <dgm:t>
        <a:bodyPr/>
        <a:lstStyle/>
        <a:p>
          <a:endParaRPr lang="en-US"/>
        </a:p>
      </dgm:t>
    </dgm:pt>
    <dgm:pt modelId="{9045F75F-0951-4B45-A306-0CB8E43EFC66}">
      <dgm:prSet/>
      <dgm:spPr/>
      <dgm:t>
        <a:bodyPr/>
        <a:lstStyle/>
        <a:p>
          <a:r>
            <a:rPr lang="en-US" dirty="0"/>
            <a:t>Nikolina </a:t>
          </a:r>
          <a:r>
            <a:rPr lang="en-US" dirty="0" err="1"/>
            <a:t>Čović</a:t>
          </a:r>
          <a:r>
            <a:rPr lang="en-US" dirty="0"/>
            <a:t> </a:t>
          </a:r>
          <a:r>
            <a:rPr lang="en-US" dirty="0" err="1"/>
            <a:t>Gusić</a:t>
          </a:r>
          <a:r>
            <a:rPr lang="en-US" dirty="0"/>
            <a:t>, </a:t>
          </a:r>
          <a:r>
            <a:rPr lang="en-US" dirty="0" err="1"/>
            <a:t>učiteljica</a:t>
          </a:r>
          <a:r>
            <a:rPr lang="en-US" dirty="0"/>
            <a:t> </a:t>
          </a:r>
          <a:r>
            <a:rPr lang="en-US" dirty="0" err="1"/>
            <a:t>informatike</a:t>
          </a:r>
          <a:endParaRPr lang="en-US" dirty="0"/>
        </a:p>
      </dgm:t>
    </dgm:pt>
    <dgm:pt modelId="{C6BCFE0C-5F48-4A59-A8FC-54369F6A0026}" type="parTrans" cxnId="{5BD5D695-CA48-433D-BD0F-6E080FBC0118}">
      <dgm:prSet/>
      <dgm:spPr/>
      <dgm:t>
        <a:bodyPr/>
        <a:lstStyle/>
        <a:p>
          <a:endParaRPr lang="en-US"/>
        </a:p>
      </dgm:t>
    </dgm:pt>
    <dgm:pt modelId="{6740B6BC-C099-4874-B35F-843AE5EF3327}" type="sibTrans" cxnId="{5BD5D695-CA48-433D-BD0F-6E080FBC0118}">
      <dgm:prSet/>
      <dgm:spPr/>
      <dgm:t>
        <a:bodyPr/>
        <a:lstStyle/>
        <a:p>
          <a:endParaRPr lang="en-US"/>
        </a:p>
      </dgm:t>
    </dgm:pt>
    <dgm:pt modelId="{FED78A41-161B-45EE-AE55-545B8294A230}">
      <dgm:prSet/>
      <dgm:spPr/>
      <dgm:t>
        <a:bodyPr/>
        <a:lstStyle/>
        <a:p>
          <a:r>
            <a:rPr lang="en-US" dirty="0"/>
            <a:t>Maja </a:t>
          </a:r>
          <a:r>
            <a:rPr lang="en-US" dirty="0" err="1"/>
            <a:t>Sarić</a:t>
          </a:r>
          <a:r>
            <a:rPr lang="en-US" dirty="0"/>
            <a:t> </a:t>
          </a:r>
          <a:r>
            <a:rPr lang="en-US" dirty="0" err="1"/>
            <a:t>Budić</a:t>
          </a:r>
          <a:r>
            <a:rPr lang="en-US" dirty="0"/>
            <a:t>, </a:t>
          </a:r>
          <a:r>
            <a:rPr lang="en-US" dirty="0" err="1"/>
            <a:t>učiteljica</a:t>
          </a:r>
          <a:r>
            <a:rPr lang="en-US" dirty="0"/>
            <a:t> </a:t>
          </a:r>
          <a:r>
            <a:rPr lang="en-US" dirty="0" err="1"/>
            <a:t>engleskog</a:t>
          </a:r>
          <a:r>
            <a:rPr lang="en-US" dirty="0"/>
            <a:t> </a:t>
          </a:r>
          <a:r>
            <a:rPr lang="en-US" dirty="0" err="1"/>
            <a:t>jezika</a:t>
          </a:r>
        </a:p>
      </dgm:t>
    </dgm:pt>
    <dgm:pt modelId="{70F1A88E-01BA-494B-A1AD-77469A1C6616}" type="parTrans" cxnId="{B113ECC7-0D29-48F3-ADCC-F885C37EB604}">
      <dgm:prSet/>
      <dgm:spPr/>
      <dgm:t>
        <a:bodyPr/>
        <a:lstStyle/>
        <a:p>
          <a:endParaRPr lang="en-US"/>
        </a:p>
      </dgm:t>
    </dgm:pt>
    <dgm:pt modelId="{5E70A4FD-EB35-418F-8660-D6A425089F8B}" type="sibTrans" cxnId="{B113ECC7-0D29-48F3-ADCC-F885C37EB604}">
      <dgm:prSet/>
      <dgm:spPr/>
      <dgm:t>
        <a:bodyPr/>
        <a:lstStyle/>
        <a:p>
          <a:endParaRPr lang="en-US"/>
        </a:p>
      </dgm:t>
    </dgm:pt>
    <dgm:pt modelId="{1889CF81-CFA0-4A5F-B67B-618A952AAF18}" type="pres">
      <dgm:prSet presAssocID="{A41E8F8A-E67D-4B31-91DB-A43CF359D5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06982DF-3CDF-4751-8C9D-CAF91929D1A3}" type="pres">
      <dgm:prSet presAssocID="{F6D5D8FE-C07E-49E6-9FD5-20354C2DBFD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C757CC-AA2E-42C0-9B05-19B94885E6AC}" type="pres">
      <dgm:prSet presAssocID="{D59720EF-6BE4-4F41-A928-2A72EF029269}" presName="sibTrans" presStyleCnt="0"/>
      <dgm:spPr/>
    </dgm:pt>
    <dgm:pt modelId="{44625B1F-849F-4B71-96F3-E875F40426F2}" type="pres">
      <dgm:prSet presAssocID="{9045F75F-0951-4B45-A306-0CB8E43EFC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20471E-515B-421C-A5BA-2BED3B681E4A}" type="pres">
      <dgm:prSet presAssocID="{6740B6BC-C099-4874-B35F-843AE5EF3327}" presName="sibTrans" presStyleCnt="0"/>
      <dgm:spPr/>
    </dgm:pt>
    <dgm:pt modelId="{8F47A63A-BC6A-41AD-B542-F93BF288DC39}" type="pres">
      <dgm:prSet presAssocID="{FED78A41-161B-45EE-AE55-545B8294A2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EABA0F9-00BF-4DE9-9EDC-479CEB71FE48}" type="presOf" srcId="{9045F75F-0951-4B45-A306-0CB8E43EFC66}" destId="{44625B1F-849F-4B71-96F3-E875F40426F2}" srcOrd="0" destOrd="0" presId="urn:microsoft.com/office/officeart/2005/8/layout/default"/>
    <dgm:cxn modelId="{FE5CA8C2-2377-4DC2-A9EC-5C59261E0205}" type="presOf" srcId="{FED78A41-161B-45EE-AE55-545B8294A230}" destId="{8F47A63A-BC6A-41AD-B542-F93BF288DC39}" srcOrd="0" destOrd="0" presId="urn:microsoft.com/office/officeart/2005/8/layout/default"/>
    <dgm:cxn modelId="{D6A0AB08-AC23-4AB9-A63D-4361553726FB}" type="presOf" srcId="{F6D5D8FE-C07E-49E6-9FD5-20354C2DBFDE}" destId="{C06982DF-3CDF-4751-8C9D-CAF91929D1A3}" srcOrd="0" destOrd="0" presId="urn:microsoft.com/office/officeart/2005/8/layout/default"/>
    <dgm:cxn modelId="{B113ECC7-0D29-48F3-ADCC-F885C37EB604}" srcId="{A41E8F8A-E67D-4B31-91DB-A43CF359D585}" destId="{FED78A41-161B-45EE-AE55-545B8294A230}" srcOrd="2" destOrd="0" parTransId="{70F1A88E-01BA-494B-A1AD-77469A1C6616}" sibTransId="{5E70A4FD-EB35-418F-8660-D6A425089F8B}"/>
    <dgm:cxn modelId="{5BD5D695-CA48-433D-BD0F-6E080FBC0118}" srcId="{A41E8F8A-E67D-4B31-91DB-A43CF359D585}" destId="{9045F75F-0951-4B45-A306-0CB8E43EFC66}" srcOrd="1" destOrd="0" parTransId="{C6BCFE0C-5F48-4A59-A8FC-54369F6A0026}" sibTransId="{6740B6BC-C099-4874-B35F-843AE5EF3327}"/>
    <dgm:cxn modelId="{99A1AC97-05A1-41D6-9C54-EC013A255025}" type="presOf" srcId="{A41E8F8A-E67D-4B31-91DB-A43CF359D585}" destId="{1889CF81-CFA0-4A5F-B67B-618A952AAF18}" srcOrd="0" destOrd="0" presId="urn:microsoft.com/office/officeart/2005/8/layout/default"/>
    <dgm:cxn modelId="{E90FA380-E083-4C98-9462-24C0F1D3FA70}" srcId="{A41E8F8A-E67D-4B31-91DB-A43CF359D585}" destId="{F6D5D8FE-C07E-49E6-9FD5-20354C2DBFDE}" srcOrd="0" destOrd="0" parTransId="{3ACB8F97-15E3-49DF-8AF3-2D97A238B376}" sibTransId="{D59720EF-6BE4-4F41-A928-2A72EF029269}"/>
    <dgm:cxn modelId="{E126E4A6-8EF3-4DB6-8A65-364097258538}" type="presParOf" srcId="{1889CF81-CFA0-4A5F-B67B-618A952AAF18}" destId="{C06982DF-3CDF-4751-8C9D-CAF91929D1A3}" srcOrd="0" destOrd="0" presId="urn:microsoft.com/office/officeart/2005/8/layout/default"/>
    <dgm:cxn modelId="{57075886-5B64-45AA-B67F-5357F51040D6}" type="presParOf" srcId="{1889CF81-CFA0-4A5F-B67B-618A952AAF18}" destId="{34C757CC-AA2E-42C0-9B05-19B94885E6AC}" srcOrd="1" destOrd="0" presId="urn:microsoft.com/office/officeart/2005/8/layout/default"/>
    <dgm:cxn modelId="{6F50AE12-A5B5-4872-839B-4E7AE78827E4}" type="presParOf" srcId="{1889CF81-CFA0-4A5F-B67B-618A952AAF18}" destId="{44625B1F-849F-4B71-96F3-E875F40426F2}" srcOrd="2" destOrd="0" presId="urn:microsoft.com/office/officeart/2005/8/layout/default"/>
    <dgm:cxn modelId="{4BC5E10C-ACF4-4849-B52C-5A463EC647CA}" type="presParOf" srcId="{1889CF81-CFA0-4A5F-B67B-618A952AAF18}" destId="{5F20471E-515B-421C-A5BA-2BED3B681E4A}" srcOrd="3" destOrd="0" presId="urn:microsoft.com/office/officeart/2005/8/layout/default"/>
    <dgm:cxn modelId="{C9D0044C-3B88-4459-A540-2C4D0D416273}" type="presParOf" srcId="{1889CF81-CFA0-4A5F-B67B-618A952AAF18}" destId="{8F47A63A-BC6A-41AD-B542-F93BF288DC3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F5C818-26AD-400C-8A5A-F7DAAEDB157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9DCEF5-C68A-4640-A81C-77D73BD07EA3}">
      <dgm:prSet/>
      <dgm:spPr/>
      <dgm:t>
        <a:bodyPr/>
        <a:lstStyle/>
        <a:p>
          <a:pPr rtl="0"/>
          <a:r>
            <a:rPr lang="en-US" dirty="0" err="1"/>
            <a:t>Zainteresirati</a:t>
          </a:r>
          <a:r>
            <a:rPr lang="en-US" dirty="0"/>
            <a:t> </a:t>
          </a:r>
          <a:r>
            <a:rPr lang="en-US" dirty="0" err="1"/>
            <a:t>učenike</a:t>
          </a:r>
          <a:r>
            <a:rPr lang="en-US" dirty="0"/>
            <a:t> za </a:t>
          </a:r>
          <a:r>
            <a:rPr lang="en-US" dirty="0" err="1"/>
            <a:t>igre</a:t>
          </a:r>
          <a:r>
            <a:rPr lang="en-US" dirty="0"/>
            <a:t> </a:t>
          </a:r>
          <a:r>
            <a:rPr lang="en-US" dirty="0" err="1"/>
            <a:t>koje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u </a:t>
          </a:r>
          <a:r>
            <a:rPr lang="en-US" dirty="0" err="1"/>
            <a:t>djetinjstvu</a:t>
          </a:r>
          <a:r>
            <a:rPr lang="en-US" dirty="0"/>
            <a:t> </a:t>
          </a:r>
          <a:r>
            <a:rPr lang="en-US" dirty="0" err="1"/>
            <a:t>igrali</a:t>
          </a:r>
          <a:r>
            <a:rPr lang="en-US" dirty="0"/>
            <a:t> </a:t>
          </a:r>
          <a:r>
            <a:rPr lang="en-US" dirty="0" err="1"/>
            <a:t>njihovi</a:t>
          </a:r>
          <a:r>
            <a:rPr lang="en-US" dirty="0"/>
            <a:t> </a:t>
          </a:r>
          <a:r>
            <a:rPr lang="en-US" dirty="0" err="1"/>
            <a:t>roditelji</a:t>
          </a:r>
          <a:r>
            <a:rPr lang="en-US" dirty="0"/>
            <a:t>, bake</a:t>
          </a:r>
          <a:r>
            <a:rPr lang="en-US" dirty="0">
              <a:latin typeface="Corbel" panose="020B0503020204020204"/>
            </a:rPr>
            <a:t> </a:t>
          </a:r>
          <a:r>
            <a:rPr lang="en-US" dirty="0" err="1">
              <a:latin typeface="Corbel" panose="020B0503020204020204"/>
            </a:rPr>
            <a:t>i</a:t>
          </a:r>
          <a:r>
            <a:rPr lang="en-US" dirty="0"/>
            <a:t> </a:t>
          </a:r>
          <a:r>
            <a:rPr lang="en-US" dirty="0" err="1"/>
            <a:t>djedovi</a:t>
          </a:r>
          <a:r>
            <a:rPr lang="en-US" dirty="0"/>
            <a:t>, </a:t>
          </a:r>
          <a:r>
            <a:rPr lang="en-US" dirty="0" err="1"/>
            <a:t>pronaći</a:t>
          </a:r>
          <a:r>
            <a:rPr lang="en-US" dirty="0"/>
            <a:t> </a:t>
          </a:r>
          <a:r>
            <a:rPr lang="en-US" dirty="0" err="1"/>
            <a:t>slične</a:t>
          </a:r>
          <a:r>
            <a:rPr lang="en-US" dirty="0"/>
            <a:t> </a:t>
          </a:r>
          <a:r>
            <a:rPr lang="en-US" dirty="0" err="1"/>
            <a:t>igre</a:t>
          </a:r>
          <a:r>
            <a:rPr lang="en-US" dirty="0"/>
            <a:t> u </a:t>
          </a:r>
          <a:r>
            <a:rPr lang="en-US" dirty="0" err="1"/>
            <a:t>Ujedinjenom</a:t>
          </a:r>
          <a:r>
            <a:rPr lang="en-US" dirty="0"/>
            <a:t> </a:t>
          </a:r>
          <a:r>
            <a:rPr lang="en-US" dirty="0" err="1"/>
            <a:t>Kraljevstvu</a:t>
          </a:r>
          <a:endParaRPr lang="en-US" b="0" i="0" u="none" strike="noStrike" cap="none" baseline="0" noProof="0" dirty="0" err="1">
            <a:solidFill>
              <a:srgbClr val="010000"/>
            </a:solidFill>
            <a:latin typeface="Corbel"/>
          </a:endParaRPr>
        </a:p>
      </dgm:t>
    </dgm:pt>
    <dgm:pt modelId="{F1DD503F-9460-45C5-B485-01F9EC278C10}" type="parTrans" cxnId="{E7703C6D-37B6-4755-82F8-3D366C4DD1D9}">
      <dgm:prSet/>
      <dgm:spPr/>
      <dgm:t>
        <a:bodyPr/>
        <a:lstStyle/>
        <a:p>
          <a:endParaRPr lang="en-US"/>
        </a:p>
      </dgm:t>
    </dgm:pt>
    <dgm:pt modelId="{89FD78FA-5A3B-4C06-95AE-9BBEEA06FAA3}" type="sibTrans" cxnId="{E7703C6D-37B6-4755-82F8-3D366C4DD1D9}">
      <dgm:prSet/>
      <dgm:spPr/>
      <dgm:t>
        <a:bodyPr/>
        <a:lstStyle/>
        <a:p>
          <a:endParaRPr lang="en-US"/>
        </a:p>
      </dgm:t>
    </dgm:pt>
    <dgm:pt modelId="{657C2C38-72BB-4D05-934F-D873CE6A7667}">
      <dgm:prSet/>
      <dgm:spPr/>
      <dgm:t>
        <a:bodyPr/>
        <a:lstStyle/>
        <a:p>
          <a:r>
            <a:rPr lang="en-US" dirty="0" err="1"/>
            <a:t>Igrati</a:t>
          </a:r>
          <a:r>
            <a:rPr lang="en-US" dirty="0"/>
            <a:t> </a:t>
          </a:r>
          <a:r>
            <a:rPr lang="en-US" dirty="0" err="1"/>
            <a:t>igre</a:t>
          </a:r>
          <a:endParaRPr lang="en-US" dirty="0"/>
        </a:p>
      </dgm:t>
    </dgm:pt>
    <dgm:pt modelId="{B8F3D988-6A3B-4D69-A97F-B946CE0AF510}" type="parTrans" cxnId="{9FBD8457-F5CE-443B-977C-FDFC66718519}">
      <dgm:prSet/>
      <dgm:spPr/>
      <dgm:t>
        <a:bodyPr/>
        <a:lstStyle/>
        <a:p>
          <a:endParaRPr lang="en-US"/>
        </a:p>
      </dgm:t>
    </dgm:pt>
    <dgm:pt modelId="{767E524B-B05B-4C1E-83C3-53B831AF5B6D}" type="sibTrans" cxnId="{9FBD8457-F5CE-443B-977C-FDFC66718519}">
      <dgm:prSet/>
      <dgm:spPr/>
      <dgm:t>
        <a:bodyPr/>
        <a:lstStyle/>
        <a:p>
          <a:endParaRPr lang="en-US"/>
        </a:p>
      </dgm:t>
    </dgm:pt>
    <dgm:pt modelId="{35D4C758-70B1-4E37-BD39-0BB18D0E0306}">
      <dgm:prSet/>
      <dgm:spPr/>
      <dgm:t>
        <a:bodyPr/>
        <a:lstStyle/>
        <a:p>
          <a:r>
            <a:rPr lang="en-US" dirty="0" err="1"/>
            <a:t>Snimiti</a:t>
          </a:r>
          <a:r>
            <a:rPr lang="en-US" dirty="0"/>
            <a:t> video</a:t>
          </a:r>
        </a:p>
      </dgm:t>
    </dgm:pt>
    <dgm:pt modelId="{43926349-C593-4802-9E17-DB1F6EA0E1ED}" type="parTrans" cxnId="{FA6FD536-7DC7-41AE-A8D0-7052B390A431}">
      <dgm:prSet/>
      <dgm:spPr/>
      <dgm:t>
        <a:bodyPr/>
        <a:lstStyle/>
        <a:p>
          <a:endParaRPr lang="en-US"/>
        </a:p>
      </dgm:t>
    </dgm:pt>
    <dgm:pt modelId="{3881C3D0-62B2-45F5-A30F-8138F70A3171}" type="sibTrans" cxnId="{FA6FD536-7DC7-41AE-A8D0-7052B390A431}">
      <dgm:prSet/>
      <dgm:spPr/>
      <dgm:t>
        <a:bodyPr/>
        <a:lstStyle/>
        <a:p>
          <a:endParaRPr lang="en-US"/>
        </a:p>
      </dgm:t>
    </dgm:pt>
    <dgm:pt modelId="{1086477D-9BDC-4558-A43F-DC0690A13387}">
      <dgm:prSet/>
      <dgm:spPr/>
      <dgm:t>
        <a:bodyPr/>
        <a:lstStyle/>
        <a:p>
          <a:r>
            <a:rPr lang="en-US" err="1"/>
            <a:t>Aktivno</a:t>
          </a:r>
          <a:r>
            <a:rPr lang="en-US" dirty="0"/>
            <a:t> </a:t>
          </a:r>
          <a:r>
            <a:rPr lang="en-US" err="1"/>
            <a:t>koristiti</a:t>
          </a:r>
          <a:r>
            <a:rPr lang="en-US" dirty="0"/>
            <a:t> </a:t>
          </a:r>
          <a:r>
            <a:rPr lang="en-US" err="1"/>
            <a:t>engleski</a:t>
          </a:r>
          <a:r>
            <a:rPr lang="en-US" dirty="0"/>
            <a:t> </a:t>
          </a:r>
          <a:r>
            <a:rPr lang="en-US" err="1"/>
            <a:t>jezik</a:t>
          </a:r>
          <a:endParaRPr lang="en-US" dirty="0"/>
        </a:p>
      </dgm:t>
    </dgm:pt>
    <dgm:pt modelId="{7F8AAE0A-9963-461B-8B60-0DCC612D0FB6}" type="parTrans" cxnId="{B3568418-2CE6-46E1-89E7-3E27452B9858}">
      <dgm:prSet/>
      <dgm:spPr/>
      <dgm:t>
        <a:bodyPr/>
        <a:lstStyle/>
        <a:p>
          <a:endParaRPr lang="en-US"/>
        </a:p>
      </dgm:t>
    </dgm:pt>
    <dgm:pt modelId="{ADB5F321-3C35-404E-9BBF-036E05815867}" type="sibTrans" cxnId="{B3568418-2CE6-46E1-89E7-3E27452B9858}">
      <dgm:prSet/>
      <dgm:spPr/>
      <dgm:t>
        <a:bodyPr/>
        <a:lstStyle/>
        <a:p>
          <a:endParaRPr lang="en-US"/>
        </a:p>
      </dgm:t>
    </dgm:pt>
    <dgm:pt modelId="{5F85F486-5BC2-45C6-96D0-D30496BD9C1E}">
      <dgm:prSet phldr="0"/>
      <dgm:spPr/>
      <dgm:t>
        <a:bodyPr/>
        <a:lstStyle/>
        <a:p>
          <a:pPr rtl="0"/>
          <a:r>
            <a:rPr lang="en-US" dirty="0" err="1">
              <a:latin typeface="Corbel" panose="020B0503020204020204"/>
            </a:rPr>
            <a:t>Razvijati</a:t>
          </a:r>
          <a:r>
            <a:rPr lang="en-US" dirty="0">
              <a:latin typeface="Corbel" panose="020B0503020204020204"/>
            </a:rPr>
            <a:t> </a:t>
          </a:r>
          <a:r>
            <a:rPr lang="en-US" dirty="0" err="1">
              <a:latin typeface="Corbel" panose="020B0503020204020204"/>
            </a:rPr>
            <a:t>empatiju</a:t>
          </a:r>
          <a:r>
            <a:rPr lang="en-US" dirty="0">
              <a:latin typeface="Corbel" panose="020B0503020204020204"/>
            </a:rPr>
            <a:t>, </a:t>
          </a:r>
          <a:r>
            <a:rPr lang="en-US" dirty="0" err="1">
              <a:latin typeface="Corbel" panose="020B0503020204020204"/>
            </a:rPr>
            <a:t>prihvaćanje</a:t>
          </a:r>
          <a:r>
            <a:rPr lang="en-US" dirty="0">
              <a:latin typeface="Corbel" panose="020B0503020204020204"/>
            </a:rPr>
            <a:t> </a:t>
          </a:r>
          <a:r>
            <a:rPr lang="en-US" dirty="0" err="1">
              <a:latin typeface="Corbel" panose="020B0503020204020204"/>
            </a:rPr>
            <a:t>i</a:t>
          </a:r>
          <a:r>
            <a:rPr lang="en-US" dirty="0">
              <a:latin typeface="Corbel" panose="020B0503020204020204"/>
            </a:rPr>
            <a:t> </a:t>
          </a:r>
          <a:r>
            <a:rPr lang="en-US" dirty="0" err="1">
              <a:latin typeface="Corbel" panose="020B0503020204020204"/>
            </a:rPr>
            <a:t>uvažavanje</a:t>
          </a:r>
          <a:r>
            <a:rPr lang="en-US" dirty="0">
              <a:latin typeface="Corbel" panose="020B0503020204020204"/>
            </a:rPr>
            <a:t> </a:t>
          </a:r>
          <a:r>
            <a:rPr lang="en-US" dirty="0" err="1">
              <a:latin typeface="Corbel" panose="020B0503020204020204"/>
            </a:rPr>
            <a:t>drugih</a:t>
          </a:r>
          <a:r>
            <a:rPr lang="en-US" dirty="0">
              <a:latin typeface="Corbel" panose="020B0503020204020204"/>
            </a:rPr>
            <a:t> kultura</a:t>
          </a:r>
        </a:p>
      </dgm:t>
    </dgm:pt>
    <dgm:pt modelId="{2CC38A83-3828-454E-8907-4A76014F6B8A}" type="parTrans" cxnId="{FAD0913E-B6BF-4398-B815-A893EF85330A}">
      <dgm:prSet/>
      <dgm:spPr/>
    </dgm:pt>
    <dgm:pt modelId="{38B4BC84-99DD-4A32-BA46-4846679FCA3B}" type="sibTrans" cxnId="{FAD0913E-B6BF-4398-B815-A893EF85330A}">
      <dgm:prSet/>
      <dgm:spPr/>
    </dgm:pt>
    <dgm:pt modelId="{B088405F-218B-4094-B8A0-AC22342186FF}" type="pres">
      <dgm:prSet presAssocID="{FAF5C818-26AD-400C-8A5A-F7DAAEDB157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1B1F297-0892-4A6F-894E-464F2C94D71F}" type="pres">
      <dgm:prSet presAssocID="{FAF5C818-26AD-400C-8A5A-F7DAAEDB157E}" presName="dummyMaxCanvas" presStyleCnt="0">
        <dgm:presLayoutVars/>
      </dgm:prSet>
      <dgm:spPr/>
    </dgm:pt>
    <dgm:pt modelId="{E2860AF9-A391-4630-B532-83DD85D98A5D}" type="pres">
      <dgm:prSet presAssocID="{FAF5C818-26AD-400C-8A5A-F7DAAEDB157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1057F4-0A26-43F5-9BDB-4497E9A53A36}" type="pres">
      <dgm:prSet presAssocID="{FAF5C818-26AD-400C-8A5A-F7DAAEDB157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B4029F-BFFF-4068-B328-5A93AF9FC4F2}" type="pres">
      <dgm:prSet presAssocID="{FAF5C818-26AD-400C-8A5A-F7DAAEDB157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0287A16-12B4-4D14-80B1-B7FA2AB41308}" type="pres">
      <dgm:prSet presAssocID="{FAF5C818-26AD-400C-8A5A-F7DAAEDB157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F92C5FA-22D3-48C5-9036-935ADB236155}" type="pres">
      <dgm:prSet presAssocID="{FAF5C818-26AD-400C-8A5A-F7DAAEDB157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B28F6B-2631-4830-9EBF-759B20EA670A}" type="pres">
      <dgm:prSet presAssocID="{FAF5C818-26AD-400C-8A5A-F7DAAEDB157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0429F9-46A6-48E1-81A3-A773DB032A56}" type="pres">
      <dgm:prSet presAssocID="{FAF5C818-26AD-400C-8A5A-F7DAAEDB157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31DB085-2C7C-45F4-9512-921F7DB90285}" type="pres">
      <dgm:prSet presAssocID="{FAF5C818-26AD-400C-8A5A-F7DAAEDB157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2F8B1E5-3D8D-49E4-A973-8DD253F72A46}" type="pres">
      <dgm:prSet presAssocID="{FAF5C818-26AD-400C-8A5A-F7DAAEDB157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1655135-B928-436B-8B13-8F358BB2D721}" type="pres">
      <dgm:prSet presAssocID="{FAF5C818-26AD-400C-8A5A-F7DAAEDB157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E13D25D-BD59-4E8F-A02D-008C4C2C1B45}" type="pres">
      <dgm:prSet presAssocID="{FAF5C818-26AD-400C-8A5A-F7DAAEDB157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247F75B-B2BC-438A-8557-A7F087EBC1E8}" type="pres">
      <dgm:prSet presAssocID="{FAF5C818-26AD-400C-8A5A-F7DAAEDB157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E59393-E3DD-4D80-B553-A64D214BC573}" type="pres">
      <dgm:prSet presAssocID="{FAF5C818-26AD-400C-8A5A-F7DAAEDB157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33BB42-480D-4378-AB0E-CFFD9C2A13BA}" type="pres">
      <dgm:prSet presAssocID="{FAF5C818-26AD-400C-8A5A-F7DAAEDB157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3568418-2CE6-46E1-89E7-3E27452B9858}" srcId="{FAF5C818-26AD-400C-8A5A-F7DAAEDB157E}" destId="{1086477D-9BDC-4558-A43F-DC0690A13387}" srcOrd="3" destOrd="0" parTransId="{7F8AAE0A-9963-461B-8B60-0DCC612D0FB6}" sibTransId="{ADB5F321-3C35-404E-9BBF-036E05815867}"/>
    <dgm:cxn modelId="{F775428D-D75E-44AF-B8BD-1D591D963EAE}" type="presOf" srcId="{35D4C758-70B1-4E37-BD39-0BB18D0E0306}" destId="{A247F75B-B2BC-438A-8557-A7F087EBC1E8}" srcOrd="1" destOrd="0" presId="urn:microsoft.com/office/officeart/2005/8/layout/vProcess5"/>
    <dgm:cxn modelId="{FA6FD536-7DC7-41AE-A8D0-7052B390A431}" srcId="{FAF5C818-26AD-400C-8A5A-F7DAAEDB157E}" destId="{35D4C758-70B1-4E37-BD39-0BB18D0E0306}" srcOrd="2" destOrd="0" parTransId="{43926349-C593-4802-9E17-DB1F6EA0E1ED}" sibTransId="{3881C3D0-62B2-45F5-A30F-8138F70A3171}"/>
    <dgm:cxn modelId="{E7703C6D-37B6-4755-82F8-3D366C4DD1D9}" srcId="{FAF5C818-26AD-400C-8A5A-F7DAAEDB157E}" destId="{2C9DCEF5-C68A-4640-A81C-77D73BD07EA3}" srcOrd="0" destOrd="0" parTransId="{F1DD503F-9460-45C5-B485-01F9EC278C10}" sibTransId="{89FD78FA-5A3B-4C06-95AE-9BBEEA06FAA3}"/>
    <dgm:cxn modelId="{1223D056-7085-45A1-8D42-15767D26E8D0}" type="presOf" srcId="{5F85F486-5BC2-45C6-96D0-D30496BD9C1E}" destId="{AF92C5FA-22D3-48C5-9036-935ADB236155}" srcOrd="0" destOrd="0" presId="urn:microsoft.com/office/officeart/2005/8/layout/vProcess5"/>
    <dgm:cxn modelId="{5D97EA11-A18D-417A-8FE4-F2A8FBC77A8C}" type="presOf" srcId="{657C2C38-72BB-4D05-934F-D873CE6A7667}" destId="{7E13D25D-BD59-4E8F-A02D-008C4C2C1B45}" srcOrd="1" destOrd="0" presId="urn:microsoft.com/office/officeart/2005/8/layout/vProcess5"/>
    <dgm:cxn modelId="{0CB87CE0-2BE0-45F2-B479-609B73B410FF}" type="presOf" srcId="{767E524B-B05B-4C1E-83C3-53B831AF5B6D}" destId="{600429F9-46A6-48E1-81A3-A773DB032A56}" srcOrd="0" destOrd="0" presId="urn:microsoft.com/office/officeart/2005/8/layout/vProcess5"/>
    <dgm:cxn modelId="{25AB09A1-5CD5-469E-9BF7-4DFF9E50094D}" type="presOf" srcId="{1086477D-9BDC-4558-A43F-DC0690A13387}" destId="{D0287A16-12B4-4D14-80B1-B7FA2AB41308}" srcOrd="0" destOrd="0" presId="urn:microsoft.com/office/officeart/2005/8/layout/vProcess5"/>
    <dgm:cxn modelId="{CB6D12FA-518D-4D09-A446-957AAD2E1A42}" type="presOf" srcId="{657C2C38-72BB-4D05-934F-D873CE6A7667}" destId="{C91057F4-0A26-43F5-9BDB-4497E9A53A36}" srcOrd="0" destOrd="0" presId="urn:microsoft.com/office/officeart/2005/8/layout/vProcess5"/>
    <dgm:cxn modelId="{0431B9E1-2632-4B07-9C0D-345E25B800FD}" type="presOf" srcId="{2C9DCEF5-C68A-4640-A81C-77D73BD07EA3}" destId="{41655135-B928-436B-8B13-8F358BB2D721}" srcOrd="1" destOrd="0" presId="urn:microsoft.com/office/officeart/2005/8/layout/vProcess5"/>
    <dgm:cxn modelId="{B32E44C9-FD5B-426D-9C49-8D17AF678F1D}" type="presOf" srcId="{3881C3D0-62B2-45F5-A30F-8138F70A3171}" destId="{831DB085-2C7C-45F4-9512-921F7DB90285}" srcOrd="0" destOrd="0" presId="urn:microsoft.com/office/officeart/2005/8/layout/vProcess5"/>
    <dgm:cxn modelId="{34B599EB-417C-4854-8013-3799AA426981}" type="presOf" srcId="{1086477D-9BDC-4558-A43F-DC0690A13387}" destId="{31E59393-E3DD-4D80-B553-A64D214BC573}" srcOrd="1" destOrd="0" presId="urn:microsoft.com/office/officeart/2005/8/layout/vProcess5"/>
    <dgm:cxn modelId="{FAD0913E-B6BF-4398-B815-A893EF85330A}" srcId="{FAF5C818-26AD-400C-8A5A-F7DAAEDB157E}" destId="{5F85F486-5BC2-45C6-96D0-D30496BD9C1E}" srcOrd="4" destOrd="0" parTransId="{2CC38A83-3828-454E-8907-4A76014F6B8A}" sibTransId="{38B4BC84-99DD-4A32-BA46-4846679FCA3B}"/>
    <dgm:cxn modelId="{765B00D8-F599-4AA1-8373-57288FB72B05}" type="presOf" srcId="{ADB5F321-3C35-404E-9BBF-036E05815867}" destId="{32F8B1E5-3D8D-49E4-A973-8DD253F72A46}" srcOrd="0" destOrd="0" presId="urn:microsoft.com/office/officeart/2005/8/layout/vProcess5"/>
    <dgm:cxn modelId="{A7A196C7-DF8C-4E87-8DE5-99EDA056BE13}" type="presOf" srcId="{5F85F486-5BC2-45C6-96D0-D30496BD9C1E}" destId="{0633BB42-480D-4378-AB0E-CFFD9C2A13BA}" srcOrd="1" destOrd="0" presId="urn:microsoft.com/office/officeart/2005/8/layout/vProcess5"/>
    <dgm:cxn modelId="{49042876-8CBA-4967-BBBF-3B9F12EF7D32}" type="presOf" srcId="{35D4C758-70B1-4E37-BD39-0BB18D0E0306}" destId="{38B4029F-BFFF-4068-B328-5A93AF9FC4F2}" srcOrd="0" destOrd="0" presId="urn:microsoft.com/office/officeart/2005/8/layout/vProcess5"/>
    <dgm:cxn modelId="{F79032C8-1811-4C45-B879-F24F915D53CB}" type="presOf" srcId="{2C9DCEF5-C68A-4640-A81C-77D73BD07EA3}" destId="{E2860AF9-A391-4630-B532-83DD85D98A5D}" srcOrd="0" destOrd="0" presId="urn:microsoft.com/office/officeart/2005/8/layout/vProcess5"/>
    <dgm:cxn modelId="{772DAD24-06FF-4745-BA07-6FACF13575C7}" type="presOf" srcId="{89FD78FA-5A3B-4C06-95AE-9BBEEA06FAA3}" destId="{1BB28F6B-2631-4830-9EBF-759B20EA670A}" srcOrd="0" destOrd="0" presId="urn:microsoft.com/office/officeart/2005/8/layout/vProcess5"/>
    <dgm:cxn modelId="{9FBD8457-F5CE-443B-977C-FDFC66718519}" srcId="{FAF5C818-26AD-400C-8A5A-F7DAAEDB157E}" destId="{657C2C38-72BB-4D05-934F-D873CE6A7667}" srcOrd="1" destOrd="0" parTransId="{B8F3D988-6A3B-4D69-A97F-B946CE0AF510}" sibTransId="{767E524B-B05B-4C1E-83C3-53B831AF5B6D}"/>
    <dgm:cxn modelId="{939CB7E3-E396-42E2-BE6D-273E74DFC5E0}" type="presOf" srcId="{FAF5C818-26AD-400C-8A5A-F7DAAEDB157E}" destId="{B088405F-218B-4094-B8A0-AC22342186FF}" srcOrd="0" destOrd="0" presId="urn:microsoft.com/office/officeart/2005/8/layout/vProcess5"/>
    <dgm:cxn modelId="{C6C3382C-35D3-4BB7-AAEB-4E99CE2A77F7}" type="presParOf" srcId="{B088405F-218B-4094-B8A0-AC22342186FF}" destId="{11B1F297-0892-4A6F-894E-464F2C94D71F}" srcOrd="0" destOrd="0" presId="urn:microsoft.com/office/officeart/2005/8/layout/vProcess5"/>
    <dgm:cxn modelId="{3FF72A33-833C-46F9-8C2B-BC53F8F3E94F}" type="presParOf" srcId="{B088405F-218B-4094-B8A0-AC22342186FF}" destId="{E2860AF9-A391-4630-B532-83DD85D98A5D}" srcOrd="1" destOrd="0" presId="urn:microsoft.com/office/officeart/2005/8/layout/vProcess5"/>
    <dgm:cxn modelId="{880A1C2A-88F8-48D8-84EB-B1D4A92BFDCB}" type="presParOf" srcId="{B088405F-218B-4094-B8A0-AC22342186FF}" destId="{C91057F4-0A26-43F5-9BDB-4497E9A53A36}" srcOrd="2" destOrd="0" presId="urn:microsoft.com/office/officeart/2005/8/layout/vProcess5"/>
    <dgm:cxn modelId="{A324B68F-9637-41AE-82B0-1C4DEEED9CF0}" type="presParOf" srcId="{B088405F-218B-4094-B8A0-AC22342186FF}" destId="{38B4029F-BFFF-4068-B328-5A93AF9FC4F2}" srcOrd="3" destOrd="0" presId="urn:microsoft.com/office/officeart/2005/8/layout/vProcess5"/>
    <dgm:cxn modelId="{C70B55D0-D95D-4D48-AFE0-DE01CC5DF88E}" type="presParOf" srcId="{B088405F-218B-4094-B8A0-AC22342186FF}" destId="{D0287A16-12B4-4D14-80B1-B7FA2AB41308}" srcOrd="4" destOrd="0" presId="urn:microsoft.com/office/officeart/2005/8/layout/vProcess5"/>
    <dgm:cxn modelId="{776007F7-9894-4CCD-8E1D-B20FF57C8B5A}" type="presParOf" srcId="{B088405F-218B-4094-B8A0-AC22342186FF}" destId="{AF92C5FA-22D3-48C5-9036-935ADB236155}" srcOrd="5" destOrd="0" presId="urn:microsoft.com/office/officeart/2005/8/layout/vProcess5"/>
    <dgm:cxn modelId="{B0E288B2-FDE6-4AB4-A5E4-942056DA73D4}" type="presParOf" srcId="{B088405F-218B-4094-B8A0-AC22342186FF}" destId="{1BB28F6B-2631-4830-9EBF-759B20EA670A}" srcOrd="6" destOrd="0" presId="urn:microsoft.com/office/officeart/2005/8/layout/vProcess5"/>
    <dgm:cxn modelId="{20F450AD-DCE5-40A8-BDE6-ED994C512405}" type="presParOf" srcId="{B088405F-218B-4094-B8A0-AC22342186FF}" destId="{600429F9-46A6-48E1-81A3-A773DB032A56}" srcOrd="7" destOrd="0" presId="urn:microsoft.com/office/officeart/2005/8/layout/vProcess5"/>
    <dgm:cxn modelId="{B28F3E72-E29F-42AA-9056-B1DC9B003E05}" type="presParOf" srcId="{B088405F-218B-4094-B8A0-AC22342186FF}" destId="{831DB085-2C7C-45F4-9512-921F7DB90285}" srcOrd="8" destOrd="0" presId="urn:microsoft.com/office/officeart/2005/8/layout/vProcess5"/>
    <dgm:cxn modelId="{A2D21AD0-48F9-4ABA-8CDD-E2A6BD2F1D15}" type="presParOf" srcId="{B088405F-218B-4094-B8A0-AC22342186FF}" destId="{32F8B1E5-3D8D-49E4-A973-8DD253F72A46}" srcOrd="9" destOrd="0" presId="urn:microsoft.com/office/officeart/2005/8/layout/vProcess5"/>
    <dgm:cxn modelId="{9BA23065-C4AF-46BE-8EB0-187393A821E7}" type="presParOf" srcId="{B088405F-218B-4094-B8A0-AC22342186FF}" destId="{41655135-B928-436B-8B13-8F358BB2D721}" srcOrd="10" destOrd="0" presId="urn:microsoft.com/office/officeart/2005/8/layout/vProcess5"/>
    <dgm:cxn modelId="{0FCC130D-346C-4082-A03D-B2F6613156BC}" type="presParOf" srcId="{B088405F-218B-4094-B8A0-AC22342186FF}" destId="{7E13D25D-BD59-4E8F-A02D-008C4C2C1B45}" srcOrd="11" destOrd="0" presId="urn:microsoft.com/office/officeart/2005/8/layout/vProcess5"/>
    <dgm:cxn modelId="{8842F729-33E4-4BE9-A38E-24A1DD4CF889}" type="presParOf" srcId="{B088405F-218B-4094-B8A0-AC22342186FF}" destId="{A247F75B-B2BC-438A-8557-A7F087EBC1E8}" srcOrd="12" destOrd="0" presId="urn:microsoft.com/office/officeart/2005/8/layout/vProcess5"/>
    <dgm:cxn modelId="{FFF9425E-7071-461C-BC99-8C08DED29460}" type="presParOf" srcId="{B088405F-218B-4094-B8A0-AC22342186FF}" destId="{31E59393-E3DD-4D80-B553-A64D214BC573}" srcOrd="13" destOrd="0" presId="urn:microsoft.com/office/officeart/2005/8/layout/vProcess5"/>
    <dgm:cxn modelId="{EBC4BA4A-E6BB-4E7D-8F4C-8FC7A5065615}" type="presParOf" srcId="{B088405F-218B-4094-B8A0-AC22342186FF}" destId="{0633BB42-480D-4378-AB0E-CFFD9C2A13B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BB226D-3FE0-4034-BDAA-96228E9853C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AA642C6-EFE1-47C0-984B-5A19678D3236}">
      <dgm:prSet/>
      <dgm:spPr/>
      <dgm:t>
        <a:bodyPr/>
        <a:lstStyle/>
        <a:p>
          <a:r>
            <a:rPr lang="en-US"/>
            <a:t>Osmišljavanje projekta</a:t>
          </a:r>
        </a:p>
      </dgm:t>
    </dgm:pt>
    <dgm:pt modelId="{E4D5B410-1588-4857-A838-2A5FD7AB033D}" type="parTrans" cxnId="{90BA0E48-CEEC-418E-93FE-D39189C572C7}">
      <dgm:prSet/>
      <dgm:spPr/>
      <dgm:t>
        <a:bodyPr/>
        <a:lstStyle/>
        <a:p>
          <a:endParaRPr lang="en-US"/>
        </a:p>
      </dgm:t>
    </dgm:pt>
    <dgm:pt modelId="{FE45F4FC-8E1A-4E15-9FB9-EC7903C02088}" type="sibTrans" cxnId="{90BA0E48-CEEC-418E-93FE-D39189C572C7}">
      <dgm:prSet/>
      <dgm:spPr/>
      <dgm:t>
        <a:bodyPr/>
        <a:lstStyle/>
        <a:p>
          <a:endParaRPr lang="en-US"/>
        </a:p>
      </dgm:t>
    </dgm:pt>
    <dgm:pt modelId="{57D4C4A8-E01A-4009-9AFD-1770C7ABDFEC}">
      <dgm:prSet/>
      <dgm:spPr/>
      <dgm:t>
        <a:bodyPr/>
        <a:lstStyle/>
        <a:p>
          <a:r>
            <a:rPr lang="en-US"/>
            <a:t>Istraživanje (razgovor s roditeljima, bakama i djedovima, pretraživanje interneta)</a:t>
          </a:r>
        </a:p>
      </dgm:t>
    </dgm:pt>
    <dgm:pt modelId="{9894CB33-85D3-4D30-A53E-E69AC66A62F3}" type="parTrans" cxnId="{7DCECAC6-CC4F-4BC9-831C-6AFEE0837276}">
      <dgm:prSet/>
      <dgm:spPr/>
      <dgm:t>
        <a:bodyPr/>
        <a:lstStyle/>
        <a:p>
          <a:endParaRPr lang="en-US"/>
        </a:p>
      </dgm:t>
    </dgm:pt>
    <dgm:pt modelId="{F6069A39-C96C-4EF4-83BE-1814D0F1E28A}" type="sibTrans" cxnId="{7DCECAC6-CC4F-4BC9-831C-6AFEE0837276}">
      <dgm:prSet/>
      <dgm:spPr/>
      <dgm:t>
        <a:bodyPr/>
        <a:lstStyle/>
        <a:p>
          <a:endParaRPr lang="en-US"/>
        </a:p>
      </dgm:t>
    </dgm:pt>
    <dgm:pt modelId="{C5279F03-7B9D-4B96-8AEF-D1577A1A6CDD}">
      <dgm:prSet/>
      <dgm:spPr/>
      <dgm:t>
        <a:bodyPr/>
        <a:lstStyle/>
        <a:p>
          <a:r>
            <a:rPr lang="en-US"/>
            <a:t>Odabir igara</a:t>
          </a:r>
        </a:p>
      </dgm:t>
    </dgm:pt>
    <dgm:pt modelId="{9B7DBB6F-712C-406F-82D0-8CEC22125416}" type="parTrans" cxnId="{4F1F47B5-DB9C-40B8-AC75-9DE8A3ABDD8C}">
      <dgm:prSet/>
      <dgm:spPr/>
      <dgm:t>
        <a:bodyPr/>
        <a:lstStyle/>
        <a:p>
          <a:endParaRPr lang="en-US"/>
        </a:p>
      </dgm:t>
    </dgm:pt>
    <dgm:pt modelId="{0C8932F9-BDD8-4061-828A-2CB7EF430680}" type="sibTrans" cxnId="{4F1F47B5-DB9C-40B8-AC75-9DE8A3ABDD8C}">
      <dgm:prSet/>
      <dgm:spPr/>
      <dgm:t>
        <a:bodyPr/>
        <a:lstStyle/>
        <a:p>
          <a:endParaRPr lang="en-US"/>
        </a:p>
      </dgm:t>
    </dgm:pt>
    <dgm:pt modelId="{92BD4E00-3D50-43D9-8F8A-2965ADEC6737}">
      <dgm:prSet/>
      <dgm:spPr/>
      <dgm:t>
        <a:bodyPr/>
        <a:lstStyle/>
        <a:p>
          <a:r>
            <a:rPr lang="en-US"/>
            <a:t>Dogovor scena</a:t>
          </a:r>
        </a:p>
      </dgm:t>
    </dgm:pt>
    <dgm:pt modelId="{A3082B8C-DF2B-49D7-8CA8-27DC8C0DB2C9}" type="parTrans" cxnId="{C9325085-8A1C-421D-BEA8-D61FF641397D}">
      <dgm:prSet/>
      <dgm:spPr/>
      <dgm:t>
        <a:bodyPr/>
        <a:lstStyle/>
        <a:p>
          <a:endParaRPr lang="en-US"/>
        </a:p>
      </dgm:t>
    </dgm:pt>
    <dgm:pt modelId="{52E450EF-7CD7-49E7-8847-08A58F6EA4DE}" type="sibTrans" cxnId="{C9325085-8A1C-421D-BEA8-D61FF641397D}">
      <dgm:prSet/>
      <dgm:spPr/>
      <dgm:t>
        <a:bodyPr/>
        <a:lstStyle/>
        <a:p>
          <a:endParaRPr lang="en-US"/>
        </a:p>
      </dgm:t>
    </dgm:pt>
    <dgm:pt modelId="{3D51CF21-6B05-4C41-853D-422FC71BC374}">
      <dgm:prSet/>
      <dgm:spPr/>
      <dgm:t>
        <a:bodyPr/>
        <a:lstStyle/>
        <a:p>
          <a:r>
            <a:rPr lang="en-US"/>
            <a:t>Snimanje</a:t>
          </a:r>
        </a:p>
      </dgm:t>
    </dgm:pt>
    <dgm:pt modelId="{5BD3F75C-85C2-464C-99D7-C373410FFCB5}" type="parTrans" cxnId="{18AF8A62-E609-4ABD-B271-426E51F61484}">
      <dgm:prSet/>
      <dgm:spPr/>
      <dgm:t>
        <a:bodyPr/>
        <a:lstStyle/>
        <a:p>
          <a:endParaRPr lang="en-US"/>
        </a:p>
      </dgm:t>
    </dgm:pt>
    <dgm:pt modelId="{205CD6E3-9140-4472-A90D-FCEF7A3C3DF4}" type="sibTrans" cxnId="{18AF8A62-E609-4ABD-B271-426E51F61484}">
      <dgm:prSet/>
      <dgm:spPr/>
      <dgm:t>
        <a:bodyPr/>
        <a:lstStyle/>
        <a:p>
          <a:endParaRPr lang="en-US"/>
        </a:p>
      </dgm:t>
    </dgm:pt>
    <dgm:pt modelId="{04BF4B13-7BEE-4B80-9DC2-F4C2EE428FF8}">
      <dgm:prSet/>
      <dgm:spPr/>
      <dgm:t>
        <a:bodyPr/>
        <a:lstStyle/>
        <a:p>
          <a:r>
            <a:rPr lang="en-US"/>
            <a:t>Pregled materijala</a:t>
          </a:r>
        </a:p>
      </dgm:t>
    </dgm:pt>
    <dgm:pt modelId="{E527A77F-5D2D-498C-89B6-A8CDA7CF3401}" type="parTrans" cxnId="{2C7618D8-97DF-4272-961E-4A9026A0694E}">
      <dgm:prSet/>
      <dgm:spPr/>
      <dgm:t>
        <a:bodyPr/>
        <a:lstStyle/>
        <a:p>
          <a:endParaRPr lang="en-US"/>
        </a:p>
      </dgm:t>
    </dgm:pt>
    <dgm:pt modelId="{C3FC01F8-025A-4142-9927-842B7774AED1}" type="sibTrans" cxnId="{2C7618D8-97DF-4272-961E-4A9026A0694E}">
      <dgm:prSet/>
      <dgm:spPr/>
      <dgm:t>
        <a:bodyPr/>
        <a:lstStyle/>
        <a:p>
          <a:endParaRPr lang="en-US"/>
        </a:p>
      </dgm:t>
    </dgm:pt>
    <dgm:pt modelId="{DBCA7C46-4C59-4B7B-B74B-763A3F599989}">
      <dgm:prSet/>
      <dgm:spPr/>
      <dgm:t>
        <a:bodyPr/>
        <a:lstStyle/>
        <a:p>
          <a:r>
            <a:rPr lang="en-US"/>
            <a:t>Montiranje videa</a:t>
          </a:r>
        </a:p>
      </dgm:t>
    </dgm:pt>
    <dgm:pt modelId="{954F28AD-9425-4886-94C6-CDC22656CD4E}" type="parTrans" cxnId="{3D1C1A22-C591-4D34-A02B-8259C44F6B9D}">
      <dgm:prSet/>
      <dgm:spPr/>
      <dgm:t>
        <a:bodyPr/>
        <a:lstStyle/>
        <a:p>
          <a:endParaRPr lang="en-US"/>
        </a:p>
      </dgm:t>
    </dgm:pt>
    <dgm:pt modelId="{21A93EE9-9371-4E7A-9882-31007CCB2AA3}" type="sibTrans" cxnId="{3D1C1A22-C591-4D34-A02B-8259C44F6B9D}">
      <dgm:prSet/>
      <dgm:spPr/>
      <dgm:t>
        <a:bodyPr/>
        <a:lstStyle/>
        <a:p>
          <a:endParaRPr lang="en-US"/>
        </a:p>
      </dgm:t>
    </dgm:pt>
    <dgm:pt modelId="{A93F0195-9AE6-4D0F-BD1F-91A1C60754C1}" type="pres">
      <dgm:prSet presAssocID="{8ABB226D-3FE0-4034-BDAA-96228E9853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48C51A8-8AA8-4E7E-9A42-949F54D684F0}" type="pres">
      <dgm:prSet presAssocID="{BAA642C6-EFE1-47C0-984B-5A19678D3236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A7B2A5-DEAD-4305-BB21-633E14B3C1F7}" type="pres">
      <dgm:prSet presAssocID="{FE45F4FC-8E1A-4E15-9FB9-EC7903C02088}" presName="spacer" presStyleCnt="0"/>
      <dgm:spPr/>
    </dgm:pt>
    <dgm:pt modelId="{666D7504-2DE2-439F-846F-80379C8DB3DD}" type="pres">
      <dgm:prSet presAssocID="{57D4C4A8-E01A-4009-9AFD-1770C7ABDFE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2ED3B17-4C57-4D5F-97F3-B31883F2EDCF}" type="pres">
      <dgm:prSet presAssocID="{F6069A39-C96C-4EF4-83BE-1814D0F1E28A}" presName="spacer" presStyleCnt="0"/>
      <dgm:spPr/>
    </dgm:pt>
    <dgm:pt modelId="{3ABE1EC1-9C94-4FD9-8BBC-29761EEC2E4E}" type="pres">
      <dgm:prSet presAssocID="{C5279F03-7B9D-4B96-8AEF-D1577A1A6CDD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6AA6F26-AAF6-411D-AEA8-F361886AB8A2}" type="pres">
      <dgm:prSet presAssocID="{0C8932F9-BDD8-4061-828A-2CB7EF430680}" presName="spacer" presStyleCnt="0"/>
      <dgm:spPr/>
    </dgm:pt>
    <dgm:pt modelId="{5C18BD61-9C98-4628-A471-F1B18683A665}" type="pres">
      <dgm:prSet presAssocID="{92BD4E00-3D50-43D9-8F8A-2965ADEC6737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077C187-2EB0-4161-BFCA-05AEBC426BEE}" type="pres">
      <dgm:prSet presAssocID="{52E450EF-7CD7-49E7-8847-08A58F6EA4DE}" presName="spacer" presStyleCnt="0"/>
      <dgm:spPr/>
    </dgm:pt>
    <dgm:pt modelId="{F28C56B4-4B04-4AF8-8B82-8CBA75489310}" type="pres">
      <dgm:prSet presAssocID="{3D51CF21-6B05-4C41-853D-422FC71BC37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F095FF-A13C-443C-8279-B8F512C887F3}" type="pres">
      <dgm:prSet presAssocID="{205CD6E3-9140-4472-A90D-FCEF7A3C3DF4}" presName="spacer" presStyleCnt="0"/>
      <dgm:spPr/>
    </dgm:pt>
    <dgm:pt modelId="{261AF6FB-EBBC-42FC-B25A-275D14B40CE7}" type="pres">
      <dgm:prSet presAssocID="{04BF4B13-7BEE-4B80-9DC2-F4C2EE428FF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7F4767-F5B2-47EB-90EE-FD1BCB483FAC}" type="pres">
      <dgm:prSet presAssocID="{C3FC01F8-025A-4142-9927-842B7774AED1}" presName="spacer" presStyleCnt="0"/>
      <dgm:spPr/>
    </dgm:pt>
    <dgm:pt modelId="{56EBFDFA-B80B-4830-8881-5809991964B4}" type="pres">
      <dgm:prSet presAssocID="{DBCA7C46-4C59-4B7B-B74B-763A3F59998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F5F85A5-9A88-4744-BF8E-B7A97F4A5D1A}" type="presOf" srcId="{57D4C4A8-E01A-4009-9AFD-1770C7ABDFEC}" destId="{666D7504-2DE2-439F-846F-80379C8DB3DD}" srcOrd="0" destOrd="0" presId="urn:microsoft.com/office/officeart/2005/8/layout/vList2"/>
    <dgm:cxn modelId="{4F1F47B5-DB9C-40B8-AC75-9DE8A3ABDD8C}" srcId="{8ABB226D-3FE0-4034-BDAA-96228E9853C3}" destId="{C5279F03-7B9D-4B96-8AEF-D1577A1A6CDD}" srcOrd="2" destOrd="0" parTransId="{9B7DBB6F-712C-406F-82D0-8CEC22125416}" sibTransId="{0C8932F9-BDD8-4061-828A-2CB7EF430680}"/>
    <dgm:cxn modelId="{75650345-536A-4081-8639-5DE63C9B18E6}" type="presOf" srcId="{04BF4B13-7BEE-4B80-9DC2-F4C2EE428FF8}" destId="{261AF6FB-EBBC-42FC-B25A-275D14B40CE7}" srcOrd="0" destOrd="0" presId="urn:microsoft.com/office/officeart/2005/8/layout/vList2"/>
    <dgm:cxn modelId="{7DCECAC6-CC4F-4BC9-831C-6AFEE0837276}" srcId="{8ABB226D-3FE0-4034-BDAA-96228E9853C3}" destId="{57D4C4A8-E01A-4009-9AFD-1770C7ABDFEC}" srcOrd="1" destOrd="0" parTransId="{9894CB33-85D3-4D30-A53E-E69AC66A62F3}" sibTransId="{F6069A39-C96C-4EF4-83BE-1814D0F1E28A}"/>
    <dgm:cxn modelId="{A5A7A85E-738D-4706-AA35-3D502D5FC84B}" type="presOf" srcId="{3D51CF21-6B05-4C41-853D-422FC71BC374}" destId="{F28C56B4-4B04-4AF8-8B82-8CBA75489310}" srcOrd="0" destOrd="0" presId="urn:microsoft.com/office/officeart/2005/8/layout/vList2"/>
    <dgm:cxn modelId="{FB58824F-7536-4DDF-8D01-7AF28A88F1AD}" type="presOf" srcId="{BAA642C6-EFE1-47C0-984B-5A19678D3236}" destId="{D48C51A8-8AA8-4E7E-9A42-949F54D684F0}" srcOrd="0" destOrd="0" presId="urn:microsoft.com/office/officeart/2005/8/layout/vList2"/>
    <dgm:cxn modelId="{82DE7EF4-B500-4569-AF39-070641D3FD35}" type="presOf" srcId="{C5279F03-7B9D-4B96-8AEF-D1577A1A6CDD}" destId="{3ABE1EC1-9C94-4FD9-8BBC-29761EEC2E4E}" srcOrd="0" destOrd="0" presId="urn:microsoft.com/office/officeart/2005/8/layout/vList2"/>
    <dgm:cxn modelId="{AE0A0326-3D0E-4815-8794-EF9F3BA87C41}" type="presOf" srcId="{92BD4E00-3D50-43D9-8F8A-2965ADEC6737}" destId="{5C18BD61-9C98-4628-A471-F1B18683A665}" srcOrd="0" destOrd="0" presId="urn:microsoft.com/office/officeart/2005/8/layout/vList2"/>
    <dgm:cxn modelId="{90BA0E48-CEEC-418E-93FE-D39189C572C7}" srcId="{8ABB226D-3FE0-4034-BDAA-96228E9853C3}" destId="{BAA642C6-EFE1-47C0-984B-5A19678D3236}" srcOrd="0" destOrd="0" parTransId="{E4D5B410-1588-4857-A838-2A5FD7AB033D}" sibTransId="{FE45F4FC-8E1A-4E15-9FB9-EC7903C02088}"/>
    <dgm:cxn modelId="{C9325085-8A1C-421D-BEA8-D61FF641397D}" srcId="{8ABB226D-3FE0-4034-BDAA-96228E9853C3}" destId="{92BD4E00-3D50-43D9-8F8A-2965ADEC6737}" srcOrd="3" destOrd="0" parTransId="{A3082B8C-DF2B-49D7-8CA8-27DC8C0DB2C9}" sibTransId="{52E450EF-7CD7-49E7-8847-08A58F6EA4DE}"/>
    <dgm:cxn modelId="{18AF8A62-E609-4ABD-B271-426E51F61484}" srcId="{8ABB226D-3FE0-4034-BDAA-96228E9853C3}" destId="{3D51CF21-6B05-4C41-853D-422FC71BC374}" srcOrd="4" destOrd="0" parTransId="{5BD3F75C-85C2-464C-99D7-C373410FFCB5}" sibTransId="{205CD6E3-9140-4472-A90D-FCEF7A3C3DF4}"/>
    <dgm:cxn modelId="{2C7618D8-97DF-4272-961E-4A9026A0694E}" srcId="{8ABB226D-3FE0-4034-BDAA-96228E9853C3}" destId="{04BF4B13-7BEE-4B80-9DC2-F4C2EE428FF8}" srcOrd="5" destOrd="0" parTransId="{E527A77F-5D2D-498C-89B6-A8CDA7CF3401}" sibTransId="{C3FC01F8-025A-4142-9927-842B7774AED1}"/>
    <dgm:cxn modelId="{3D1C1A22-C591-4D34-A02B-8259C44F6B9D}" srcId="{8ABB226D-3FE0-4034-BDAA-96228E9853C3}" destId="{DBCA7C46-4C59-4B7B-B74B-763A3F599989}" srcOrd="6" destOrd="0" parTransId="{954F28AD-9425-4886-94C6-CDC22656CD4E}" sibTransId="{21A93EE9-9371-4E7A-9882-31007CCB2AA3}"/>
    <dgm:cxn modelId="{32742708-A615-4C6F-854E-E063796A8C3B}" type="presOf" srcId="{8ABB226D-3FE0-4034-BDAA-96228E9853C3}" destId="{A93F0195-9AE6-4D0F-BD1F-91A1C60754C1}" srcOrd="0" destOrd="0" presId="urn:microsoft.com/office/officeart/2005/8/layout/vList2"/>
    <dgm:cxn modelId="{5EE40161-9B2A-4239-82FA-366766FB60A0}" type="presOf" srcId="{DBCA7C46-4C59-4B7B-B74B-763A3F599989}" destId="{56EBFDFA-B80B-4830-8881-5809991964B4}" srcOrd="0" destOrd="0" presId="urn:microsoft.com/office/officeart/2005/8/layout/vList2"/>
    <dgm:cxn modelId="{109DDEE9-1B17-4768-B783-7F9DE7BBA9D2}" type="presParOf" srcId="{A93F0195-9AE6-4D0F-BD1F-91A1C60754C1}" destId="{D48C51A8-8AA8-4E7E-9A42-949F54D684F0}" srcOrd="0" destOrd="0" presId="urn:microsoft.com/office/officeart/2005/8/layout/vList2"/>
    <dgm:cxn modelId="{1812C9E0-5DA7-4A84-AA46-A27691742657}" type="presParOf" srcId="{A93F0195-9AE6-4D0F-BD1F-91A1C60754C1}" destId="{EAA7B2A5-DEAD-4305-BB21-633E14B3C1F7}" srcOrd="1" destOrd="0" presId="urn:microsoft.com/office/officeart/2005/8/layout/vList2"/>
    <dgm:cxn modelId="{8024724C-D0A0-4CBC-891C-3BADCA28E52A}" type="presParOf" srcId="{A93F0195-9AE6-4D0F-BD1F-91A1C60754C1}" destId="{666D7504-2DE2-439F-846F-80379C8DB3DD}" srcOrd="2" destOrd="0" presId="urn:microsoft.com/office/officeart/2005/8/layout/vList2"/>
    <dgm:cxn modelId="{DCE0242E-6DB8-454A-B551-EFF222C9AB3C}" type="presParOf" srcId="{A93F0195-9AE6-4D0F-BD1F-91A1C60754C1}" destId="{E2ED3B17-4C57-4D5F-97F3-B31883F2EDCF}" srcOrd="3" destOrd="0" presId="urn:microsoft.com/office/officeart/2005/8/layout/vList2"/>
    <dgm:cxn modelId="{1EA9B966-4A8A-4BC4-B033-B67A570BBF0E}" type="presParOf" srcId="{A93F0195-9AE6-4D0F-BD1F-91A1C60754C1}" destId="{3ABE1EC1-9C94-4FD9-8BBC-29761EEC2E4E}" srcOrd="4" destOrd="0" presId="urn:microsoft.com/office/officeart/2005/8/layout/vList2"/>
    <dgm:cxn modelId="{3A61A55C-6FC2-42AF-8578-46CB16F14809}" type="presParOf" srcId="{A93F0195-9AE6-4D0F-BD1F-91A1C60754C1}" destId="{F6AA6F26-AAF6-411D-AEA8-F361886AB8A2}" srcOrd="5" destOrd="0" presId="urn:microsoft.com/office/officeart/2005/8/layout/vList2"/>
    <dgm:cxn modelId="{7E768D16-BB50-435D-845A-CC9BBD61A601}" type="presParOf" srcId="{A93F0195-9AE6-4D0F-BD1F-91A1C60754C1}" destId="{5C18BD61-9C98-4628-A471-F1B18683A665}" srcOrd="6" destOrd="0" presId="urn:microsoft.com/office/officeart/2005/8/layout/vList2"/>
    <dgm:cxn modelId="{CFC932A0-6BF8-4A4C-AAF0-8564B1749361}" type="presParOf" srcId="{A93F0195-9AE6-4D0F-BD1F-91A1C60754C1}" destId="{3077C187-2EB0-4161-BFCA-05AEBC426BEE}" srcOrd="7" destOrd="0" presId="urn:microsoft.com/office/officeart/2005/8/layout/vList2"/>
    <dgm:cxn modelId="{648F43AE-2D2A-4C7E-A537-57346AA7AA26}" type="presParOf" srcId="{A93F0195-9AE6-4D0F-BD1F-91A1C60754C1}" destId="{F28C56B4-4B04-4AF8-8B82-8CBA75489310}" srcOrd="8" destOrd="0" presId="urn:microsoft.com/office/officeart/2005/8/layout/vList2"/>
    <dgm:cxn modelId="{D46F8F68-1FAF-49A7-A5D4-E22E7A3CD2C5}" type="presParOf" srcId="{A93F0195-9AE6-4D0F-BD1F-91A1C60754C1}" destId="{C4F095FF-A13C-443C-8279-B8F512C887F3}" srcOrd="9" destOrd="0" presId="urn:microsoft.com/office/officeart/2005/8/layout/vList2"/>
    <dgm:cxn modelId="{C0B12D7D-46D9-40C4-BC60-77FD4C045FE2}" type="presParOf" srcId="{A93F0195-9AE6-4D0F-BD1F-91A1C60754C1}" destId="{261AF6FB-EBBC-42FC-B25A-275D14B40CE7}" srcOrd="10" destOrd="0" presId="urn:microsoft.com/office/officeart/2005/8/layout/vList2"/>
    <dgm:cxn modelId="{9FC30562-71B3-4CAD-90B1-AAEB9978A329}" type="presParOf" srcId="{A93F0195-9AE6-4D0F-BD1F-91A1C60754C1}" destId="{1C7F4767-F5B2-47EB-90EE-FD1BCB483FAC}" srcOrd="11" destOrd="0" presId="urn:microsoft.com/office/officeart/2005/8/layout/vList2"/>
    <dgm:cxn modelId="{DE236E61-9FA5-4E7F-BAAB-22B4C11298ED}" type="presParOf" srcId="{A93F0195-9AE6-4D0F-BD1F-91A1C60754C1}" destId="{56EBFDFA-B80B-4830-8881-5809991964B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6FA8C4-EC03-4411-A793-6265BAD7F69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759B7D-7D23-478A-8C5E-A5E1C62CE103}">
      <dgm:prSet/>
      <dgm:spPr/>
      <dgm:t>
        <a:bodyPr/>
        <a:lstStyle/>
        <a:p>
          <a:r>
            <a:rPr lang="en-US"/>
            <a:t>Ispred škole</a:t>
          </a:r>
        </a:p>
      </dgm:t>
    </dgm:pt>
    <dgm:pt modelId="{A65F9E56-5EFD-477E-AA94-2F6A0CACF4CE}" type="parTrans" cxnId="{D16F2E21-E677-4B93-96FA-7D940DF1215B}">
      <dgm:prSet/>
      <dgm:spPr/>
      <dgm:t>
        <a:bodyPr/>
        <a:lstStyle/>
        <a:p>
          <a:endParaRPr lang="en-US"/>
        </a:p>
      </dgm:t>
    </dgm:pt>
    <dgm:pt modelId="{6BE56ED4-8908-46E1-BAF9-ACA3DDC60080}" type="sibTrans" cxnId="{D16F2E21-E677-4B93-96FA-7D940DF1215B}">
      <dgm:prSet/>
      <dgm:spPr/>
      <dgm:t>
        <a:bodyPr/>
        <a:lstStyle/>
        <a:p>
          <a:endParaRPr lang="en-US"/>
        </a:p>
      </dgm:t>
    </dgm:pt>
    <dgm:pt modelId="{88B8C583-DA26-4423-9B50-3B770B894CF6}">
      <dgm:prSet/>
      <dgm:spPr/>
      <dgm:t>
        <a:bodyPr/>
        <a:lstStyle/>
        <a:p>
          <a:r>
            <a:rPr lang="en-US"/>
            <a:t>U dvorištu crkve</a:t>
          </a:r>
        </a:p>
      </dgm:t>
    </dgm:pt>
    <dgm:pt modelId="{AF03C46A-90B0-4F6C-AFDF-78E50D4BD8B7}" type="parTrans" cxnId="{E75882B3-671A-443F-93AE-4495433580E2}">
      <dgm:prSet/>
      <dgm:spPr/>
      <dgm:t>
        <a:bodyPr/>
        <a:lstStyle/>
        <a:p>
          <a:endParaRPr lang="en-US"/>
        </a:p>
      </dgm:t>
    </dgm:pt>
    <dgm:pt modelId="{42D3EA28-735A-41A5-BA83-5066716FE031}" type="sibTrans" cxnId="{E75882B3-671A-443F-93AE-4495433580E2}">
      <dgm:prSet/>
      <dgm:spPr/>
      <dgm:t>
        <a:bodyPr/>
        <a:lstStyle/>
        <a:p>
          <a:endParaRPr lang="en-US"/>
        </a:p>
      </dgm:t>
    </dgm:pt>
    <dgm:pt modelId="{0B043FFC-B671-4166-98EB-FE78E3B666D5}">
      <dgm:prSet/>
      <dgm:spPr/>
      <dgm:t>
        <a:bodyPr/>
        <a:lstStyle/>
        <a:p>
          <a:r>
            <a:rPr lang="en-US"/>
            <a:t>U parku</a:t>
          </a:r>
        </a:p>
      </dgm:t>
    </dgm:pt>
    <dgm:pt modelId="{5721429C-91FD-451F-B39B-B5E983470014}" type="parTrans" cxnId="{17A39AE8-5524-42F5-B24C-CC91C21F6F4F}">
      <dgm:prSet/>
      <dgm:spPr/>
      <dgm:t>
        <a:bodyPr/>
        <a:lstStyle/>
        <a:p>
          <a:endParaRPr lang="en-US"/>
        </a:p>
      </dgm:t>
    </dgm:pt>
    <dgm:pt modelId="{7BFF379D-C35F-4B41-B5D6-ACCF87EE0847}" type="sibTrans" cxnId="{17A39AE8-5524-42F5-B24C-CC91C21F6F4F}">
      <dgm:prSet/>
      <dgm:spPr/>
      <dgm:t>
        <a:bodyPr/>
        <a:lstStyle/>
        <a:p>
          <a:endParaRPr lang="en-US"/>
        </a:p>
      </dgm:t>
    </dgm:pt>
    <dgm:pt modelId="{ED9B1F12-80B1-43C1-BA7B-CCDB79D4D083}" type="pres">
      <dgm:prSet presAssocID="{AA6FA8C4-EC03-4411-A793-6265BAD7F6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14CF26F-D018-42B9-BE7E-72D57367D262}" type="pres">
      <dgm:prSet presAssocID="{AA6FA8C4-EC03-4411-A793-6265BAD7F692}" presName="dummyMaxCanvas" presStyleCnt="0">
        <dgm:presLayoutVars/>
      </dgm:prSet>
      <dgm:spPr/>
    </dgm:pt>
    <dgm:pt modelId="{E661F792-E315-458E-B13A-2B3C4F8C8044}" type="pres">
      <dgm:prSet presAssocID="{AA6FA8C4-EC03-4411-A793-6265BAD7F69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86E866A-2524-4F77-B3A8-914E1A98D3A2}" type="pres">
      <dgm:prSet presAssocID="{AA6FA8C4-EC03-4411-A793-6265BAD7F69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C5E88F-9EB6-4526-BB92-196DB09A3E2E}" type="pres">
      <dgm:prSet presAssocID="{AA6FA8C4-EC03-4411-A793-6265BAD7F69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FBFA40A-3DDD-45D9-A3A4-D6993636CA84}" type="pres">
      <dgm:prSet presAssocID="{AA6FA8C4-EC03-4411-A793-6265BAD7F69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F59C54E-C660-49C8-A51B-9AB6DC8B9484}" type="pres">
      <dgm:prSet presAssocID="{AA6FA8C4-EC03-4411-A793-6265BAD7F69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B9CCB7E-74A8-4501-A8B2-C45487EB6198}" type="pres">
      <dgm:prSet presAssocID="{AA6FA8C4-EC03-4411-A793-6265BAD7F69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3C4B209-C8A2-4B19-A870-E53D6D5265BC}" type="pres">
      <dgm:prSet presAssocID="{AA6FA8C4-EC03-4411-A793-6265BAD7F69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FA80D68-BE38-4A24-9CB7-70A3728E8614}" type="pres">
      <dgm:prSet presAssocID="{AA6FA8C4-EC03-4411-A793-6265BAD7F69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16F2E21-E677-4B93-96FA-7D940DF1215B}" srcId="{AA6FA8C4-EC03-4411-A793-6265BAD7F692}" destId="{E9759B7D-7D23-478A-8C5E-A5E1C62CE103}" srcOrd="0" destOrd="0" parTransId="{A65F9E56-5EFD-477E-AA94-2F6A0CACF4CE}" sibTransId="{6BE56ED4-8908-46E1-BAF9-ACA3DDC60080}"/>
    <dgm:cxn modelId="{17A39AE8-5524-42F5-B24C-CC91C21F6F4F}" srcId="{AA6FA8C4-EC03-4411-A793-6265BAD7F692}" destId="{0B043FFC-B671-4166-98EB-FE78E3B666D5}" srcOrd="2" destOrd="0" parTransId="{5721429C-91FD-451F-B39B-B5E983470014}" sibTransId="{7BFF379D-C35F-4B41-B5D6-ACCF87EE0847}"/>
    <dgm:cxn modelId="{97940198-16A6-4614-AA97-99ED6BCC6F19}" type="presOf" srcId="{AA6FA8C4-EC03-4411-A793-6265BAD7F692}" destId="{ED9B1F12-80B1-43C1-BA7B-CCDB79D4D083}" srcOrd="0" destOrd="0" presId="urn:microsoft.com/office/officeart/2005/8/layout/vProcess5"/>
    <dgm:cxn modelId="{F69712F7-007C-408E-AD2C-BB80194185E6}" type="presOf" srcId="{88B8C583-DA26-4423-9B50-3B770B894CF6}" destId="{83C4B209-C8A2-4B19-A870-E53D6D5265BC}" srcOrd="1" destOrd="0" presId="urn:microsoft.com/office/officeart/2005/8/layout/vProcess5"/>
    <dgm:cxn modelId="{B29A7EFD-A4AE-4B03-A5DE-C4BB4C4DB06C}" type="presOf" srcId="{E9759B7D-7D23-478A-8C5E-A5E1C62CE103}" destId="{E661F792-E315-458E-B13A-2B3C4F8C8044}" srcOrd="0" destOrd="0" presId="urn:microsoft.com/office/officeart/2005/8/layout/vProcess5"/>
    <dgm:cxn modelId="{1E5C183B-8E63-4891-8FA3-7F352B35ED9E}" type="presOf" srcId="{88B8C583-DA26-4423-9B50-3B770B894CF6}" destId="{D86E866A-2524-4F77-B3A8-914E1A98D3A2}" srcOrd="0" destOrd="0" presId="urn:microsoft.com/office/officeart/2005/8/layout/vProcess5"/>
    <dgm:cxn modelId="{E75882B3-671A-443F-93AE-4495433580E2}" srcId="{AA6FA8C4-EC03-4411-A793-6265BAD7F692}" destId="{88B8C583-DA26-4423-9B50-3B770B894CF6}" srcOrd="1" destOrd="0" parTransId="{AF03C46A-90B0-4F6C-AFDF-78E50D4BD8B7}" sibTransId="{42D3EA28-735A-41A5-BA83-5066716FE031}"/>
    <dgm:cxn modelId="{E75CA7CD-A76F-465B-AAC6-2161DEAB7066}" type="presOf" srcId="{0B043FFC-B671-4166-98EB-FE78E3B666D5}" destId="{6FA80D68-BE38-4A24-9CB7-70A3728E8614}" srcOrd="1" destOrd="0" presId="urn:microsoft.com/office/officeart/2005/8/layout/vProcess5"/>
    <dgm:cxn modelId="{6EF02062-EEAE-4FE5-8103-FA9EA6D33AAB}" type="presOf" srcId="{42D3EA28-735A-41A5-BA83-5066716FE031}" destId="{1F59C54E-C660-49C8-A51B-9AB6DC8B9484}" srcOrd="0" destOrd="0" presId="urn:microsoft.com/office/officeart/2005/8/layout/vProcess5"/>
    <dgm:cxn modelId="{EC918714-5A8C-44F1-9660-A961C5BCE295}" type="presOf" srcId="{6BE56ED4-8908-46E1-BAF9-ACA3DDC60080}" destId="{1FBFA40A-3DDD-45D9-A3A4-D6993636CA84}" srcOrd="0" destOrd="0" presId="urn:microsoft.com/office/officeart/2005/8/layout/vProcess5"/>
    <dgm:cxn modelId="{BF16BB54-AA0B-4156-901C-4126C507F64A}" type="presOf" srcId="{0B043FFC-B671-4166-98EB-FE78E3B666D5}" destId="{EBC5E88F-9EB6-4526-BB92-196DB09A3E2E}" srcOrd="0" destOrd="0" presId="urn:microsoft.com/office/officeart/2005/8/layout/vProcess5"/>
    <dgm:cxn modelId="{7CB1E60A-B215-471C-B55E-04A0D75AD800}" type="presOf" srcId="{E9759B7D-7D23-478A-8C5E-A5E1C62CE103}" destId="{BB9CCB7E-74A8-4501-A8B2-C45487EB6198}" srcOrd="1" destOrd="0" presId="urn:microsoft.com/office/officeart/2005/8/layout/vProcess5"/>
    <dgm:cxn modelId="{FFF8D644-7E3E-40CB-A85D-2E441780D446}" type="presParOf" srcId="{ED9B1F12-80B1-43C1-BA7B-CCDB79D4D083}" destId="{614CF26F-D018-42B9-BE7E-72D57367D262}" srcOrd="0" destOrd="0" presId="urn:microsoft.com/office/officeart/2005/8/layout/vProcess5"/>
    <dgm:cxn modelId="{19777D0D-E8C0-403B-8EF0-65AAED080870}" type="presParOf" srcId="{ED9B1F12-80B1-43C1-BA7B-CCDB79D4D083}" destId="{E661F792-E315-458E-B13A-2B3C4F8C8044}" srcOrd="1" destOrd="0" presId="urn:microsoft.com/office/officeart/2005/8/layout/vProcess5"/>
    <dgm:cxn modelId="{8903FF17-E57C-4B86-8FEC-8C50F0D6A5B1}" type="presParOf" srcId="{ED9B1F12-80B1-43C1-BA7B-CCDB79D4D083}" destId="{D86E866A-2524-4F77-B3A8-914E1A98D3A2}" srcOrd="2" destOrd="0" presId="urn:microsoft.com/office/officeart/2005/8/layout/vProcess5"/>
    <dgm:cxn modelId="{B318C375-B176-4B8A-8A56-2BC2B4A64CF4}" type="presParOf" srcId="{ED9B1F12-80B1-43C1-BA7B-CCDB79D4D083}" destId="{EBC5E88F-9EB6-4526-BB92-196DB09A3E2E}" srcOrd="3" destOrd="0" presId="urn:microsoft.com/office/officeart/2005/8/layout/vProcess5"/>
    <dgm:cxn modelId="{49800600-F366-4E4A-92C7-52540800B6F2}" type="presParOf" srcId="{ED9B1F12-80B1-43C1-BA7B-CCDB79D4D083}" destId="{1FBFA40A-3DDD-45D9-A3A4-D6993636CA84}" srcOrd="4" destOrd="0" presId="urn:microsoft.com/office/officeart/2005/8/layout/vProcess5"/>
    <dgm:cxn modelId="{52D16720-5A42-4F62-BBC7-77EC962C5B7C}" type="presParOf" srcId="{ED9B1F12-80B1-43C1-BA7B-CCDB79D4D083}" destId="{1F59C54E-C660-49C8-A51B-9AB6DC8B9484}" srcOrd="5" destOrd="0" presId="urn:microsoft.com/office/officeart/2005/8/layout/vProcess5"/>
    <dgm:cxn modelId="{936348AE-9612-437C-967E-7255F12C0EA0}" type="presParOf" srcId="{ED9B1F12-80B1-43C1-BA7B-CCDB79D4D083}" destId="{BB9CCB7E-74A8-4501-A8B2-C45487EB6198}" srcOrd="6" destOrd="0" presId="urn:microsoft.com/office/officeart/2005/8/layout/vProcess5"/>
    <dgm:cxn modelId="{1B3EBBDE-53CF-4938-9281-185BAB507EFD}" type="presParOf" srcId="{ED9B1F12-80B1-43C1-BA7B-CCDB79D4D083}" destId="{83C4B209-C8A2-4B19-A870-E53D6D5265BC}" srcOrd="7" destOrd="0" presId="urn:microsoft.com/office/officeart/2005/8/layout/vProcess5"/>
    <dgm:cxn modelId="{38A8461C-78E9-4DE2-B7F8-D76C9E14B776}" type="presParOf" srcId="{ED9B1F12-80B1-43C1-BA7B-CCDB79D4D083}" destId="{6FA80D68-BE38-4A24-9CB7-70A3728E861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0E197F-4E30-4C5E-9176-9A08A0A0D573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36319D-F17C-49E8-AB9C-DA28AE369807}">
      <dgm:prSet/>
      <dgm:spPr/>
      <dgm:t>
        <a:bodyPr/>
        <a:lstStyle/>
        <a:p>
          <a:pPr>
            <a:defRPr b="1"/>
          </a:pPr>
          <a:r>
            <a:rPr lang="en-US" dirty="0"/>
            <a:t>2017</a:t>
          </a:r>
        </a:p>
      </dgm:t>
    </dgm:pt>
    <dgm:pt modelId="{1012A50A-5AA7-423C-8A32-21FA35941BAA}" type="parTrans" cxnId="{EA039BFB-46C5-4C18-B88F-6D3026B702D6}">
      <dgm:prSet/>
      <dgm:spPr/>
      <dgm:t>
        <a:bodyPr/>
        <a:lstStyle/>
        <a:p>
          <a:endParaRPr lang="en-US"/>
        </a:p>
      </dgm:t>
    </dgm:pt>
    <dgm:pt modelId="{42FFE9E1-6A3D-457F-A207-CB5AA66B82D6}" type="sibTrans" cxnId="{EA039BFB-46C5-4C18-B88F-6D3026B702D6}">
      <dgm:prSet/>
      <dgm:spPr/>
      <dgm:t>
        <a:bodyPr/>
        <a:lstStyle/>
        <a:p>
          <a:endParaRPr lang="en-US"/>
        </a:p>
      </dgm:t>
    </dgm:pt>
    <dgm:pt modelId="{B01CC4BB-E508-4F49-9362-3E066B1FAA41}">
      <dgm:prSet/>
      <dgm:spPr/>
      <dgm:t>
        <a:bodyPr/>
        <a:lstStyle/>
        <a:p>
          <a:r>
            <a:rPr lang="en-US" dirty="0" err="1"/>
            <a:t>Lipanj</a:t>
          </a:r>
          <a:r>
            <a:rPr lang="en-US" dirty="0"/>
            <a:t> 2017.</a:t>
          </a:r>
        </a:p>
      </dgm:t>
    </dgm:pt>
    <dgm:pt modelId="{73D965A6-39A2-4729-B03C-10F747B6277B}" type="parTrans" cxnId="{56696E7E-60D2-4CB4-AA0D-41007C63EF12}">
      <dgm:prSet/>
      <dgm:spPr/>
      <dgm:t>
        <a:bodyPr/>
        <a:lstStyle/>
        <a:p>
          <a:endParaRPr lang="en-US"/>
        </a:p>
      </dgm:t>
    </dgm:pt>
    <dgm:pt modelId="{5D6DCCE6-1A9F-410E-A452-465C6CC7750C}" type="sibTrans" cxnId="{56696E7E-60D2-4CB4-AA0D-41007C63EF12}">
      <dgm:prSet/>
      <dgm:spPr/>
      <dgm:t>
        <a:bodyPr/>
        <a:lstStyle/>
        <a:p>
          <a:endParaRPr lang="en-US"/>
        </a:p>
      </dgm:t>
    </dgm:pt>
    <dgm:pt modelId="{B835EFC5-1448-4A59-90A3-3E3C93FD25AA}">
      <dgm:prSet/>
      <dgm:spPr/>
      <dgm:t>
        <a:bodyPr/>
        <a:lstStyle/>
        <a:p>
          <a:pPr>
            <a:defRPr b="1"/>
          </a:pPr>
          <a:r>
            <a:rPr lang="en-US" dirty="0"/>
            <a:t>2019</a:t>
          </a:r>
        </a:p>
      </dgm:t>
    </dgm:pt>
    <dgm:pt modelId="{40A60BDE-2735-4A62-873A-FA4141A4B964}" type="parTrans" cxnId="{FFB71DDA-6A11-4A1E-87D4-2A968B7B84E0}">
      <dgm:prSet/>
      <dgm:spPr/>
      <dgm:t>
        <a:bodyPr/>
        <a:lstStyle/>
        <a:p>
          <a:endParaRPr lang="en-US"/>
        </a:p>
      </dgm:t>
    </dgm:pt>
    <dgm:pt modelId="{71D890DF-FE3F-47C7-8853-6345D19133FC}" type="sibTrans" cxnId="{FFB71DDA-6A11-4A1E-87D4-2A968B7B84E0}">
      <dgm:prSet/>
      <dgm:spPr/>
      <dgm:t>
        <a:bodyPr/>
        <a:lstStyle/>
        <a:p>
          <a:endParaRPr lang="en-US"/>
        </a:p>
      </dgm:t>
    </dgm:pt>
    <dgm:pt modelId="{25BAF327-8BEA-44F2-B95C-2B5D23EC2979}">
      <dgm:prSet/>
      <dgm:spPr/>
      <dgm:t>
        <a:bodyPr/>
        <a:lstStyle/>
        <a:p>
          <a:r>
            <a:rPr lang="en-US" dirty="0" err="1"/>
            <a:t>Lipanj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srpanj</a:t>
          </a:r>
          <a:r>
            <a:rPr lang="en-US" dirty="0"/>
            <a:t> 2019.</a:t>
          </a:r>
        </a:p>
      </dgm:t>
    </dgm:pt>
    <dgm:pt modelId="{C059FC7F-370B-4352-B47E-D98A8CA21A3D}" type="parTrans" cxnId="{3BB68A22-9384-4846-88A5-7823A87BFEEE}">
      <dgm:prSet/>
      <dgm:spPr/>
      <dgm:t>
        <a:bodyPr/>
        <a:lstStyle/>
        <a:p>
          <a:endParaRPr lang="en-US"/>
        </a:p>
      </dgm:t>
    </dgm:pt>
    <dgm:pt modelId="{CCE24009-E8B4-4F6A-9BDD-E86537CF3639}" type="sibTrans" cxnId="{3BB68A22-9384-4846-88A5-7823A87BFEEE}">
      <dgm:prSet/>
      <dgm:spPr/>
      <dgm:t>
        <a:bodyPr/>
        <a:lstStyle/>
        <a:p>
          <a:endParaRPr lang="en-US"/>
        </a:p>
      </dgm:t>
    </dgm:pt>
    <dgm:pt modelId="{EF28BF3A-AE5C-4C60-90B4-A908C7ADCFC2}" type="pres">
      <dgm:prSet presAssocID="{680E197F-4E30-4C5E-9176-9A08A0A0D573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14B99C4C-A973-48BC-8068-CF727498DE7F}" type="pres">
      <dgm:prSet presAssocID="{680E197F-4E30-4C5E-9176-9A08A0A0D573}" presName="divider" presStyleLbl="fgAcc1" presStyleIdx="0" presStyleCnt="1"/>
      <dgm:spPr/>
    </dgm:pt>
    <dgm:pt modelId="{8242E81C-FE13-4ACE-BE00-D5335E06FFEF}" type="pres">
      <dgm:prSet presAssocID="{680E197F-4E30-4C5E-9176-9A08A0A0D573}" presName="nodes" presStyleCnt="0">
        <dgm:presLayoutVars>
          <dgm:chMax/>
          <dgm:chPref/>
          <dgm:animLvl val="lvl"/>
        </dgm:presLayoutVars>
      </dgm:prSet>
      <dgm:spPr/>
    </dgm:pt>
    <dgm:pt modelId="{EFE5335B-F60B-4AB3-8293-51E3AC2CAA61}" type="pres">
      <dgm:prSet presAssocID="{1136319D-F17C-49E8-AB9C-DA28AE369807}" presName="composite" presStyleCnt="0"/>
      <dgm:spPr/>
    </dgm:pt>
    <dgm:pt modelId="{B224555C-6392-4D2C-A649-37187F8383C1}" type="pres">
      <dgm:prSet presAssocID="{1136319D-F17C-49E8-AB9C-DA28AE369807}" presName="L1TextContainer" presStyleLbl="align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11D236B-F9BF-45D6-B071-7A9E7F13739F}" type="pres">
      <dgm:prSet presAssocID="{1136319D-F17C-49E8-AB9C-DA28AE369807}" presName="L2TextContainerWrapper" presStyleCnt="0">
        <dgm:presLayoutVars>
          <dgm:bulletEnabled val="1"/>
        </dgm:presLayoutVars>
      </dgm:prSet>
      <dgm:spPr/>
    </dgm:pt>
    <dgm:pt modelId="{363B2D70-BBC1-492C-B103-68F72E86FE94}" type="pres">
      <dgm:prSet presAssocID="{1136319D-F17C-49E8-AB9C-DA28AE369807}" presName="L2TextContainer" presStyleLbl="bgAccFollowNode1" presStyleIdx="0" presStyleCnt="2"/>
      <dgm:spPr/>
      <dgm:t>
        <a:bodyPr/>
        <a:lstStyle/>
        <a:p>
          <a:endParaRPr lang="hr-HR"/>
        </a:p>
      </dgm:t>
    </dgm:pt>
    <dgm:pt modelId="{82C9D78B-3422-42B3-9655-FE08FC258329}" type="pres">
      <dgm:prSet presAssocID="{1136319D-F17C-49E8-AB9C-DA28AE369807}" presName="FlexibleEmptyPlaceHolder" presStyleCnt="0"/>
      <dgm:spPr/>
    </dgm:pt>
    <dgm:pt modelId="{D0048AC8-FDEC-417E-A02A-6CD94C85A83A}" type="pres">
      <dgm:prSet presAssocID="{1136319D-F17C-49E8-AB9C-DA28AE369807}" presName="ConnectLine" presStyleLbl="sibTrans1D1" presStyleIdx="0" presStyleCnt="2"/>
      <dgm:spPr/>
    </dgm:pt>
    <dgm:pt modelId="{AE888746-CA3C-403B-8234-F01909153DA2}" type="pres">
      <dgm:prSet presAssocID="{1136319D-F17C-49E8-AB9C-DA28AE369807}" presName="ConnectorPoint" presStyleLbl="node1" presStyleIdx="0" presStyleCnt="2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2340267-BADD-44D5-B3DB-70CB05E1374A}" type="pres">
      <dgm:prSet presAssocID="{1136319D-F17C-49E8-AB9C-DA28AE369807}" presName="EmptyPlaceHolder" presStyleCnt="0"/>
      <dgm:spPr/>
    </dgm:pt>
    <dgm:pt modelId="{41F1065D-09F8-41B4-AF0E-58E4B6B23CDB}" type="pres">
      <dgm:prSet presAssocID="{42FFE9E1-6A3D-457F-A207-CB5AA66B82D6}" presName="spaceBetweenRectangles" presStyleCnt="0"/>
      <dgm:spPr/>
    </dgm:pt>
    <dgm:pt modelId="{F23F59D7-F45B-45EC-8122-62980A19B7D5}" type="pres">
      <dgm:prSet presAssocID="{B835EFC5-1448-4A59-90A3-3E3C93FD25AA}" presName="composite" presStyleCnt="0"/>
      <dgm:spPr/>
    </dgm:pt>
    <dgm:pt modelId="{1EBFB52E-2201-442C-AA3D-B0909F0A2F97}" type="pres">
      <dgm:prSet presAssocID="{B835EFC5-1448-4A59-90A3-3E3C93FD25AA}" presName="L1TextContainer" presStyleLbl="align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6A0E974-53F1-43AF-8F3A-9E94116203DA}" type="pres">
      <dgm:prSet presAssocID="{B835EFC5-1448-4A59-90A3-3E3C93FD25AA}" presName="L2TextContainerWrapper" presStyleCnt="0">
        <dgm:presLayoutVars>
          <dgm:bulletEnabled val="1"/>
        </dgm:presLayoutVars>
      </dgm:prSet>
      <dgm:spPr/>
    </dgm:pt>
    <dgm:pt modelId="{861A1B90-E193-42FB-8CCA-53E7EAD054A7}" type="pres">
      <dgm:prSet presAssocID="{B835EFC5-1448-4A59-90A3-3E3C93FD25AA}" presName="L2TextContainer" presStyleLbl="bgAccFollowNode1" presStyleIdx="1" presStyleCnt="2"/>
      <dgm:spPr/>
      <dgm:t>
        <a:bodyPr/>
        <a:lstStyle/>
        <a:p>
          <a:endParaRPr lang="hr-HR"/>
        </a:p>
      </dgm:t>
    </dgm:pt>
    <dgm:pt modelId="{0447AEE5-67B5-4732-B6BE-3A8550C7F52D}" type="pres">
      <dgm:prSet presAssocID="{B835EFC5-1448-4A59-90A3-3E3C93FD25AA}" presName="FlexibleEmptyPlaceHolder" presStyleCnt="0"/>
      <dgm:spPr/>
    </dgm:pt>
    <dgm:pt modelId="{423A5D02-979F-4880-A00B-3ADABB71D274}" type="pres">
      <dgm:prSet presAssocID="{B835EFC5-1448-4A59-90A3-3E3C93FD25AA}" presName="ConnectLine" presStyleLbl="sibTrans1D1" presStyleIdx="1" presStyleCnt="2"/>
      <dgm:spPr/>
    </dgm:pt>
    <dgm:pt modelId="{605C2F73-74DF-4325-BDF1-17B0C006137F}" type="pres">
      <dgm:prSet presAssocID="{B835EFC5-1448-4A59-90A3-3E3C93FD25AA}" presName="ConnectorPoint" presStyleLbl="node1" presStyleIdx="1" presStyleCnt="2"/>
      <dgm:spPr>
        <a:solidFill>
          <a:schemeClr val="accent2">
            <a:hueOff val="-3593961"/>
            <a:satOff val="24722"/>
            <a:lumOff val="2744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14A6729-1139-4E11-AA73-A829235263CC}" type="pres">
      <dgm:prSet presAssocID="{B835EFC5-1448-4A59-90A3-3E3C93FD25AA}" presName="EmptyPlaceHolder" presStyleCnt="0"/>
      <dgm:spPr/>
    </dgm:pt>
  </dgm:ptLst>
  <dgm:cxnLst>
    <dgm:cxn modelId="{FFB71DDA-6A11-4A1E-87D4-2A968B7B84E0}" srcId="{680E197F-4E30-4C5E-9176-9A08A0A0D573}" destId="{B835EFC5-1448-4A59-90A3-3E3C93FD25AA}" srcOrd="1" destOrd="0" parTransId="{40A60BDE-2735-4A62-873A-FA4141A4B964}" sibTransId="{71D890DF-FE3F-47C7-8853-6345D19133FC}"/>
    <dgm:cxn modelId="{3BB68A22-9384-4846-88A5-7823A87BFEEE}" srcId="{B835EFC5-1448-4A59-90A3-3E3C93FD25AA}" destId="{25BAF327-8BEA-44F2-B95C-2B5D23EC2979}" srcOrd="0" destOrd="0" parTransId="{C059FC7F-370B-4352-B47E-D98A8CA21A3D}" sibTransId="{CCE24009-E8B4-4F6A-9BDD-E86537CF3639}"/>
    <dgm:cxn modelId="{EA039BFB-46C5-4C18-B88F-6D3026B702D6}" srcId="{680E197F-4E30-4C5E-9176-9A08A0A0D573}" destId="{1136319D-F17C-49E8-AB9C-DA28AE369807}" srcOrd="0" destOrd="0" parTransId="{1012A50A-5AA7-423C-8A32-21FA35941BAA}" sibTransId="{42FFE9E1-6A3D-457F-A207-CB5AA66B82D6}"/>
    <dgm:cxn modelId="{56696E7E-60D2-4CB4-AA0D-41007C63EF12}" srcId="{1136319D-F17C-49E8-AB9C-DA28AE369807}" destId="{B01CC4BB-E508-4F49-9362-3E066B1FAA41}" srcOrd="0" destOrd="0" parTransId="{73D965A6-39A2-4729-B03C-10F747B6277B}" sibTransId="{5D6DCCE6-1A9F-410E-A452-465C6CC7750C}"/>
    <dgm:cxn modelId="{E7B5291D-E95B-4BB2-AD96-0FCC6657B811}" type="presOf" srcId="{680E197F-4E30-4C5E-9176-9A08A0A0D573}" destId="{EF28BF3A-AE5C-4C60-90B4-A908C7ADCFC2}" srcOrd="0" destOrd="0" presId="urn:microsoft.com/office/officeart/2017/3/layout/HorizontalLabelsTimeline"/>
    <dgm:cxn modelId="{73AD99B0-126A-4865-94F7-9F5D7CAC1ED5}" type="presOf" srcId="{B835EFC5-1448-4A59-90A3-3E3C93FD25AA}" destId="{1EBFB52E-2201-442C-AA3D-B0909F0A2F97}" srcOrd="0" destOrd="0" presId="urn:microsoft.com/office/officeart/2017/3/layout/HorizontalLabelsTimeline"/>
    <dgm:cxn modelId="{5BCD5C50-1982-4062-9B97-E4692B4A11C9}" type="presOf" srcId="{25BAF327-8BEA-44F2-B95C-2B5D23EC2979}" destId="{861A1B90-E193-42FB-8CCA-53E7EAD054A7}" srcOrd="0" destOrd="0" presId="urn:microsoft.com/office/officeart/2017/3/layout/HorizontalLabelsTimeline"/>
    <dgm:cxn modelId="{6543C446-D003-49A2-BBEA-68B98CA87F1B}" type="presOf" srcId="{B01CC4BB-E508-4F49-9362-3E066B1FAA41}" destId="{363B2D70-BBC1-492C-B103-68F72E86FE94}" srcOrd="0" destOrd="0" presId="urn:microsoft.com/office/officeart/2017/3/layout/HorizontalLabelsTimeline"/>
    <dgm:cxn modelId="{3A47107D-C52D-4F53-8914-C52288E89ED9}" type="presOf" srcId="{1136319D-F17C-49E8-AB9C-DA28AE369807}" destId="{B224555C-6392-4D2C-A649-37187F8383C1}" srcOrd="0" destOrd="0" presId="urn:microsoft.com/office/officeart/2017/3/layout/HorizontalLabelsTimeline"/>
    <dgm:cxn modelId="{ACF31618-A786-4DF6-A290-FF7F455BF694}" type="presParOf" srcId="{EF28BF3A-AE5C-4C60-90B4-A908C7ADCFC2}" destId="{14B99C4C-A973-48BC-8068-CF727498DE7F}" srcOrd="0" destOrd="0" presId="urn:microsoft.com/office/officeart/2017/3/layout/HorizontalLabelsTimeline"/>
    <dgm:cxn modelId="{C36011BA-DBEE-4A61-A70D-B34DEF4241E6}" type="presParOf" srcId="{EF28BF3A-AE5C-4C60-90B4-A908C7ADCFC2}" destId="{8242E81C-FE13-4ACE-BE00-D5335E06FFEF}" srcOrd="1" destOrd="0" presId="urn:microsoft.com/office/officeart/2017/3/layout/HorizontalLabelsTimeline"/>
    <dgm:cxn modelId="{7BDD42CB-41F3-4B00-9E16-FBC8D2458D06}" type="presParOf" srcId="{8242E81C-FE13-4ACE-BE00-D5335E06FFEF}" destId="{EFE5335B-F60B-4AB3-8293-51E3AC2CAA61}" srcOrd="0" destOrd="0" presId="urn:microsoft.com/office/officeart/2017/3/layout/HorizontalLabelsTimeline"/>
    <dgm:cxn modelId="{35F8F29D-4731-4AE2-8E62-8EDC5A6357FD}" type="presParOf" srcId="{EFE5335B-F60B-4AB3-8293-51E3AC2CAA61}" destId="{B224555C-6392-4D2C-A649-37187F8383C1}" srcOrd="0" destOrd="0" presId="urn:microsoft.com/office/officeart/2017/3/layout/HorizontalLabelsTimeline"/>
    <dgm:cxn modelId="{DE6FF932-E6ED-4324-BFFC-60448CE17E2F}" type="presParOf" srcId="{EFE5335B-F60B-4AB3-8293-51E3AC2CAA61}" destId="{711D236B-F9BF-45D6-B071-7A9E7F13739F}" srcOrd="1" destOrd="0" presId="urn:microsoft.com/office/officeart/2017/3/layout/HorizontalLabelsTimeline"/>
    <dgm:cxn modelId="{6D02E299-3BE8-4B41-8E9F-F8DA403745AD}" type="presParOf" srcId="{711D236B-F9BF-45D6-B071-7A9E7F13739F}" destId="{363B2D70-BBC1-492C-B103-68F72E86FE94}" srcOrd="0" destOrd="0" presId="urn:microsoft.com/office/officeart/2017/3/layout/HorizontalLabelsTimeline"/>
    <dgm:cxn modelId="{EE170330-7F1C-4E82-B4C1-9D281A68AE97}" type="presParOf" srcId="{711D236B-F9BF-45D6-B071-7A9E7F13739F}" destId="{82C9D78B-3422-42B3-9655-FE08FC258329}" srcOrd="1" destOrd="0" presId="urn:microsoft.com/office/officeart/2017/3/layout/HorizontalLabelsTimeline"/>
    <dgm:cxn modelId="{2504D3E8-9D91-49CB-AC2D-DAD365E7162B}" type="presParOf" srcId="{EFE5335B-F60B-4AB3-8293-51E3AC2CAA61}" destId="{D0048AC8-FDEC-417E-A02A-6CD94C85A83A}" srcOrd="2" destOrd="0" presId="urn:microsoft.com/office/officeart/2017/3/layout/HorizontalLabelsTimeline"/>
    <dgm:cxn modelId="{266BB310-1A53-4827-A20A-1A1EFD07DC73}" type="presParOf" srcId="{EFE5335B-F60B-4AB3-8293-51E3AC2CAA61}" destId="{AE888746-CA3C-403B-8234-F01909153DA2}" srcOrd="3" destOrd="0" presId="urn:microsoft.com/office/officeart/2017/3/layout/HorizontalLabelsTimeline"/>
    <dgm:cxn modelId="{7C91E717-7AFA-438C-B8FA-88DFD32E23F0}" type="presParOf" srcId="{EFE5335B-F60B-4AB3-8293-51E3AC2CAA61}" destId="{D2340267-BADD-44D5-B3DB-70CB05E1374A}" srcOrd="4" destOrd="0" presId="urn:microsoft.com/office/officeart/2017/3/layout/HorizontalLabelsTimeline"/>
    <dgm:cxn modelId="{6D5B32CC-A3DD-4D54-AE80-12B8DA1D33FB}" type="presParOf" srcId="{8242E81C-FE13-4ACE-BE00-D5335E06FFEF}" destId="{41F1065D-09F8-41B4-AF0E-58E4B6B23CDB}" srcOrd="1" destOrd="0" presId="urn:microsoft.com/office/officeart/2017/3/layout/HorizontalLabelsTimeline"/>
    <dgm:cxn modelId="{4B683393-0A82-4AEE-BD67-4CB6517C0D35}" type="presParOf" srcId="{8242E81C-FE13-4ACE-BE00-D5335E06FFEF}" destId="{F23F59D7-F45B-45EC-8122-62980A19B7D5}" srcOrd="2" destOrd="0" presId="urn:microsoft.com/office/officeart/2017/3/layout/HorizontalLabelsTimeline"/>
    <dgm:cxn modelId="{49DB71A8-603F-428B-89C5-B50B724ABADC}" type="presParOf" srcId="{F23F59D7-F45B-45EC-8122-62980A19B7D5}" destId="{1EBFB52E-2201-442C-AA3D-B0909F0A2F97}" srcOrd="0" destOrd="0" presId="urn:microsoft.com/office/officeart/2017/3/layout/HorizontalLabelsTimeline"/>
    <dgm:cxn modelId="{BF1709E1-3691-4B49-94A2-CBF72AB21340}" type="presParOf" srcId="{F23F59D7-F45B-45EC-8122-62980A19B7D5}" destId="{A6A0E974-53F1-43AF-8F3A-9E94116203DA}" srcOrd="1" destOrd="0" presId="urn:microsoft.com/office/officeart/2017/3/layout/HorizontalLabelsTimeline"/>
    <dgm:cxn modelId="{A3E4B582-E637-40F3-8025-3D2EFD0CD9E5}" type="presParOf" srcId="{A6A0E974-53F1-43AF-8F3A-9E94116203DA}" destId="{861A1B90-E193-42FB-8CCA-53E7EAD054A7}" srcOrd="0" destOrd="0" presId="urn:microsoft.com/office/officeart/2017/3/layout/HorizontalLabelsTimeline"/>
    <dgm:cxn modelId="{7D7B7407-F89E-4D08-BB2F-9815AF4FD68C}" type="presParOf" srcId="{A6A0E974-53F1-43AF-8F3A-9E94116203DA}" destId="{0447AEE5-67B5-4732-B6BE-3A8550C7F52D}" srcOrd="1" destOrd="0" presId="urn:microsoft.com/office/officeart/2017/3/layout/HorizontalLabelsTimeline"/>
    <dgm:cxn modelId="{6D41AB79-50DA-4645-B4B1-2947AE266421}" type="presParOf" srcId="{F23F59D7-F45B-45EC-8122-62980A19B7D5}" destId="{423A5D02-979F-4880-A00B-3ADABB71D274}" srcOrd="2" destOrd="0" presId="urn:microsoft.com/office/officeart/2017/3/layout/HorizontalLabelsTimeline"/>
    <dgm:cxn modelId="{925F21CD-306B-41FB-8924-9DEB073FF9A7}" type="presParOf" srcId="{F23F59D7-F45B-45EC-8122-62980A19B7D5}" destId="{605C2F73-74DF-4325-BDF1-17B0C006137F}" srcOrd="3" destOrd="0" presId="urn:microsoft.com/office/officeart/2017/3/layout/HorizontalLabelsTimeline"/>
    <dgm:cxn modelId="{4095160B-E35E-4FB6-A83C-C636722ADFD2}" type="presParOf" srcId="{F23F59D7-F45B-45EC-8122-62980A19B7D5}" destId="{014A6729-1139-4E11-AA73-A829235263CC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711E2-5D4A-4DB5-836F-16AA4F7C5279}">
      <dsp:nvSpPr>
        <dsp:cNvPr id="0" name=""/>
        <dsp:cNvSpPr/>
      </dsp:nvSpPr>
      <dsp:spPr>
        <a:xfrm>
          <a:off x="0" y="700760"/>
          <a:ext cx="6237359" cy="13270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DC476-F7DE-4BC5-B267-BC63E1BC5C99}">
      <dsp:nvSpPr>
        <dsp:cNvPr id="0" name=""/>
        <dsp:cNvSpPr/>
      </dsp:nvSpPr>
      <dsp:spPr>
        <a:xfrm>
          <a:off x="401441" y="999352"/>
          <a:ext cx="729893" cy="7298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94587-E79C-4BF6-B925-CE0EAF572405}">
      <dsp:nvSpPr>
        <dsp:cNvPr id="0" name=""/>
        <dsp:cNvSpPr/>
      </dsp:nvSpPr>
      <dsp:spPr>
        <a:xfrm>
          <a:off x="1532775" y="700760"/>
          <a:ext cx="4657493" cy="141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64" tIns="149364" rIns="149364" bIns="149364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Prisjetite se igara koje ste svakodnevno igrali u djetinjstvu i navedite ih nekoliko.</a:t>
          </a:r>
        </a:p>
      </dsp:txBody>
      <dsp:txXfrm>
        <a:off x="1532775" y="700760"/>
        <a:ext cx="4657493" cy="1411316"/>
      </dsp:txXfrm>
    </dsp:sp>
    <dsp:sp modelId="{5B751AF5-E089-4383-B83E-5FF75A556657}">
      <dsp:nvSpPr>
        <dsp:cNvPr id="0" name=""/>
        <dsp:cNvSpPr/>
      </dsp:nvSpPr>
      <dsp:spPr>
        <a:xfrm>
          <a:off x="0" y="2454214"/>
          <a:ext cx="6237359" cy="13270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A6CB4-02E2-40B1-8913-4E1DDB2E8724}">
      <dsp:nvSpPr>
        <dsp:cNvPr id="0" name=""/>
        <dsp:cNvSpPr/>
      </dsp:nvSpPr>
      <dsp:spPr>
        <a:xfrm>
          <a:off x="401441" y="2752806"/>
          <a:ext cx="729893" cy="72989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3FEFA-9618-4BD4-A452-F8914405EC6B}">
      <dsp:nvSpPr>
        <dsp:cNvPr id="0" name=""/>
        <dsp:cNvSpPr/>
      </dsp:nvSpPr>
      <dsp:spPr>
        <a:xfrm>
          <a:off x="1532775" y="2454214"/>
          <a:ext cx="4657493" cy="141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64" tIns="149364" rIns="149364" bIns="149364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hlinkClick xmlns:r="http://schemas.openxmlformats.org/officeDocument/2006/relationships" r:id="rId6"/>
            </a:rPr>
            <a:t>https://www.mentimeter.com/s/72497c1a300169ef17e3137f2838aa8c/da1f01946e9d/edit?</a:t>
          </a:r>
          <a:endParaRPr lang="en-US" sz="1400" kern="1200"/>
        </a:p>
      </dsp:txBody>
      <dsp:txXfrm>
        <a:off x="1532775" y="2454214"/>
        <a:ext cx="4657493" cy="1411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F5980-0A5F-4BF5-9848-D310FC0D0BF5}">
      <dsp:nvSpPr>
        <dsp:cNvPr id="0" name=""/>
        <dsp:cNvSpPr/>
      </dsp:nvSpPr>
      <dsp:spPr>
        <a:xfrm>
          <a:off x="0" y="26375"/>
          <a:ext cx="6237000" cy="14544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Projekt: (Ne)</a:t>
          </a:r>
          <a:r>
            <a:rPr lang="en-US" sz="2600" kern="1200" err="1"/>
            <a:t>zaboravljene</a:t>
          </a:r>
          <a:r>
            <a:rPr lang="en-US" sz="2600" kern="1200"/>
            <a:t> </a:t>
          </a:r>
          <a:r>
            <a:rPr lang="en-US" sz="2600" kern="1200" err="1"/>
            <a:t>igre</a:t>
          </a:r>
          <a:r>
            <a:rPr lang="en-US" sz="2600" kern="1200"/>
            <a:t> – CRO-ENG 10:7</a:t>
          </a:r>
        </a:p>
      </dsp:txBody>
      <dsp:txXfrm>
        <a:off x="71001" y="97376"/>
        <a:ext cx="6094998" cy="1312454"/>
      </dsp:txXfrm>
    </dsp:sp>
    <dsp:sp modelId="{0526FAF7-2601-433D-A20C-19015C3A7F63}">
      <dsp:nvSpPr>
        <dsp:cNvPr id="0" name=""/>
        <dsp:cNvSpPr/>
      </dsp:nvSpPr>
      <dsp:spPr>
        <a:xfrm>
          <a:off x="0" y="1555711"/>
          <a:ext cx="6237000" cy="1454456"/>
        </a:xfrm>
        <a:prstGeom prst="roundRect">
          <a:avLst/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/>
            <a:t>Tema</a:t>
          </a:r>
          <a:r>
            <a:rPr lang="en-US" sz="2600" kern="1200"/>
            <a:t>: </a:t>
          </a:r>
          <a:r>
            <a:rPr lang="en-US" sz="2600" kern="1200" err="1"/>
            <a:t>Učenik</a:t>
          </a:r>
          <a:r>
            <a:rPr lang="en-US" sz="2600" kern="1200"/>
            <a:t> u </a:t>
          </a:r>
          <a:r>
            <a:rPr lang="en-US" sz="2600" kern="1200" err="1"/>
            <a:t>fokusu</a:t>
          </a:r>
        </a:p>
      </dsp:txBody>
      <dsp:txXfrm>
        <a:off x="71001" y="1626712"/>
        <a:ext cx="6094998" cy="1312454"/>
      </dsp:txXfrm>
    </dsp:sp>
    <dsp:sp modelId="{5B7E5E5B-D22C-40E4-80CB-63FF1240C18C}">
      <dsp:nvSpPr>
        <dsp:cNvPr id="0" name=""/>
        <dsp:cNvSpPr/>
      </dsp:nvSpPr>
      <dsp:spPr>
        <a:xfrm>
          <a:off x="0" y="3085048"/>
          <a:ext cx="6237000" cy="1454456"/>
        </a:xfrm>
        <a:prstGeom prst="roundRect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>
              <a:latin typeface="Corbel" panose="020B0503020204020204"/>
            </a:rPr>
            <a:t>Cilj</a:t>
          </a:r>
          <a:r>
            <a:rPr lang="en-US" sz="2600" kern="1200">
              <a:latin typeface="Corbel" panose="020B0503020204020204"/>
            </a:rPr>
            <a:t>: </a:t>
          </a:r>
          <a:r>
            <a:rPr lang="en-US" sz="2600" kern="1200" err="1">
              <a:latin typeface="Corbel" panose="020B0503020204020204"/>
            </a:rPr>
            <a:t>suradnja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učenika</a:t>
          </a:r>
          <a:r>
            <a:rPr lang="en-US" sz="2600" kern="1200">
              <a:latin typeface="Corbel" panose="020B0503020204020204"/>
            </a:rPr>
            <a:t>, </a:t>
          </a:r>
          <a:r>
            <a:rPr lang="en-US" sz="2600" kern="1200" err="1">
              <a:latin typeface="Corbel" panose="020B0503020204020204"/>
            </a:rPr>
            <a:t>upotreba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digitalnih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alata</a:t>
          </a:r>
          <a:r>
            <a:rPr lang="en-US" sz="2600" kern="1200">
              <a:latin typeface="Corbel" panose="020B0503020204020204"/>
            </a:rPr>
            <a:t>, </a:t>
          </a:r>
          <a:r>
            <a:rPr lang="en-US" sz="2600" kern="1200" err="1">
              <a:latin typeface="Corbel" panose="020B0503020204020204"/>
            </a:rPr>
            <a:t>izvaničionička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nastava</a:t>
          </a:r>
          <a:r>
            <a:rPr lang="en-US" sz="2600" kern="1200">
              <a:latin typeface="Corbel" panose="020B0503020204020204"/>
            </a:rPr>
            <a:t>, </a:t>
          </a:r>
          <a:r>
            <a:rPr lang="en-US" sz="2600" kern="1200" err="1">
              <a:latin typeface="Corbel" panose="020B0503020204020204"/>
            </a:rPr>
            <a:t>istraživanje</a:t>
          </a:r>
          <a:r>
            <a:rPr lang="en-US" sz="2600" kern="1200">
              <a:latin typeface="Corbel" panose="020B0503020204020204"/>
            </a:rPr>
            <a:t>, </a:t>
          </a:r>
          <a:r>
            <a:rPr lang="en-US" sz="2600" kern="1200" err="1">
              <a:latin typeface="Corbel" panose="020B0503020204020204"/>
            </a:rPr>
            <a:t>povezivanje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engleskog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jezika</a:t>
          </a:r>
          <a:r>
            <a:rPr lang="en-US" sz="2600" kern="1200">
              <a:latin typeface="Corbel" panose="020B0503020204020204"/>
            </a:rPr>
            <a:t> i </a:t>
          </a:r>
          <a:r>
            <a:rPr lang="en-US" sz="2600" kern="1200" err="1">
              <a:latin typeface="Corbel" panose="020B0503020204020204"/>
            </a:rPr>
            <a:t>informatike</a:t>
          </a:r>
          <a:endParaRPr lang="en-US" sz="2600" kern="1200">
            <a:latin typeface="Corbel" panose="020B0503020204020204"/>
          </a:endParaRPr>
        </a:p>
      </dsp:txBody>
      <dsp:txXfrm>
        <a:off x="71001" y="3156049"/>
        <a:ext cx="6094998" cy="13124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982DF-3CDF-4751-8C9D-CAF91929D1A3}">
      <dsp:nvSpPr>
        <dsp:cNvPr id="0" name=""/>
        <dsp:cNvSpPr/>
      </dsp:nvSpPr>
      <dsp:spPr>
        <a:xfrm>
          <a:off x="761" y="352911"/>
          <a:ext cx="2969274" cy="17815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Učenici</a:t>
          </a:r>
          <a:r>
            <a:rPr lang="en-US" sz="2800" kern="1200" dirty="0"/>
            <a:t> 7. </a:t>
          </a:r>
          <a:r>
            <a:rPr lang="en-US" sz="2800" kern="1200" dirty="0" err="1"/>
            <a:t>i</a:t>
          </a:r>
          <a:r>
            <a:rPr lang="en-US" sz="2800" kern="1200" dirty="0"/>
            <a:t> 8. </a:t>
          </a:r>
          <a:r>
            <a:rPr lang="en-US" sz="2800" kern="1200" dirty="0" err="1"/>
            <a:t>razreda</a:t>
          </a:r>
          <a:r>
            <a:rPr lang="en-US" sz="2800" kern="1200" dirty="0"/>
            <a:t> OŠ </a:t>
          </a:r>
          <a:r>
            <a:rPr lang="en-US" sz="2800" kern="1200" dirty="0" err="1"/>
            <a:t>Trilj</a:t>
          </a:r>
          <a:r>
            <a:rPr lang="en-US" sz="2800" kern="1200" dirty="0"/>
            <a:t> (</a:t>
          </a:r>
          <a:r>
            <a:rPr lang="en-US" sz="2800" kern="1200" dirty="0" err="1"/>
            <a:t>matična</a:t>
          </a:r>
          <a:r>
            <a:rPr lang="en-US" sz="2800" kern="1200" dirty="0"/>
            <a:t> </a:t>
          </a:r>
          <a:r>
            <a:rPr lang="en-US" sz="2800" kern="1200" dirty="0" err="1"/>
            <a:t>škola</a:t>
          </a:r>
          <a:r>
            <a:rPr lang="en-US" sz="2800" kern="1200" dirty="0"/>
            <a:t> </a:t>
          </a:r>
          <a:r>
            <a:rPr lang="en-US" sz="2800" kern="1200" dirty="0" err="1">
              <a:latin typeface="Corbel" panose="020B0503020204020204"/>
            </a:rPr>
            <a:t>i</a:t>
          </a:r>
          <a:r>
            <a:rPr lang="en-US" sz="2800" kern="1200" dirty="0"/>
            <a:t> PŠ </a:t>
          </a:r>
          <a:r>
            <a:rPr lang="en-US" sz="2800" kern="1200" dirty="0" err="1"/>
            <a:t>Košute</a:t>
          </a:r>
          <a:r>
            <a:rPr lang="en-US" sz="2800" kern="1200" dirty="0"/>
            <a:t>)</a:t>
          </a:r>
        </a:p>
      </dsp:txBody>
      <dsp:txXfrm>
        <a:off x="761" y="352911"/>
        <a:ext cx="2969274" cy="1781564"/>
      </dsp:txXfrm>
    </dsp:sp>
    <dsp:sp modelId="{44625B1F-849F-4B71-96F3-E875F40426F2}">
      <dsp:nvSpPr>
        <dsp:cNvPr id="0" name=""/>
        <dsp:cNvSpPr/>
      </dsp:nvSpPr>
      <dsp:spPr>
        <a:xfrm>
          <a:off x="3266963" y="352911"/>
          <a:ext cx="2969274" cy="1781564"/>
        </a:xfrm>
        <a:prstGeom prst="rect">
          <a:avLst/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Nikolina </a:t>
          </a:r>
          <a:r>
            <a:rPr lang="en-US" sz="2800" kern="1200" dirty="0" err="1"/>
            <a:t>Čović</a:t>
          </a:r>
          <a:r>
            <a:rPr lang="en-US" sz="2800" kern="1200" dirty="0"/>
            <a:t> </a:t>
          </a:r>
          <a:r>
            <a:rPr lang="en-US" sz="2800" kern="1200" dirty="0" err="1"/>
            <a:t>Gusić</a:t>
          </a:r>
          <a:r>
            <a:rPr lang="en-US" sz="2800" kern="1200" dirty="0"/>
            <a:t>, </a:t>
          </a:r>
          <a:r>
            <a:rPr lang="en-US" sz="2800" kern="1200" dirty="0" err="1"/>
            <a:t>učiteljica</a:t>
          </a:r>
          <a:r>
            <a:rPr lang="en-US" sz="2800" kern="1200" dirty="0"/>
            <a:t> </a:t>
          </a:r>
          <a:r>
            <a:rPr lang="en-US" sz="2800" kern="1200" dirty="0" err="1"/>
            <a:t>informatike</a:t>
          </a:r>
          <a:endParaRPr lang="en-US" sz="2800" kern="1200" dirty="0"/>
        </a:p>
      </dsp:txBody>
      <dsp:txXfrm>
        <a:off x="3266963" y="352911"/>
        <a:ext cx="2969274" cy="1781564"/>
      </dsp:txXfrm>
    </dsp:sp>
    <dsp:sp modelId="{8F47A63A-BC6A-41AD-B542-F93BF288DC39}">
      <dsp:nvSpPr>
        <dsp:cNvPr id="0" name=""/>
        <dsp:cNvSpPr/>
      </dsp:nvSpPr>
      <dsp:spPr>
        <a:xfrm>
          <a:off x="1633862" y="2431403"/>
          <a:ext cx="2969274" cy="1781564"/>
        </a:xfrm>
        <a:prstGeom prst="rect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Maja </a:t>
          </a:r>
          <a:r>
            <a:rPr lang="en-US" sz="2800" kern="1200" dirty="0" err="1"/>
            <a:t>Sarić</a:t>
          </a:r>
          <a:r>
            <a:rPr lang="en-US" sz="2800" kern="1200" dirty="0"/>
            <a:t> </a:t>
          </a:r>
          <a:r>
            <a:rPr lang="en-US" sz="2800" kern="1200" dirty="0" err="1"/>
            <a:t>Budić</a:t>
          </a:r>
          <a:r>
            <a:rPr lang="en-US" sz="2800" kern="1200" dirty="0"/>
            <a:t>, </a:t>
          </a:r>
          <a:r>
            <a:rPr lang="en-US" sz="2800" kern="1200" dirty="0" err="1"/>
            <a:t>učiteljica</a:t>
          </a:r>
          <a:r>
            <a:rPr lang="en-US" sz="2800" kern="1200" dirty="0"/>
            <a:t> </a:t>
          </a:r>
          <a:r>
            <a:rPr lang="en-US" sz="2800" kern="1200" dirty="0" err="1"/>
            <a:t>engleskog</a:t>
          </a:r>
          <a:r>
            <a:rPr lang="en-US" sz="2800" kern="1200" dirty="0"/>
            <a:t> </a:t>
          </a:r>
          <a:r>
            <a:rPr lang="en-US" sz="2800" kern="1200" dirty="0" err="1"/>
            <a:t>jezika</a:t>
          </a:r>
        </a:p>
      </dsp:txBody>
      <dsp:txXfrm>
        <a:off x="1633862" y="2431403"/>
        <a:ext cx="2969274" cy="1781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60AF9-A391-4630-B532-83DD85D98A5D}">
      <dsp:nvSpPr>
        <dsp:cNvPr id="0" name=""/>
        <dsp:cNvSpPr/>
      </dsp:nvSpPr>
      <dsp:spPr>
        <a:xfrm>
          <a:off x="0" y="0"/>
          <a:ext cx="4999301" cy="9189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Zainteresirati</a:t>
          </a:r>
          <a:r>
            <a:rPr lang="en-US" sz="1500" kern="1200" dirty="0"/>
            <a:t> </a:t>
          </a:r>
          <a:r>
            <a:rPr lang="en-US" sz="1500" kern="1200" dirty="0" err="1"/>
            <a:t>učenike</a:t>
          </a:r>
          <a:r>
            <a:rPr lang="en-US" sz="1500" kern="1200" dirty="0"/>
            <a:t> za </a:t>
          </a:r>
          <a:r>
            <a:rPr lang="en-US" sz="1500" kern="1200" dirty="0" err="1"/>
            <a:t>igre</a:t>
          </a:r>
          <a:r>
            <a:rPr lang="en-US" sz="1500" kern="1200" dirty="0"/>
            <a:t> </a:t>
          </a:r>
          <a:r>
            <a:rPr lang="en-US" sz="1500" kern="1200" dirty="0" err="1"/>
            <a:t>koje</a:t>
          </a:r>
          <a:r>
            <a:rPr lang="en-US" sz="1500" kern="1200" dirty="0"/>
            <a:t> </a:t>
          </a:r>
          <a:r>
            <a:rPr lang="en-US" sz="1500" kern="1200" dirty="0" err="1"/>
            <a:t>su</a:t>
          </a:r>
          <a:r>
            <a:rPr lang="en-US" sz="1500" kern="1200" dirty="0"/>
            <a:t> u </a:t>
          </a:r>
          <a:r>
            <a:rPr lang="en-US" sz="1500" kern="1200" dirty="0" err="1"/>
            <a:t>djetinjstvu</a:t>
          </a:r>
          <a:r>
            <a:rPr lang="en-US" sz="1500" kern="1200" dirty="0"/>
            <a:t> </a:t>
          </a:r>
          <a:r>
            <a:rPr lang="en-US" sz="1500" kern="1200" dirty="0" err="1"/>
            <a:t>igrali</a:t>
          </a:r>
          <a:r>
            <a:rPr lang="en-US" sz="1500" kern="1200" dirty="0"/>
            <a:t> </a:t>
          </a:r>
          <a:r>
            <a:rPr lang="en-US" sz="1500" kern="1200" dirty="0" err="1"/>
            <a:t>njihovi</a:t>
          </a:r>
          <a:r>
            <a:rPr lang="en-US" sz="1500" kern="1200" dirty="0"/>
            <a:t> </a:t>
          </a:r>
          <a:r>
            <a:rPr lang="en-US" sz="1500" kern="1200" dirty="0" err="1"/>
            <a:t>roditelji</a:t>
          </a:r>
          <a:r>
            <a:rPr lang="en-US" sz="1500" kern="1200" dirty="0"/>
            <a:t>, bake</a:t>
          </a:r>
          <a:r>
            <a:rPr lang="en-US" sz="1500" kern="1200" dirty="0">
              <a:latin typeface="Corbel" panose="020B0503020204020204"/>
            </a:rPr>
            <a:t> </a:t>
          </a:r>
          <a:r>
            <a:rPr lang="en-US" sz="1500" kern="1200" dirty="0" err="1">
              <a:latin typeface="Corbel" panose="020B0503020204020204"/>
            </a:rPr>
            <a:t>i</a:t>
          </a:r>
          <a:r>
            <a:rPr lang="en-US" sz="1500" kern="1200" dirty="0"/>
            <a:t> </a:t>
          </a:r>
          <a:r>
            <a:rPr lang="en-US" sz="1500" kern="1200" dirty="0" err="1"/>
            <a:t>djedovi</a:t>
          </a:r>
          <a:r>
            <a:rPr lang="en-US" sz="1500" kern="1200" dirty="0"/>
            <a:t>, </a:t>
          </a:r>
          <a:r>
            <a:rPr lang="en-US" sz="1500" kern="1200" dirty="0" err="1"/>
            <a:t>pronaći</a:t>
          </a:r>
          <a:r>
            <a:rPr lang="en-US" sz="1500" kern="1200" dirty="0"/>
            <a:t> </a:t>
          </a:r>
          <a:r>
            <a:rPr lang="en-US" sz="1500" kern="1200" dirty="0" err="1"/>
            <a:t>slične</a:t>
          </a:r>
          <a:r>
            <a:rPr lang="en-US" sz="1500" kern="1200" dirty="0"/>
            <a:t> </a:t>
          </a:r>
          <a:r>
            <a:rPr lang="en-US" sz="1500" kern="1200" dirty="0" err="1"/>
            <a:t>igre</a:t>
          </a:r>
          <a:r>
            <a:rPr lang="en-US" sz="1500" kern="1200" dirty="0"/>
            <a:t> u </a:t>
          </a:r>
          <a:r>
            <a:rPr lang="en-US" sz="1500" kern="1200" dirty="0" err="1"/>
            <a:t>Ujedinjenom</a:t>
          </a:r>
          <a:r>
            <a:rPr lang="en-US" sz="1500" kern="1200" dirty="0"/>
            <a:t> </a:t>
          </a:r>
          <a:r>
            <a:rPr lang="en-US" sz="1500" kern="1200" dirty="0" err="1"/>
            <a:t>Kraljevstvu</a:t>
          </a:r>
          <a:endParaRPr lang="en-US" sz="1500" b="0" i="0" u="none" strike="noStrike" kern="1200" cap="none" baseline="0" noProof="0" dirty="0" err="1">
            <a:solidFill>
              <a:srgbClr val="010000"/>
            </a:solidFill>
            <a:latin typeface="Corbel"/>
          </a:endParaRPr>
        </a:p>
      </dsp:txBody>
      <dsp:txXfrm>
        <a:off x="26914" y="26914"/>
        <a:ext cx="3900192" cy="865100"/>
      </dsp:txXfrm>
    </dsp:sp>
    <dsp:sp modelId="{C91057F4-0A26-43F5-9BDB-4497E9A53A36}">
      <dsp:nvSpPr>
        <dsp:cNvPr id="0" name=""/>
        <dsp:cNvSpPr/>
      </dsp:nvSpPr>
      <dsp:spPr>
        <a:xfrm>
          <a:off x="373324" y="1046557"/>
          <a:ext cx="4999301" cy="918928"/>
        </a:xfrm>
        <a:prstGeom prst="roundRect">
          <a:avLst>
            <a:gd name="adj" fmla="val 10000"/>
          </a:avLst>
        </a:prstGeom>
        <a:solidFill>
          <a:schemeClr val="accent2">
            <a:hueOff val="-898490"/>
            <a:satOff val="6181"/>
            <a:lumOff val="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Igrati</a:t>
          </a:r>
          <a:r>
            <a:rPr lang="en-US" sz="1500" kern="1200" dirty="0"/>
            <a:t> </a:t>
          </a:r>
          <a:r>
            <a:rPr lang="en-US" sz="1500" kern="1200" dirty="0" err="1"/>
            <a:t>igre</a:t>
          </a:r>
          <a:endParaRPr lang="en-US" sz="1500" kern="1200" dirty="0"/>
        </a:p>
      </dsp:txBody>
      <dsp:txXfrm>
        <a:off x="400238" y="1073471"/>
        <a:ext cx="3974845" cy="865100"/>
      </dsp:txXfrm>
    </dsp:sp>
    <dsp:sp modelId="{38B4029F-BFFF-4068-B328-5A93AF9FC4F2}">
      <dsp:nvSpPr>
        <dsp:cNvPr id="0" name=""/>
        <dsp:cNvSpPr/>
      </dsp:nvSpPr>
      <dsp:spPr>
        <a:xfrm>
          <a:off x="746649" y="2093115"/>
          <a:ext cx="4999301" cy="918928"/>
        </a:xfrm>
        <a:prstGeom prst="roundRect">
          <a:avLst>
            <a:gd name="adj" fmla="val 10000"/>
          </a:avLst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Snimiti</a:t>
          </a:r>
          <a:r>
            <a:rPr lang="en-US" sz="1500" kern="1200" dirty="0"/>
            <a:t> video</a:t>
          </a:r>
        </a:p>
      </dsp:txBody>
      <dsp:txXfrm>
        <a:off x="773563" y="2120029"/>
        <a:ext cx="3974845" cy="865100"/>
      </dsp:txXfrm>
    </dsp:sp>
    <dsp:sp modelId="{D0287A16-12B4-4D14-80B1-B7FA2AB41308}">
      <dsp:nvSpPr>
        <dsp:cNvPr id="0" name=""/>
        <dsp:cNvSpPr/>
      </dsp:nvSpPr>
      <dsp:spPr>
        <a:xfrm>
          <a:off x="1119973" y="3139673"/>
          <a:ext cx="4999301" cy="918928"/>
        </a:xfrm>
        <a:prstGeom prst="roundRect">
          <a:avLst>
            <a:gd name="adj" fmla="val 10000"/>
          </a:avLst>
        </a:prstGeom>
        <a:solidFill>
          <a:schemeClr val="accent2">
            <a:hueOff val="-2695471"/>
            <a:satOff val="18542"/>
            <a:lumOff val="20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err="1"/>
            <a:t>Aktivno</a:t>
          </a:r>
          <a:r>
            <a:rPr lang="en-US" sz="1500" kern="1200" dirty="0"/>
            <a:t> </a:t>
          </a:r>
          <a:r>
            <a:rPr lang="en-US" sz="1500" kern="1200" err="1"/>
            <a:t>koristiti</a:t>
          </a:r>
          <a:r>
            <a:rPr lang="en-US" sz="1500" kern="1200" dirty="0"/>
            <a:t> </a:t>
          </a:r>
          <a:r>
            <a:rPr lang="en-US" sz="1500" kern="1200" err="1"/>
            <a:t>engleski</a:t>
          </a:r>
          <a:r>
            <a:rPr lang="en-US" sz="1500" kern="1200" dirty="0"/>
            <a:t> </a:t>
          </a:r>
          <a:r>
            <a:rPr lang="en-US" sz="1500" kern="1200" err="1"/>
            <a:t>jezik</a:t>
          </a:r>
          <a:endParaRPr lang="en-US" sz="1500" kern="1200" dirty="0"/>
        </a:p>
      </dsp:txBody>
      <dsp:txXfrm>
        <a:off x="1146887" y="3166587"/>
        <a:ext cx="3974845" cy="865100"/>
      </dsp:txXfrm>
    </dsp:sp>
    <dsp:sp modelId="{AF92C5FA-22D3-48C5-9036-935ADB236155}">
      <dsp:nvSpPr>
        <dsp:cNvPr id="0" name=""/>
        <dsp:cNvSpPr/>
      </dsp:nvSpPr>
      <dsp:spPr>
        <a:xfrm>
          <a:off x="1493298" y="4186231"/>
          <a:ext cx="4999301" cy="918928"/>
        </a:xfrm>
        <a:prstGeom prst="roundRect">
          <a:avLst>
            <a:gd name="adj" fmla="val 10000"/>
          </a:avLst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Corbel" panose="020B0503020204020204"/>
            </a:rPr>
            <a:t>Razvijati</a:t>
          </a:r>
          <a:r>
            <a:rPr lang="en-US" sz="1500" kern="1200" dirty="0">
              <a:latin typeface="Corbel" panose="020B0503020204020204"/>
            </a:rPr>
            <a:t> </a:t>
          </a:r>
          <a:r>
            <a:rPr lang="en-US" sz="1500" kern="1200" dirty="0" err="1">
              <a:latin typeface="Corbel" panose="020B0503020204020204"/>
            </a:rPr>
            <a:t>empatiju</a:t>
          </a:r>
          <a:r>
            <a:rPr lang="en-US" sz="1500" kern="1200" dirty="0">
              <a:latin typeface="Corbel" panose="020B0503020204020204"/>
            </a:rPr>
            <a:t>, </a:t>
          </a:r>
          <a:r>
            <a:rPr lang="en-US" sz="1500" kern="1200" dirty="0" err="1">
              <a:latin typeface="Corbel" panose="020B0503020204020204"/>
            </a:rPr>
            <a:t>prihvaćanje</a:t>
          </a:r>
          <a:r>
            <a:rPr lang="en-US" sz="1500" kern="1200" dirty="0">
              <a:latin typeface="Corbel" panose="020B0503020204020204"/>
            </a:rPr>
            <a:t> </a:t>
          </a:r>
          <a:r>
            <a:rPr lang="en-US" sz="1500" kern="1200" dirty="0" err="1">
              <a:latin typeface="Corbel" panose="020B0503020204020204"/>
            </a:rPr>
            <a:t>i</a:t>
          </a:r>
          <a:r>
            <a:rPr lang="en-US" sz="1500" kern="1200" dirty="0">
              <a:latin typeface="Corbel" panose="020B0503020204020204"/>
            </a:rPr>
            <a:t> </a:t>
          </a:r>
          <a:r>
            <a:rPr lang="en-US" sz="1500" kern="1200" dirty="0" err="1">
              <a:latin typeface="Corbel" panose="020B0503020204020204"/>
            </a:rPr>
            <a:t>uvažavanje</a:t>
          </a:r>
          <a:r>
            <a:rPr lang="en-US" sz="1500" kern="1200" dirty="0">
              <a:latin typeface="Corbel" panose="020B0503020204020204"/>
            </a:rPr>
            <a:t> </a:t>
          </a:r>
          <a:r>
            <a:rPr lang="en-US" sz="1500" kern="1200" dirty="0" err="1">
              <a:latin typeface="Corbel" panose="020B0503020204020204"/>
            </a:rPr>
            <a:t>drugih</a:t>
          </a:r>
          <a:r>
            <a:rPr lang="en-US" sz="1500" kern="1200" dirty="0">
              <a:latin typeface="Corbel" panose="020B0503020204020204"/>
            </a:rPr>
            <a:t> kultura</a:t>
          </a:r>
        </a:p>
      </dsp:txBody>
      <dsp:txXfrm>
        <a:off x="1520212" y="4213145"/>
        <a:ext cx="3974845" cy="865100"/>
      </dsp:txXfrm>
    </dsp:sp>
    <dsp:sp modelId="{1BB28F6B-2631-4830-9EBF-759B20EA670A}">
      <dsp:nvSpPr>
        <dsp:cNvPr id="0" name=""/>
        <dsp:cNvSpPr/>
      </dsp:nvSpPr>
      <dsp:spPr>
        <a:xfrm>
          <a:off x="4401998" y="671328"/>
          <a:ext cx="597303" cy="5973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536391" y="671328"/>
        <a:ext cx="328517" cy="449471"/>
      </dsp:txXfrm>
    </dsp:sp>
    <dsp:sp modelId="{600429F9-46A6-48E1-81A3-A773DB032A56}">
      <dsp:nvSpPr>
        <dsp:cNvPr id="0" name=""/>
        <dsp:cNvSpPr/>
      </dsp:nvSpPr>
      <dsp:spPr>
        <a:xfrm>
          <a:off x="4775322" y="1717886"/>
          <a:ext cx="597303" cy="5973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508147"/>
            <a:satOff val="8658"/>
            <a:lumOff val="571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1508147"/>
              <a:satOff val="8658"/>
              <a:lumOff val="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909715" y="1717886"/>
        <a:ext cx="328517" cy="449471"/>
      </dsp:txXfrm>
    </dsp:sp>
    <dsp:sp modelId="{831DB085-2C7C-45F4-9512-921F7DB90285}">
      <dsp:nvSpPr>
        <dsp:cNvPr id="0" name=""/>
        <dsp:cNvSpPr/>
      </dsp:nvSpPr>
      <dsp:spPr>
        <a:xfrm>
          <a:off x="5148647" y="2749128"/>
          <a:ext cx="597303" cy="5973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016293"/>
            <a:satOff val="17316"/>
            <a:lumOff val="1143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3016293"/>
              <a:satOff val="17316"/>
              <a:lumOff val="11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283040" y="2749128"/>
        <a:ext cx="328517" cy="449471"/>
      </dsp:txXfrm>
    </dsp:sp>
    <dsp:sp modelId="{32F8B1E5-3D8D-49E4-A973-8DD253F72A46}">
      <dsp:nvSpPr>
        <dsp:cNvPr id="0" name=""/>
        <dsp:cNvSpPr/>
      </dsp:nvSpPr>
      <dsp:spPr>
        <a:xfrm>
          <a:off x="5521971" y="3805896"/>
          <a:ext cx="597303" cy="5973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524440"/>
            <a:satOff val="25974"/>
            <a:lumOff val="1714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4524440"/>
              <a:satOff val="25974"/>
              <a:lumOff val="17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656364" y="3805896"/>
        <a:ext cx="328517" cy="4494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C51A8-8AA8-4E7E-9A42-949F54D684F0}">
      <dsp:nvSpPr>
        <dsp:cNvPr id="0" name=""/>
        <dsp:cNvSpPr/>
      </dsp:nvSpPr>
      <dsp:spPr>
        <a:xfrm>
          <a:off x="0" y="42053"/>
          <a:ext cx="6492600" cy="6753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Osmišljavanje projekta</a:t>
          </a:r>
        </a:p>
      </dsp:txBody>
      <dsp:txXfrm>
        <a:off x="32967" y="75020"/>
        <a:ext cx="6426666" cy="609393"/>
      </dsp:txXfrm>
    </dsp:sp>
    <dsp:sp modelId="{666D7504-2DE2-439F-846F-80379C8DB3DD}">
      <dsp:nvSpPr>
        <dsp:cNvPr id="0" name=""/>
        <dsp:cNvSpPr/>
      </dsp:nvSpPr>
      <dsp:spPr>
        <a:xfrm>
          <a:off x="0" y="766340"/>
          <a:ext cx="6492600" cy="675327"/>
        </a:xfrm>
        <a:prstGeom prst="roundRect">
          <a:avLst/>
        </a:prstGeom>
        <a:solidFill>
          <a:schemeClr val="accent2">
            <a:hueOff val="-598994"/>
            <a:satOff val="4120"/>
            <a:lumOff val="45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Istraživanje (razgovor s roditeljima, bakama i djedovima, pretraživanje interneta)</a:t>
          </a:r>
        </a:p>
      </dsp:txBody>
      <dsp:txXfrm>
        <a:off x="32967" y="799307"/>
        <a:ext cx="6426666" cy="609393"/>
      </dsp:txXfrm>
    </dsp:sp>
    <dsp:sp modelId="{3ABE1EC1-9C94-4FD9-8BBC-29761EEC2E4E}">
      <dsp:nvSpPr>
        <dsp:cNvPr id="0" name=""/>
        <dsp:cNvSpPr/>
      </dsp:nvSpPr>
      <dsp:spPr>
        <a:xfrm>
          <a:off x="0" y="1490628"/>
          <a:ext cx="6492600" cy="675327"/>
        </a:xfrm>
        <a:prstGeom prst="roundRect">
          <a:avLst/>
        </a:prstGeom>
        <a:solidFill>
          <a:schemeClr val="accent2">
            <a:hueOff val="-1197987"/>
            <a:satOff val="8241"/>
            <a:lumOff val="91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Odabir igara</a:t>
          </a:r>
        </a:p>
      </dsp:txBody>
      <dsp:txXfrm>
        <a:off x="32967" y="1523595"/>
        <a:ext cx="6426666" cy="609393"/>
      </dsp:txXfrm>
    </dsp:sp>
    <dsp:sp modelId="{5C18BD61-9C98-4628-A471-F1B18683A665}">
      <dsp:nvSpPr>
        <dsp:cNvPr id="0" name=""/>
        <dsp:cNvSpPr/>
      </dsp:nvSpPr>
      <dsp:spPr>
        <a:xfrm>
          <a:off x="0" y="2214916"/>
          <a:ext cx="6492600" cy="675327"/>
        </a:xfrm>
        <a:prstGeom prst="roundRect">
          <a:avLst/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Dogovor scena</a:t>
          </a:r>
        </a:p>
      </dsp:txBody>
      <dsp:txXfrm>
        <a:off x="32967" y="2247883"/>
        <a:ext cx="6426666" cy="609393"/>
      </dsp:txXfrm>
    </dsp:sp>
    <dsp:sp modelId="{F28C56B4-4B04-4AF8-8B82-8CBA75489310}">
      <dsp:nvSpPr>
        <dsp:cNvPr id="0" name=""/>
        <dsp:cNvSpPr/>
      </dsp:nvSpPr>
      <dsp:spPr>
        <a:xfrm>
          <a:off x="0" y="2939203"/>
          <a:ext cx="6492600" cy="675327"/>
        </a:xfrm>
        <a:prstGeom prst="roundRect">
          <a:avLst/>
        </a:prstGeom>
        <a:solidFill>
          <a:schemeClr val="accent2">
            <a:hueOff val="-2395974"/>
            <a:satOff val="16481"/>
            <a:lumOff val="18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Snimanje</a:t>
          </a:r>
        </a:p>
      </dsp:txBody>
      <dsp:txXfrm>
        <a:off x="32967" y="2972170"/>
        <a:ext cx="6426666" cy="609393"/>
      </dsp:txXfrm>
    </dsp:sp>
    <dsp:sp modelId="{261AF6FB-EBBC-42FC-B25A-275D14B40CE7}">
      <dsp:nvSpPr>
        <dsp:cNvPr id="0" name=""/>
        <dsp:cNvSpPr/>
      </dsp:nvSpPr>
      <dsp:spPr>
        <a:xfrm>
          <a:off x="0" y="3663491"/>
          <a:ext cx="6492600" cy="675327"/>
        </a:xfrm>
        <a:prstGeom prst="roundRect">
          <a:avLst/>
        </a:prstGeom>
        <a:solidFill>
          <a:schemeClr val="accent2">
            <a:hueOff val="-2994968"/>
            <a:satOff val="20602"/>
            <a:lumOff val="22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Pregled materijala</a:t>
          </a:r>
        </a:p>
      </dsp:txBody>
      <dsp:txXfrm>
        <a:off x="32967" y="3696458"/>
        <a:ext cx="6426666" cy="609393"/>
      </dsp:txXfrm>
    </dsp:sp>
    <dsp:sp modelId="{56EBFDFA-B80B-4830-8881-5809991964B4}">
      <dsp:nvSpPr>
        <dsp:cNvPr id="0" name=""/>
        <dsp:cNvSpPr/>
      </dsp:nvSpPr>
      <dsp:spPr>
        <a:xfrm>
          <a:off x="0" y="4387779"/>
          <a:ext cx="6492600" cy="675327"/>
        </a:xfrm>
        <a:prstGeom prst="roundRect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Montiranje videa</a:t>
          </a:r>
        </a:p>
      </dsp:txBody>
      <dsp:txXfrm>
        <a:off x="32967" y="4420746"/>
        <a:ext cx="6426666" cy="609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99C4C-A973-48BC-8068-CF727498DE7F}">
      <dsp:nvSpPr>
        <dsp:cNvPr id="0" name=""/>
        <dsp:cNvSpPr/>
      </dsp:nvSpPr>
      <dsp:spPr>
        <a:xfrm>
          <a:off x="0" y="2552580"/>
          <a:ext cx="6492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4555C-6392-4D2C-A649-37187F8383C1}">
      <dsp:nvSpPr>
        <dsp:cNvPr id="0" name=""/>
        <dsp:cNvSpPr/>
      </dsp:nvSpPr>
      <dsp:spPr>
        <a:xfrm>
          <a:off x="194778" y="1582599"/>
          <a:ext cx="2856744" cy="6126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/>
            <a:t>2017</a:t>
          </a:r>
        </a:p>
      </dsp:txBody>
      <dsp:txXfrm>
        <a:off x="194778" y="1582599"/>
        <a:ext cx="2856744" cy="612619"/>
      </dsp:txXfrm>
    </dsp:sp>
    <dsp:sp modelId="{363B2D70-BBC1-492C-B103-68F72E86FE94}">
      <dsp:nvSpPr>
        <dsp:cNvPr id="0" name=""/>
        <dsp:cNvSpPr/>
      </dsp:nvSpPr>
      <dsp:spPr>
        <a:xfrm>
          <a:off x="194778" y="965385"/>
          <a:ext cx="2856744" cy="61721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Lipanj</a:t>
          </a:r>
          <a:r>
            <a:rPr lang="en-US" sz="1700" kern="1200" dirty="0"/>
            <a:t> 2017.</a:t>
          </a:r>
        </a:p>
      </dsp:txBody>
      <dsp:txXfrm>
        <a:off x="194778" y="965385"/>
        <a:ext cx="2856744" cy="617213"/>
      </dsp:txXfrm>
    </dsp:sp>
    <dsp:sp modelId="{D0048AC8-FDEC-417E-A02A-6CD94C85A83A}">
      <dsp:nvSpPr>
        <dsp:cNvPr id="0" name=""/>
        <dsp:cNvSpPr/>
      </dsp:nvSpPr>
      <dsp:spPr>
        <a:xfrm>
          <a:off x="1623150" y="2195218"/>
          <a:ext cx="0" cy="357361"/>
        </a:xfrm>
        <a:prstGeom prst="line">
          <a:avLst/>
        </a:pr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88746-CA3C-403B-8234-F01909153DA2}">
      <dsp:nvSpPr>
        <dsp:cNvPr id="0" name=""/>
        <dsp:cNvSpPr/>
      </dsp:nvSpPr>
      <dsp:spPr>
        <a:xfrm rot="2700000">
          <a:off x="1583441" y="2512871"/>
          <a:ext cx="79417" cy="794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FB52E-2201-442C-AA3D-B0909F0A2F97}">
      <dsp:nvSpPr>
        <dsp:cNvPr id="0" name=""/>
        <dsp:cNvSpPr/>
      </dsp:nvSpPr>
      <dsp:spPr>
        <a:xfrm>
          <a:off x="3441078" y="2909941"/>
          <a:ext cx="2856744" cy="612619"/>
        </a:xfrm>
        <a:prstGeom prst="rect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accent2">
              <a:hueOff val="-3593961"/>
              <a:satOff val="24722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000" kern="1200" dirty="0"/>
            <a:t>2019</a:t>
          </a:r>
        </a:p>
      </dsp:txBody>
      <dsp:txXfrm>
        <a:off x="3441078" y="2909941"/>
        <a:ext cx="2856744" cy="612619"/>
      </dsp:txXfrm>
    </dsp:sp>
    <dsp:sp modelId="{861A1B90-E193-42FB-8CCA-53E7EAD054A7}">
      <dsp:nvSpPr>
        <dsp:cNvPr id="0" name=""/>
        <dsp:cNvSpPr/>
      </dsp:nvSpPr>
      <dsp:spPr>
        <a:xfrm>
          <a:off x="3441078" y="3522560"/>
          <a:ext cx="2856744" cy="617213"/>
        </a:xfrm>
        <a:prstGeom prst="rect">
          <a:avLst/>
        </a:prstGeom>
        <a:solidFill>
          <a:schemeClr val="accent2">
            <a:tint val="40000"/>
            <a:alpha val="90000"/>
            <a:hueOff val="-4524440"/>
            <a:satOff val="25974"/>
            <a:lumOff val="1714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4524440"/>
              <a:satOff val="25974"/>
              <a:lumOff val="17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Lipanj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srpanj</a:t>
          </a:r>
          <a:r>
            <a:rPr lang="en-US" sz="1700" kern="1200" dirty="0"/>
            <a:t> 2019.</a:t>
          </a:r>
        </a:p>
      </dsp:txBody>
      <dsp:txXfrm>
        <a:off x="3441078" y="3522560"/>
        <a:ext cx="2856744" cy="617213"/>
      </dsp:txXfrm>
    </dsp:sp>
    <dsp:sp modelId="{423A5D02-979F-4880-A00B-3ADABB71D274}">
      <dsp:nvSpPr>
        <dsp:cNvPr id="0" name=""/>
        <dsp:cNvSpPr/>
      </dsp:nvSpPr>
      <dsp:spPr>
        <a:xfrm>
          <a:off x="4869449" y="2552579"/>
          <a:ext cx="0" cy="357361"/>
        </a:xfrm>
        <a:prstGeom prst="line">
          <a:avLst/>
        </a:prstGeom>
        <a:noFill/>
        <a:ln w="9525" cap="rnd" cmpd="sng" algn="ctr">
          <a:solidFill>
            <a:schemeClr val="accent2">
              <a:hueOff val="-3593961"/>
              <a:satOff val="24722"/>
              <a:lumOff val="27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C2F73-74DF-4325-BDF1-17B0C006137F}">
      <dsp:nvSpPr>
        <dsp:cNvPr id="0" name=""/>
        <dsp:cNvSpPr/>
      </dsp:nvSpPr>
      <dsp:spPr>
        <a:xfrm rot="2700000">
          <a:off x="4829741" y="2512871"/>
          <a:ext cx="79417" cy="79417"/>
        </a:xfrm>
        <a:prstGeom prst="rect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 xmlns="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62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4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11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39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7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0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20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96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01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84280" y="685800"/>
            <a:ext cx="10018440" cy="1752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1484280" y="2666880"/>
            <a:ext cx="10018440" cy="31237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1638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5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0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4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4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6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6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1627920" y="1380240"/>
            <a:ext cx="9874800" cy="26157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orbel"/>
                <a:ea typeface="Corbel"/>
              </a:rPr>
              <a:t>Projekt </a:t>
            </a:r>
            <a:r>
              <a:t/>
            </a:r>
            <a:br/>
            <a:r>
              <a:rPr lang="en-US" sz="6000" b="0" strike="noStrike" spc="-1">
                <a:solidFill>
                  <a:srgbClr val="000000"/>
                </a:solidFill>
                <a:latin typeface="Corbel"/>
                <a:ea typeface="Corbel"/>
              </a:rPr>
              <a:t>(Ne)zaboravljene igre - </a:t>
            </a:r>
            <a:r>
              <a:t/>
            </a:r>
            <a:br/>
            <a:r>
              <a:rPr lang="en-US" sz="6000" b="0" strike="noStrike" spc="-1">
                <a:solidFill>
                  <a:srgbClr val="000000"/>
                </a:solidFill>
                <a:latin typeface="Corbel"/>
                <a:ea typeface="Corbel"/>
              </a:rPr>
              <a:t>CRO-ENG 10:7</a:t>
            </a:r>
            <a:endParaRPr lang="en-US" sz="60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4515480" y="3996360"/>
            <a:ext cx="6987240" cy="1388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lang="hr-HR" sz="32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lang="hr-HR" sz="2100" b="0" strike="noStrike" spc="-1">
                <a:solidFill>
                  <a:srgbClr val="000000"/>
                </a:solidFill>
                <a:latin typeface="Corbel"/>
              </a:rPr>
              <a:t>Carnet Users Conference 2019</a:t>
            </a:r>
            <a:endParaRPr lang="hr-HR" sz="2100" b="0" strike="noStrike" spc="-1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9194760" y="5486400"/>
            <a:ext cx="274284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000000"/>
                </a:solidFill>
                <a:latin typeface="Corbel"/>
              </a:rPr>
              <a:t>Nikolina Čović Gusić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000000"/>
                </a:solidFill>
                <a:latin typeface="Corbel"/>
              </a:rPr>
              <a:t>Maja Sarić Budić</a:t>
            </a:r>
            <a:endParaRPr lang="hr-HR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7736400" y="0"/>
            <a:ext cx="44553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/>
        </p:style>
      </p:sp>
      <p:sp>
        <p:nvSpPr>
          <p:cNvPr id="199" name="TextShape 2"/>
          <p:cNvSpPr txBox="1"/>
          <p:nvPr/>
        </p:nvSpPr>
        <p:spPr>
          <a:xfrm>
            <a:off x="9171360" y="1074240"/>
            <a:ext cx="2442960" cy="4377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Corbel"/>
              </a:rPr>
              <a:t>Gdje?</a:t>
            </a:r>
          </a:p>
        </p:txBody>
      </p:sp>
      <p:sp>
        <p:nvSpPr>
          <p:cNvPr id="200" name="CustomShape 3"/>
          <p:cNvSpPr/>
          <p:nvPr/>
        </p:nvSpPr>
        <p:spPr>
          <a:xfrm flipV="1">
            <a:off x="0" y="-720"/>
            <a:ext cx="9031680" cy="6857640"/>
          </a:xfrm>
          <a:custGeom>
            <a:avLst/>
            <a:gdLst/>
            <a:ahLst/>
            <a:cxnLst/>
            <a:rect l="l" t="t" r="r" b="b"/>
            <a:pathLst>
              <a:path w="9032100" h="6858000">
                <a:moveTo>
                  <a:pt x="7891921" y="1602751"/>
                </a:moveTo>
                <a:lnTo>
                  <a:pt x="9032100" y="0"/>
                </a:lnTo>
                <a:lnTo>
                  <a:pt x="7880182" y="0"/>
                </a:lnTo>
                <a:lnTo>
                  <a:pt x="7880182" y="1528762"/>
                </a:lnTo>
                <a:close/>
                <a:moveTo>
                  <a:pt x="7880182" y="6858000"/>
                </a:moveTo>
                <a:lnTo>
                  <a:pt x="8725712" y="6858000"/>
                </a:lnTo>
                <a:lnTo>
                  <a:pt x="7891921" y="1602751"/>
                </a:lnTo>
                <a:lnTo>
                  <a:pt x="7880182" y="1619252"/>
                </a:lnTo>
                <a:close/>
                <a:moveTo>
                  <a:pt x="0" y="6858000"/>
                </a:moveTo>
                <a:lnTo>
                  <a:pt x="7880181" y="6858000"/>
                </a:lnTo>
                <a:lnTo>
                  <a:pt x="7880181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666666"/>
              </a:gs>
              <a:gs pos="100000">
                <a:srgbClr val="00000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/>
        </p:style>
      </p:sp>
      <p:grpSp>
        <p:nvGrpSpPr>
          <p:cNvPr id="201" name="Group 4"/>
          <p:cNvGrpSpPr/>
          <p:nvPr/>
        </p:nvGrpSpPr>
        <p:grpSpPr>
          <a:xfrm>
            <a:off x="7942680" y="0"/>
            <a:ext cx="2436480" cy="6857640"/>
            <a:chOff x="7942680" y="0"/>
            <a:chExt cx="2436480" cy="6857640"/>
          </a:xfrm>
        </p:grpSpPr>
        <p:sp>
          <p:nvSpPr>
            <p:cNvPr id="202" name="CustomShape 5"/>
            <p:cNvSpPr/>
            <p:nvPr/>
          </p:nvSpPr>
          <p:spPr>
            <a:xfrm>
              <a:off x="8249040" y="0"/>
              <a:ext cx="1122120" cy="53287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" name="CustomShape 6"/>
            <p:cNvSpPr/>
            <p:nvPr/>
          </p:nvSpPr>
          <p:spPr>
            <a:xfrm>
              <a:off x="7942680" y="0"/>
              <a:ext cx="1117080" cy="52765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7"/>
            <p:cNvSpPr/>
            <p:nvPr/>
          </p:nvSpPr>
          <p:spPr>
            <a:xfrm>
              <a:off x="7942680" y="5238720"/>
              <a:ext cx="1228320" cy="16189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" name="CustomShape 8"/>
            <p:cNvSpPr/>
            <p:nvPr/>
          </p:nvSpPr>
          <p:spPr>
            <a:xfrm>
              <a:off x="8249040" y="5291280"/>
              <a:ext cx="1495080" cy="15663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" name="CustomShape 9"/>
            <p:cNvSpPr/>
            <p:nvPr/>
          </p:nvSpPr>
          <p:spPr>
            <a:xfrm>
              <a:off x="8249040" y="5286240"/>
              <a:ext cx="2130120" cy="15714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" name="CustomShape 10"/>
            <p:cNvSpPr/>
            <p:nvPr/>
          </p:nvSpPr>
          <p:spPr>
            <a:xfrm>
              <a:off x="7942680" y="5238720"/>
              <a:ext cx="1695240" cy="16189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878270289"/>
              </p:ext>
            </p:extLst>
          </p:nvPr>
        </p:nvGraphicFramePr>
        <p:xfrm>
          <a:off x="643320" y="643320"/>
          <a:ext cx="6749280" cy="523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>
              <a:tint val="40000"/>
              <a:alpha val="90000"/>
              <a:hueOff val="-4524440"/>
              <a:satOff val="25974"/>
              <a:lumOff val="1714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2"/>
          <p:cNvSpPr/>
          <p:nvPr/>
        </p:nvSpPr>
        <p:spPr>
          <a:xfrm flipV="1">
            <a:off x="0" y="-720"/>
            <a:ext cx="4403520" cy="6857640"/>
          </a:xfrm>
          <a:custGeom>
            <a:avLst/>
            <a:gdLst/>
            <a:ahLst/>
            <a:cxnLst/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rotWithShape="0">
            <a:gsLst>
              <a:gs pos="0">
                <a:srgbClr val="666666"/>
              </a:gs>
              <a:gs pos="100000">
                <a:srgbClr val="00000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/>
        </p:style>
      </p:sp>
      <p:sp>
        <p:nvSpPr>
          <p:cNvPr id="210" name="TextShape 3"/>
          <p:cNvSpPr txBox="1"/>
          <p:nvPr/>
        </p:nvSpPr>
        <p:spPr>
          <a:xfrm>
            <a:off x="534960" y="685800"/>
            <a:ext cx="2639520" cy="510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FFFFFF"/>
                </a:solidFill>
                <a:latin typeface="Corbel"/>
              </a:rPr>
              <a:t>Kada?</a:t>
            </a:r>
            <a:endParaRPr lang="en-US" sz="4000" b="0" strike="noStrike" spc="-1" dirty="0">
              <a:solidFill>
                <a:srgbClr val="000000"/>
              </a:solidFill>
              <a:latin typeface="Corbel"/>
            </a:endParaRPr>
          </a:p>
        </p:txBody>
      </p:sp>
      <p:grpSp>
        <p:nvGrpSpPr>
          <p:cNvPr id="211" name="Group 4"/>
          <p:cNvGrpSpPr/>
          <p:nvPr/>
        </p:nvGrpSpPr>
        <p:grpSpPr>
          <a:xfrm>
            <a:off x="3315240" y="0"/>
            <a:ext cx="2436480" cy="6857640"/>
            <a:chOff x="3315240" y="0"/>
            <a:chExt cx="2436480" cy="6857640"/>
          </a:xfrm>
        </p:grpSpPr>
        <p:sp>
          <p:nvSpPr>
            <p:cNvPr id="212" name="CustomShape 5"/>
            <p:cNvSpPr/>
            <p:nvPr/>
          </p:nvSpPr>
          <p:spPr>
            <a:xfrm>
              <a:off x="3621600" y="0"/>
              <a:ext cx="1122120" cy="53287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" name="CustomShape 6"/>
            <p:cNvSpPr/>
            <p:nvPr/>
          </p:nvSpPr>
          <p:spPr>
            <a:xfrm>
              <a:off x="3315240" y="0"/>
              <a:ext cx="1117080" cy="52765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7"/>
            <p:cNvSpPr/>
            <p:nvPr/>
          </p:nvSpPr>
          <p:spPr>
            <a:xfrm>
              <a:off x="3315240" y="5238720"/>
              <a:ext cx="1228320" cy="16189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CustomShape 8"/>
            <p:cNvSpPr/>
            <p:nvPr/>
          </p:nvSpPr>
          <p:spPr>
            <a:xfrm>
              <a:off x="3621600" y="5291280"/>
              <a:ext cx="1495080" cy="15663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9"/>
            <p:cNvSpPr/>
            <p:nvPr/>
          </p:nvSpPr>
          <p:spPr>
            <a:xfrm>
              <a:off x="3621600" y="5286240"/>
              <a:ext cx="2130120" cy="15714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CustomShape 10"/>
            <p:cNvSpPr/>
            <p:nvPr/>
          </p:nvSpPr>
          <p:spPr>
            <a:xfrm>
              <a:off x="3315240" y="5238720"/>
              <a:ext cx="1695240" cy="16189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4052826779"/>
              </p:ext>
            </p:extLst>
          </p:nvPr>
        </p:nvGraphicFramePr>
        <p:xfrm>
          <a:off x="5010120" y="685800"/>
          <a:ext cx="6492600" cy="51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3739C-4796-42A6-A859-26789AC0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1284051"/>
            <a:ext cx="2812385" cy="3723836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(Ne)zaboravljene igre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54D0E35-A84C-49A6-915C-8835501D1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549026"/>
              </p:ext>
            </p:extLst>
          </p:nvPr>
        </p:nvGraphicFramePr>
        <p:xfrm>
          <a:off x="4941201" y="992181"/>
          <a:ext cx="6237359" cy="456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805043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42E32-F545-4970-8CD9-DBE3A38E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n-US" sz="2400" dirty="0"/>
              <a:t>(Ne)</a:t>
            </a:r>
            <a:r>
              <a:rPr lang="en-US" sz="2400"/>
              <a:t>zaboravljene</a:t>
            </a:r>
            <a:r>
              <a:rPr lang="en-US" sz="2400" dirty="0"/>
              <a:t> </a:t>
            </a:r>
            <a:r>
              <a:rPr lang="en-US" sz="2400"/>
              <a:t>igre</a:t>
            </a:r>
            <a:r>
              <a:rPr lang="en-US" sz="2400" dirty="0"/>
              <a:t> – CRO-ENG 10:7</a:t>
            </a:r>
          </a:p>
        </p:txBody>
      </p:sp>
      <p:pic>
        <p:nvPicPr>
          <p:cNvPr id="3" name="Picture 3" descr="A picture containing photo, colorful, different, hanging&#10;&#10;Description generated with very high confidence">
            <a:extLst>
              <a:ext uri="{FF2B5EF4-FFF2-40B4-BE49-F238E27FC236}">
                <a16:creationId xmlns:a16="http://schemas.microsoft.com/office/drawing/2014/main" xmlns="" id="{A3D8B21E-CF5F-4D94-BAD4-88FA2F518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8479" y="2670509"/>
            <a:ext cx="3852078" cy="2281096"/>
          </a:xfrm>
        </p:spPr>
      </p:pic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xmlns="" id="{6189C01B-FA4B-4721-AF8D-CB460851A1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153704"/>
              </p:ext>
            </p:extLst>
          </p:nvPr>
        </p:nvGraphicFramePr>
        <p:xfrm>
          <a:off x="5532371" y="685799"/>
          <a:ext cx="5700314" cy="505305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29695">
                  <a:extLst>
                    <a:ext uri="{9D8B030D-6E8A-4147-A177-3AD203B41FA5}">
                      <a16:colId xmlns:a16="http://schemas.microsoft.com/office/drawing/2014/main" xmlns="" val="3670514014"/>
                    </a:ext>
                  </a:extLst>
                </a:gridCol>
                <a:gridCol w="2770619">
                  <a:extLst>
                    <a:ext uri="{9D8B030D-6E8A-4147-A177-3AD203B41FA5}">
                      <a16:colId xmlns:a16="http://schemas.microsoft.com/office/drawing/2014/main" xmlns="" val="2583503322"/>
                    </a:ext>
                  </a:extLst>
                </a:gridCol>
              </a:tblGrid>
              <a:tr h="529343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HRVATSKA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ENGLESKA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1938263242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Igra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školice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Hopscotch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3282222288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Igra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lovice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Tag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329458827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Ledena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baba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Freeze tag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1672774650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Igra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skrivača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Hide and seek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4090884631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pikulanje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Marbles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899700704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Crna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Marica 1-2-3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Sly fox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3005778105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Gumi-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gumi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Chinese jump rope</a:t>
                      </a: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2653174791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Ide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maca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oko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tebe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2279976348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Igra</a:t>
                      </a: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sa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sličicama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558304907"/>
                  </a:ext>
                </a:extLst>
              </a:tr>
              <a:tr h="45237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Dan </a:t>
                      </a:r>
                      <a:r>
                        <a:rPr lang="en-US" sz="14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noć</a:t>
                      </a:r>
                    </a:p>
                  </a:txBody>
                  <a:tcPr marL="199904" marR="149928" marT="99952" marB="99952"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99904" marR="149928" marT="99952" marB="99952"/>
                </a:tc>
                <a:extLst>
                  <a:ext uri="{0D108BD9-81ED-4DB2-BD59-A6C34878D82A}">
                    <a16:rowId xmlns:a16="http://schemas.microsoft.com/office/drawing/2014/main" xmlns="" val="3216335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390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/>
        </p:style>
      </p:sp>
      <p:grpSp>
        <p:nvGrpSpPr>
          <p:cNvPr id="159" name="Group 2"/>
          <p:cNvGrpSpPr/>
          <p:nvPr/>
        </p:nvGrpSpPr>
        <p:grpSpPr>
          <a:xfrm>
            <a:off x="150840" y="0"/>
            <a:ext cx="2436480" cy="6857640"/>
            <a:chOff x="150840" y="0"/>
            <a:chExt cx="2436480" cy="6857640"/>
          </a:xfrm>
        </p:grpSpPr>
        <p:sp>
          <p:nvSpPr>
            <p:cNvPr id="160" name="CustomShape 3"/>
            <p:cNvSpPr/>
            <p:nvPr/>
          </p:nvSpPr>
          <p:spPr>
            <a:xfrm>
              <a:off x="457200" y="0"/>
              <a:ext cx="1122120" cy="53287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CustomShape 4"/>
            <p:cNvSpPr/>
            <p:nvPr/>
          </p:nvSpPr>
          <p:spPr>
            <a:xfrm>
              <a:off x="150840" y="0"/>
              <a:ext cx="1117080" cy="52765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CustomShape 5"/>
            <p:cNvSpPr/>
            <p:nvPr/>
          </p:nvSpPr>
          <p:spPr>
            <a:xfrm>
              <a:off x="150840" y="5238720"/>
              <a:ext cx="1228320" cy="16189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CustomShape 6"/>
            <p:cNvSpPr/>
            <p:nvPr/>
          </p:nvSpPr>
          <p:spPr>
            <a:xfrm>
              <a:off x="457200" y="5291280"/>
              <a:ext cx="1495080" cy="15663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CustomShape 7"/>
            <p:cNvSpPr/>
            <p:nvPr/>
          </p:nvSpPr>
          <p:spPr>
            <a:xfrm>
              <a:off x="457200" y="5286240"/>
              <a:ext cx="2130120" cy="15714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" name="CustomShape 8"/>
            <p:cNvSpPr/>
            <p:nvPr/>
          </p:nvSpPr>
          <p:spPr>
            <a:xfrm>
              <a:off x="150840" y="5238720"/>
              <a:ext cx="1695240" cy="16189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6" name="TextShape 9"/>
          <p:cNvSpPr txBox="1"/>
          <p:nvPr/>
        </p:nvSpPr>
        <p:spPr>
          <a:xfrm>
            <a:off x="1484280" y="1284120"/>
            <a:ext cx="2811960" cy="3723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orbel"/>
              </a:rPr>
              <a:t>Što?</a:t>
            </a:r>
          </a:p>
        </p:txBody>
      </p:sp>
      <p:sp>
        <p:nvSpPr>
          <p:cNvPr id="167" name="CustomShape 10"/>
          <p:cNvSpPr/>
          <p:nvPr/>
        </p:nvSpPr>
        <p:spPr>
          <a:xfrm>
            <a:off x="4621320" y="649080"/>
            <a:ext cx="6881400" cy="5231520"/>
          </a:xfrm>
          <a:prstGeom prst="roundRect">
            <a:avLst>
              <a:gd name="adj" fmla="val 4834"/>
            </a:avLst>
          </a:prstGeom>
          <a:ln w="38160">
            <a:solidFill>
              <a:srgbClr val="CDD0D1"/>
            </a:solidFill>
            <a:round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164324643"/>
              </p:ext>
            </p:extLst>
          </p:nvPr>
        </p:nvGraphicFramePr>
        <p:xfrm>
          <a:off x="4941360" y="992160"/>
          <a:ext cx="6237000" cy="456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/>
        </p:style>
      </p:sp>
      <p:grpSp>
        <p:nvGrpSpPr>
          <p:cNvPr id="169" name="Group 2"/>
          <p:cNvGrpSpPr/>
          <p:nvPr/>
        </p:nvGrpSpPr>
        <p:grpSpPr>
          <a:xfrm>
            <a:off x="150840" y="0"/>
            <a:ext cx="2436480" cy="6857640"/>
            <a:chOff x="150840" y="0"/>
            <a:chExt cx="2436480" cy="6857640"/>
          </a:xfrm>
        </p:grpSpPr>
        <p:sp>
          <p:nvSpPr>
            <p:cNvPr id="170" name="CustomShape 3"/>
            <p:cNvSpPr/>
            <p:nvPr/>
          </p:nvSpPr>
          <p:spPr>
            <a:xfrm>
              <a:off x="457200" y="0"/>
              <a:ext cx="1122120" cy="53287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150840" y="0"/>
              <a:ext cx="1117080" cy="52765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150840" y="5238720"/>
              <a:ext cx="1228320" cy="16189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457200" y="5291280"/>
              <a:ext cx="1495080" cy="15663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457200" y="5286240"/>
              <a:ext cx="2130120" cy="15714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50840" y="5238720"/>
              <a:ext cx="1695240" cy="16189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6" name="TextShape 9"/>
          <p:cNvSpPr txBox="1"/>
          <p:nvPr/>
        </p:nvSpPr>
        <p:spPr>
          <a:xfrm>
            <a:off x="1484280" y="1284120"/>
            <a:ext cx="2811960" cy="3723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orbel"/>
              </a:rPr>
              <a:t>Tko?</a:t>
            </a:r>
          </a:p>
        </p:txBody>
      </p:sp>
      <p:sp>
        <p:nvSpPr>
          <p:cNvPr id="177" name="CustomShape 10"/>
          <p:cNvSpPr/>
          <p:nvPr/>
        </p:nvSpPr>
        <p:spPr>
          <a:xfrm>
            <a:off x="4621320" y="649080"/>
            <a:ext cx="6881400" cy="5231520"/>
          </a:xfrm>
          <a:prstGeom prst="roundRect">
            <a:avLst>
              <a:gd name="adj" fmla="val 4834"/>
            </a:avLst>
          </a:prstGeom>
          <a:ln w="38160">
            <a:solidFill>
              <a:srgbClr val="CDD0D1"/>
            </a:solidFill>
            <a:round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2937025908"/>
              </p:ext>
            </p:extLst>
          </p:nvPr>
        </p:nvGraphicFramePr>
        <p:xfrm>
          <a:off x="5089527" y="992160"/>
          <a:ext cx="6237000" cy="456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>
              <a:hueOff val="-3593961"/>
              <a:satOff val="24722"/>
              <a:lumOff val="2744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2"/>
          <p:cNvSpPr/>
          <p:nvPr/>
        </p:nvSpPr>
        <p:spPr>
          <a:xfrm flipV="1">
            <a:off x="0" y="-720"/>
            <a:ext cx="4403520" cy="6857640"/>
          </a:xfrm>
          <a:custGeom>
            <a:avLst/>
            <a:gdLst/>
            <a:ahLst/>
            <a:cxnLst/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rotWithShape="0">
            <a:gsLst>
              <a:gs pos="0">
                <a:srgbClr val="666666"/>
              </a:gs>
              <a:gs pos="100000">
                <a:srgbClr val="00000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/>
        </p:style>
      </p:sp>
      <p:sp>
        <p:nvSpPr>
          <p:cNvPr id="180" name="TextShape 3"/>
          <p:cNvSpPr txBox="1"/>
          <p:nvPr/>
        </p:nvSpPr>
        <p:spPr>
          <a:xfrm>
            <a:off x="534960" y="685800"/>
            <a:ext cx="2639520" cy="510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FFFFFF"/>
                </a:solidFill>
                <a:latin typeface="Corbel"/>
              </a:rPr>
              <a:t>Zašto?</a:t>
            </a:r>
            <a:endParaRPr lang="en-US" sz="4000" b="0" strike="noStrike" spc="-1">
              <a:solidFill>
                <a:srgbClr val="000000"/>
              </a:solidFill>
              <a:latin typeface="Corbel"/>
            </a:endParaRPr>
          </a:p>
        </p:txBody>
      </p:sp>
      <p:grpSp>
        <p:nvGrpSpPr>
          <p:cNvPr id="181" name="Group 4"/>
          <p:cNvGrpSpPr/>
          <p:nvPr/>
        </p:nvGrpSpPr>
        <p:grpSpPr>
          <a:xfrm>
            <a:off x="3315240" y="0"/>
            <a:ext cx="2436480" cy="6857640"/>
            <a:chOff x="3315240" y="0"/>
            <a:chExt cx="2436480" cy="6857640"/>
          </a:xfrm>
        </p:grpSpPr>
        <p:sp>
          <p:nvSpPr>
            <p:cNvPr id="182" name="CustomShape 5"/>
            <p:cNvSpPr/>
            <p:nvPr/>
          </p:nvSpPr>
          <p:spPr>
            <a:xfrm>
              <a:off x="3621600" y="0"/>
              <a:ext cx="1122120" cy="53287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" name="CustomShape 6"/>
            <p:cNvSpPr/>
            <p:nvPr/>
          </p:nvSpPr>
          <p:spPr>
            <a:xfrm>
              <a:off x="3315240" y="0"/>
              <a:ext cx="1117080" cy="52765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" name="CustomShape 7"/>
            <p:cNvSpPr/>
            <p:nvPr/>
          </p:nvSpPr>
          <p:spPr>
            <a:xfrm>
              <a:off x="3315240" y="5238720"/>
              <a:ext cx="1228320" cy="16189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" name="CustomShape 8"/>
            <p:cNvSpPr/>
            <p:nvPr/>
          </p:nvSpPr>
          <p:spPr>
            <a:xfrm>
              <a:off x="3621600" y="5291280"/>
              <a:ext cx="1495080" cy="15663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CustomShape 9"/>
            <p:cNvSpPr/>
            <p:nvPr/>
          </p:nvSpPr>
          <p:spPr>
            <a:xfrm>
              <a:off x="3621600" y="5286240"/>
              <a:ext cx="2130120" cy="15714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" name="CustomShape 10"/>
            <p:cNvSpPr/>
            <p:nvPr/>
          </p:nvSpPr>
          <p:spPr>
            <a:xfrm>
              <a:off x="3315240" y="5238720"/>
              <a:ext cx="1695240" cy="16189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708641088"/>
              </p:ext>
            </p:extLst>
          </p:nvPr>
        </p:nvGraphicFramePr>
        <p:xfrm>
          <a:off x="5010120" y="685800"/>
          <a:ext cx="6492600" cy="51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>
              <a:tint val="40000"/>
              <a:alpha val="90000"/>
              <a:hueOff val="-4524440"/>
              <a:satOff val="25974"/>
              <a:lumOff val="1714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2"/>
          <p:cNvSpPr/>
          <p:nvPr/>
        </p:nvSpPr>
        <p:spPr>
          <a:xfrm flipV="1">
            <a:off x="0" y="-720"/>
            <a:ext cx="4403520" cy="6857640"/>
          </a:xfrm>
          <a:custGeom>
            <a:avLst/>
            <a:gdLst/>
            <a:ahLst/>
            <a:cxnLst/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rotWithShape="0">
            <a:gsLst>
              <a:gs pos="0">
                <a:srgbClr val="666666"/>
              </a:gs>
              <a:gs pos="100000">
                <a:srgbClr val="00000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/>
        </p:style>
      </p:sp>
      <p:sp>
        <p:nvSpPr>
          <p:cNvPr id="190" name="TextShape 3"/>
          <p:cNvSpPr txBox="1"/>
          <p:nvPr/>
        </p:nvSpPr>
        <p:spPr>
          <a:xfrm>
            <a:off x="534960" y="685800"/>
            <a:ext cx="2639520" cy="510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FFFFFF"/>
                </a:solidFill>
                <a:latin typeface="Corbel"/>
              </a:rPr>
              <a:t>Kako?</a:t>
            </a:r>
            <a:endParaRPr lang="en-US" sz="4000" b="0" strike="noStrike" spc="-1">
              <a:solidFill>
                <a:srgbClr val="000000"/>
              </a:solidFill>
              <a:latin typeface="Corbel"/>
            </a:endParaRPr>
          </a:p>
        </p:txBody>
      </p:sp>
      <p:grpSp>
        <p:nvGrpSpPr>
          <p:cNvPr id="191" name="Group 4"/>
          <p:cNvGrpSpPr/>
          <p:nvPr/>
        </p:nvGrpSpPr>
        <p:grpSpPr>
          <a:xfrm>
            <a:off x="3315240" y="0"/>
            <a:ext cx="2436480" cy="6857640"/>
            <a:chOff x="3315240" y="0"/>
            <a:chExt cx="2436480" cy="6857640"/>
          </a:xfrm>
        </p:grpSpPr>
        <p:sp>
          <p:nvSpPr>
            <p:cNvPr id="192" name="CustomShape 5"/>
            <p:cNvSpPr/>
            <p:nvPr/>
          </p:nvSpPr>
          <p:spPr>
            <a:xfrm>
              <a:off x="3621600" y="0"/>
              <a:ext cx="1122120" cy="532872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" name="CustomShape 6"/>
            <p:cNvSpPr/>
            <p:nvPr/>
          </p:nvSpPr>
          <p:spPr>
            <a:xfrm>
              <a:off x="3315240" y="0"/>
              <a:ext cx="1117080" cy="527652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" name="CustomShape 7"/>
            <p:cNvSpPr/>
            <p:nvPr/>
          </p:nvSpPr>
          <p:spPr>
            <a:xfrm>
              <a:off x="3315240" y="5238720"/>
              <a:ext cx="1228320" cy="161892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" name="CustomShape 8"/>
            <p:cNvSpPr/>
            <p:nvPr/>
          </p:nvSpPr>
          <p:spPr>
            <a:xfrm>
              <a:off x="3621600" y="5291280"/>
              <a:ext cx="1495080" cy="156636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" name="CustomShape 9"/>
            <p:cNvSpPr/>
            <p:nvPr/>
          </p:nvSpPr>
          <p:spPr>
            <a:xfrm>
              <a:off x="3621600" y="5286240"/>
              <a:ext cx="2130120" cy="157140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" name="CustomShape 10"/>
            <p:cNvSpPr/>
            <p:nvPr/>
          </p:nvSpPr>
          <p:spPr>
            <a:xfrm>
              <a:off x="3315240" y="5238720"/>
              <a:ext cx="1695240" cy="161892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825199810"/>
              </p:ext>
            </p:extLst>
          </p:nvPr>
        </p:nvGraphicFramePr>
        <p:xfrm>
          <a:off x="5010120" y="685800"/>
          <a:ext cx="6492600" cy="51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on a sidewalk&#10;&#10;Description generated with high confidence">
            <a:extLst>
              <a:ext uri="{FF2B5EF4-FFF2-40B4-BE49-F238E27FC236}">
                <a16:creationId xmlns:a16="http://schemas.microsoft.com/office/drawing/2014/main" xmlns="" id="{E3CBEB4A-A990-4B78-94D5-FF6C3C30A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2" name="Picture 12" descr="A group of people on a street&#10;&#10;Description generated with high confidence">
            <a:extLst>
              <a:ext uri="{FF2B5EF4-FFF2-40B4-BE49-F238E27FC236}">
                <a16:creationId xmlns:a16="http://schemas.microsoft.com/office/drawing/2014/main" xmlns="" id="{B41ABAF2-0EDD-4FEA-A217-0A8B30747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2" name="Picture 2" descr="A group of people standing in a field&#10;&#10;Description generated with very high confidence">
            <a:extLst>
              <a:ext uri="{FF2B5EF4-FFF2-40B4-BE49-F238E27FC236}">
                <a16:creationId xmlns:a16="http://schemas.microsoft.com/office/drawing/2014/main" xmlns="" id="{F29352E9-E2BE-4B83-9A81-8940FCD99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8" name="Picture 8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xmlns="" id="{5DC20A1A-D4DB-4E6A-B22A-B7F3557B8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Picture 10" descr="A group of people standing in a field&#10;&#10;Description generated with very high confidence">
            <a:extLst>
              <a:ext uri="{FF2B5EF4-FFF2-40B4-BE49-F238E27FC236}">
                <a16:creationId xmlns:a16="http://schemas.microsoft.com/office/drawing/2014/main" xmlns="" id="{DC022C26-8206-41CF-AEA4-3379AEDCB3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2232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computer&#10;&#10;Description generated with high confidence">
            <a:extLst>
              <a:ext uri="{FF2B5EF4-FFF2-40B4-BE49-F238E27FC236}">
                <a16:creationId xmlns:a16="http://schemas.microsoft.com/office/drawing/2014/main" xmlns="" id="{36CF9E81-2083-4E00-A544-B281619FB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06" b="8787"/>
          <a:stretch/>
        </p:blipFill>
        <p:spPr>
          <a:xfrm>
            <a:off x="1697764" y="719013"/>
            <a:ext cx="3177365" cy="217337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817B4B8-5E01-4B44-BC25-876D56C12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computer, table, young, boy&#10;&#10;Description generated with very high confidence">
            <a:extLst>
              <a:ext uri="{FF2B5EF4-FFF2-40B4-BE49-F238E27FC236}">
                <a16:creationId xmlns:a16="http://schemas.microsoft.com/office/drawing/2014/main" xmlns="" id="{E8E91F53-8BE9-4497-9627-2E7D5F97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" r="-623" b="8333"/>
          <a:stretch/>
        </p:blipFill>
        <p:spPr>
          <a:xfrm>
            <a:off x="7627458" y="629090"/>
            <a:ext cx="3299356" cy="224824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683D1A4-93E5-4A4D-B103-8223A220EB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0E8ABF4-C289-489E-BEFB-3077F9D9C7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989CFA0-35DD-4943-B365-488C66B9B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88AD040-1A2B-4FB4-A345-7B9F3E5ED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23B704A-724B-41D6-8F33-76939E727D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indoor, woman, table, young&#10;&#10;Description generated with very high confidence">
            <a:extLst>
              <a:ext uri="{FF2B5EF4-FFF2-40B4-BE49-F238E27FC236}">
                <a16:creationId xmlns:a16="http://schemas.microsoft.com/office/drawing/2014/main" xmlns="" id="{4643A984-0DAF-45D1-9F2C-0D916BAF5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667" r="7500" b="667"/>
          <a:stretch/>
        </p:blipFill>
        <p:spPr>
          <a:xfrm rot="5400000">
            <a:off x="1069872" y="4769338"/>
            <a:ext cx="1801415" cy="1519032"/>
          </a:xfrm>
          <a:prstGeom prst="rect">
            <a:avLst/>
          </a:prstGeom>
        </p:spPr>
      </p:pic>
      <p:pic>
        <p:nvPicPr>
          <p:cNvPr id="4" name="Picture 4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xmlns="" id="{BBF7186A-41AD-426F-8036-3B1DD92A5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12" t="682" r="512" b="6826"/>
          <a:stretch/>
        </p:blipFill>
        <p:spPr>
          <a:xfrm>
            <a:off x="4227399" y="3504142"/>
            <a:ext cx="3678936" cy="2552028"/>
          </a:xfrm>
          <a:prstGeom prst="rect">
            <a:avLst/>
          </a:prstGeom>
        </p:spPr>
      </p:pic>
      <p:pic>
        <p:nvPicPr>
          <p:cNvPr id="8" name="Picture 8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xmlns="" id="{D2126FBB-77B3-4143-ABBE-997DCC8A7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553" b="7656"/>
          <a:stretch/>
        </p:blipFill>
        <p:spPr>
          <a:xfrm>
            <a:off x="9070070" y="4654250"/>
            <a:ext cx="2577802" cy="17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95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227</Words>
  <Application>Microsoft Office PowerPoint</Application>
  <PresentationFormat>Široki zaslon</PresentationFormat>
  <Paragraphs>59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Corbel</vt:lpstr>
      <vt:lpstr>Parallax</vt:lpstr>
      <vt:lpstr>PowerPointova prezentacija</vt:lpstr>
      <vt:lpstr>(Ne)zaboravljene igre</vt:lpstr>
      <vt:lpstr>(Ne)zaboravljene igre – CRO-ENG 10:7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Korisnik</dc:creator>
  <dc:description/>
  <cp:lastModifiedBy>Korisnik</cp:lastModifiedBy>
  <cp:revision>224</cp:revision>
  <dcterms:created xsi:type="dcterms:W3CDTF">2019-10-28T08:26:56Z</dcterms:created>
  <dcterms:modified xsi:type="dcterms:W3CDTF">2019-10-31T16:06:25Z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Notes">
    <vt:i4>0</vt:i4>
  </property>
  <property fmtid="{D5CDD505-2E9C-101B-9397-08002B2CF9AE}" pid="7" name="PresentationFormat">
    <vt:lpwstr>Widescreen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8</vt:i4>
  </property>
</Properties>
</file>