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4"/>
  </p:notesMasterIdLst>
  <p:sldIdLst>
    <p:sldId id="2413" r:id="rId6"/>
    <p:sldId id="552" r:id="rId7"/>
    <p:sldId id="2437" r:id="rId8"/>
    <p:sldId id="2439" r:id="rId9"/>
    <p:sldId id="469" r:id="rId10"/>
    <p:sldId id="2434" r:id="rId11"/>
    <p:sldId id="642" r:id="rId12"/>
    <p:sldId id="2429" r:id="rId13"/>
    <p:sldId id="2435" r:id="rId14"/>
    <p:sldId id="494" r:id="rId15"/>
    <p:sldId id="2430" r:id="rId16"/>
    <p:sldId id="461" r:id="rId17"/>
    <p:sldId id="2431" r:id="rId18"/>
    <p:sldId id="2432" r:id="rId19"/>
    <p:sldId id="596" r:id="rId20"/>
    <p:sldId id="708" r:id="rId21"/>
    <p:sldId id="2156" r:id="rId22"/>
    <p:sldId id="2154" r:id="rId23"/>
    <p:sldId id="2153" r:id="rId24"/>
    <p:sldId id="1372" r:id="rId25"/>
    <p:sldId id="2416" r:id="rId26"/>
    <p:sldId id="359" r:id="rId27"/>
    <p:sldId id="2410" r:id="rId28"/>
    <p:sldId id="2409" r:id="rId29"/>
    <p:sldId id="572" r:id="rId30"/>
    <p:sldId id="544" r:id="rId31"/>
    <p:sldId id="1339" r:id="rId32"/>
    <p:sldId id="2425" r:id="rId33"/>
    <p:sldId id="2426" r:id="rId34"/>
    <p:sldId id="602" r:id="rId35"/>
    <p:sldId id="2428" r:id="rId36"/>
    <p:sldId id="1354" r:id="rId37"/>
    <p:sldId id="1353" r:id="rId38"/>
    <p:sldId id="1352" r:id="rId39"/>
    <p:sldId id="1355" r:id="rId40"/>
    <p:sldId id="1356" r:id="rId41"/>
    <p:sldId id="1358" r:id="rId42"/>
    <p:sldId id="1357" r:id="rId4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4">
          <p15:clr>
            <a:srgbClr val="A4A3A4"/>
          </p15:clr>
        </p15:guide>
        <p15:guide id="3" orient="horz" pos="3864">
          <p15:clr>
            <a:srgbClr val="A4A3A4"/>
          </p15:clr>
        </p15:guide>
        <p15:guide id="4" pos="3839">
          <p15:clr>
            <a:srgbClr val="A4A3A4"/>
          </p15:clr>
        </p15:guide>
        <p15:guide id="5" pos="389">
          <p15:clr>
            <a:srgbClr val="A4A3A4"/>
          </p15:clr>
        </p15:guide>
        <p15:guide id="6" pos="7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A71"/>
    <a:srgbClr val="003D79"/>
    <a:srgbClr val="009ADD"/>
    <a:srgbClr val="8DC1EB"/>
    <a:srgbClr val="231F20"/>
    <a:srgbClr val="C5093B"/>
    <a:srgbClr val="C8DFF4"/>
    <a:srgbClr val="DBE9F8"/>
    <a:srgbClr val="B5D5F1"/>
    <a:srgbClr val="A1C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9826" autoAdjust="0"/>
  </p:normalViewPr>
  <p:slideViewPr>
    <p:cSldViewPr snapToGrid="0">
      <p:cViewPr varScale="1">
        <p:scale>
          <a:sx n="102" d="100"/>
          <a:sy n="102" d="100"/>
        </p:scale>
        <p:origin x="1026" y="108"/>
      </p:cViewPr>
      <p:guideLst>
        <p:guide orient="horz" pos="2160"/>
        <p:guide orient="horz" pos="834"/>
        <p:guide orient="horz" pos="3864"/>
        <p:guide pos="3839"/>
        <p:guide pos="389"/>
        <p:guide pos="72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28D69-B11F-46AD-ABCC-A5C849D0D0E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0E3BB-6D78-44F2-A5F5-23C87A82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-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4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8"/>
            <a:ext cx="12197396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9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-Log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6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0"/>
            <a:ext cx="121937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-Log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98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92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4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-Logo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" r="-26"/>
          <a:stretch/>
        </p:blipFill>
        <p:spPr>
          <a:xfrm>
            <a:off x="-19050" y="-19050"/>
            <a:ext cx="12211049" cy="68389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rgbClr val="003D7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1"/>
            <a:ext cx="12191679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5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-Logo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5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" y="0"/>
            <a:ext cx="1218829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6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01" y="6378277"/>
            <a:ext cx="1645920" cy="2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-Logo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314451"/>
            <a:ext cx="5383398" cy="481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7600" y="1314451"/>
            <a:ext cx="5385816" cy="4818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6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-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520" y="2827019"/>
            <a:ext cx="8049784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05940"/>
            <a:ext cx="768096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97380"/>
            <a:ext cx="7589520" cy="2560320"/>
          </a:xfrm>
          <a:noFill/>
          <a:ln>
            <a:noFill/>
          </a:ln>
        </p:spPr>
        <p:txBody>
          <a:bodyPr lIns="594360" rIns="18288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16500"/>
            <a:ext cx="7680960" cy="685800"/>
          </a:xfrm>
          <a:noFill/>
        </p:spPr>
        <p:txBody>
          <a:bodyPr lIns="603504" rIns="182880" anchor="t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08265" y="1805940"/>
            <a:ext cx="4480560" cy="27432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10187" y="1055295"/>
            <a:ext cx="2743200" cy="410285"/>
            <a:chOff x="547108" y="2827019"/>
            <a:chExt cx="8049784" cy="12039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6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"/>
            <a:ext cx="12193884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064102"/>
            <a:ext cx="4480560" cy="448056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855344"/>
            <a:ext cx="4389120" cy="2156642"/>
          </a:xfrm>
          <a:noFill/>
          <a:ln>
            <a:noFill/>
          </a:ln>
        </p:spPr>
        <p:txBody>
          <a:bodyPr lIns="594360" rIns="182880"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7556"/>
            <a:ext cx="4389120" cy="1078302"/>
          </a:xfrm>
          <a:noFill/>
        </p:spPr>
        <p:txBody>
          <a:bodyPr lIns="603504" rIns="182880" anchor="b"/>
          <a:lstStyle>
            <a:lvl1pPr marL="0" indent="0" algn="l">
              <a:lnSpc>
                <a:spcPct val="90000"/>
              </a:lnSpc>
              <a:spcBef>
                <a:spcPts val="3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9955101" y="6378277"/>
            <a:ext cx="1645920" cy="246171"/>
            <a:chOff x="547108" y="2827019"/>
            <a:chExt cx="8049784" cy="12039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16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7030"/>
            <a:ext cx="11585448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6714"/>
            <a:ext cx="11430000" cy="731520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314451"/>
            <a:ext cx="10969943" cy="48117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1785755" y="6457059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fld id="{E58DB30A-552A-4094-924C-042A97270B29}" type="slidenum">
              <a:rPr lang="en-US" sz="800" b="0" smtClean="0"/>
              <a:pPr algn="ctr"/>
              <a:t>‹#›</a:t>
            </a:fld>
            <a:endParaRPr lang="en-US" sz="800" b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9955101" y="6378277"/>
            <a:ext cx="1645920" cy="246171"/>
            <a:chOff x="547108" y="2827019"/>
            <a:chExt cx="8049784" cy="120396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108" y="2827019"/>
              <a:ext cx="1434092" cy="12039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1200" y="2827019"/>
              <a:ext cx="6615692" cy="120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63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50" r:id="rId3"/>
    <p:sldLayoutId id="2147483652" r:id="rId4"/>
    <p:sldLayoutId id="2147483666" r:id="rId5"/>
    <p:sldLayoutId id="2147483654" r:id="rId6"/>
    <p:sldLayoutId id="2147483674" r:id="rId7"/>
    <p:sldLayoutId id="2147483660" r:id="rId8"/>
    <p:sldLayoutId id="2147483668" r:id="rId9"/>
    <p:sldLayoutId id="2147483675" r:id="rId10"/>
    <p:sldLayoutId id="2147483661" r:id="rId11"/>
    <p:sldLayoutId id="2147483669" r:id="rId12"/>
    <p:sldLayoutId id="2147483676" r:id="rId13"/>
    <p:sldLayoutId id="2147483662" r:id="rId14"/>
    <p:sldLayoutId id="2147483670" r:id="rId15"/>
    <p:sldLayoutId id="2147483677" r:id="rId16"/>
    <p:sldLayoutId id="2147483663" r:id="rId17"/>
    <p:sldLayoutId id="2147483671" r:id="rId18"/>
    <p:sldLayoutId id="2147483678" r:id="rId19"/>
    <p:sldLayoutId id="2147483664" r:id="rId20"/>
    <p:sldLayoutId id="2147483672" r:id="rId21"/>
    <p:sldLayoutId id="2147483679" r:id="rId22"/>
    <p:sldLayoutId id="2147483665" r:id="rId23"/>
    <p:sldLayoutId id="2147483673" r:id="rId24"/>
    <p:sldLayoutId id="2147483680" r:id="rId25"/>
    <p:sldLayoutId id="214748365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22860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26" Type="http://schemas.openxmlformats.org/officeDocument/2006/relationships/image" Target="../media/image74.png"/><Relationship Id="rId3" Type="http://schemas.openxmlformats.org/officeDocument/2006/relationships/image" Target="../media/image63.png"/><Relationship Id="rId21" Type="http://schemas.openxmlformats.org/officeDocument/2006/relationships/image" Target="../media/image70.png"/><Relationship Id="rId7" Type="http://schemas.openxmlformats.org/officeDocument/2006/relationships/image" Target="../media/image64.png"/><Relationship Id="rId12" Type="http://schemas.openxmlformats.org/officeDocument/2006/relationships/image" Target="../media/image42.png"/><Relationship Id="rId17" Type="http://schemas.openxmlformats.org/officeDocument/2006/relationships/image" Target="../media/image18.png"/><Relationship Id="rId25" Type="http://schemas.openxmlformats.org/officeDocument/2006/relationships/image" Target="../media/image73.png"/><Relationship Id="rId2" Type="http://schemas.openxmlformats.org/officeDocument/2006/relationships/image" Target="../media/image62.png"/><Relationship Id="rId16" Type="http://schemas.openxmlformats.org/officeDocument/2006/relationships/image" Target="../media/image68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24" Type="http://schemas.openxmlformats.org/officeDocument/2006/relationships/image" Target="../media/image72.png"/><Relationship Id="rId5" Type="http://schemas.openxmlformats.org/officeDocument/2006/relationships/image" Target="../media/image56.png"/><Relationship Id="rId15" Type="http://schemas.openxmlformats.org/officeDocument/2006/relationships/image" Target="../media/image67.png"/><Relationship Id="rId23" Type="http://schemas.openxmlformats.org/officeDocument/2006/relationships/image" Target="../media/image25.png"/><Relationship Id="rId10" Type="http://schemas.openxmlformats.org/officeDocument/2006/relationships/image" Target="../media/image66.png"/><Relationship Id="rId19" Type="http://schemas.openxmlformats.org/officeDocument/2006/relationships/image" Target="../media/image69.png"/><Relationship Id="rId4" Type="http://schemas.openxmlformats.org/officeDocument/2006/relationships/image" Target="../media/image43.png"/><Relationship Id="rId9" Type="http://schemas.openxmlformats.org/officeDocument/2006/relationships/image" Target="../media/image46.gif"/><Relationship Id="rId14" Type="http://schemas.openxmlformats.org/officeDocument/2006/relationships/image" Target="../media/image51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2" Type="http://schemas.openxmlformats.org/officeDocument/2006/relationships/image" Target="../media/image96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if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4" Type="http://schemas.openxmlformats.org/officeDocument/2006/relationships/image" Target="../media/image100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jpeg"/><Relationship Id="rId7" Type="http://schemas.openxmlformats.org/officeDocument/2006/relationships/image" Target="../media/image107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4.png"/><Relationship Id="rId4" Type="http://schemas.openxmlformats.org/officeDocument/2006/relationships/hyperlink" Target="https://www.youtube.com/watch?v=tclgpzfmyR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s://www.youtube.com/watch?v=i1hJuUMuD1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" Type="http://schemas.openxmlformats.org/officeDocument/2006/relationships/image" Target="../media/image18.pn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9.jpe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622" y="1887441"/>
            <a:ext cx="8092747" cy="2560320"/>
          </a:xfrm>
        </p:spPr>
        <p:txBody>
          <a:bodyPr/>
          <a:lstStyle/>
          <a:p>
            <a:pPr algn="ctr"/>
            <a:r>
              <a:rPr lang="en-US" sz="4400" b="0" dirty="0">
                <a:cs typeface="Gotham Medium" pitchFamily="2" charset="0"/>
              </a:rPr>
              <a:t>Cambium Networks </a:t>
            </a:r>
            <a:br>
              <a:rPr lang="en-US" sz="4400" b="0" dirty="0">
                <a:cs typeface="Gotham Medium" pitchFamily="2" charset="0"/>
              </a:rPr>
            </a:br>
            <a:r>
              <a:rPr lang="en-US" sz="4400" b="0" dirty="0">
                <a:cs typeface="Gotham Medium" pitchFamily="2" charset="0"/>
              </a:rPr>
              <a:t>Wireless Fabric Cloud </a:t>
            </a:r>
            <a:br>
              <a:rPr lang="en-US" sz="4400" b="0" dirty="0">
                <a:cs typeface="Gotham Medium" pitchFamily="2" charset="0"/>
              </a:rPr>
            </a:br>
            <a:r>
              <a:rPr lang="en-US" sz="4400" b="0" dirty="0">
                <a:cs typeface="Gotham Medium" pitchFamily="2" charset="0"/>
              </a:rPr>
              <a:t>Managed Intelligent Edge</a:t>
            </a:r>
            <a:endParaRPr lang="en-US" sz="3600" b="0" dirty="0"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" y="895"/>
            <a:ext cx="12185651" cy="137295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cnMedusa in the field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" y="968258"/>
            <a:ext cx="3351927" cy="58912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637" y="968259"/>
            <a:ext cx="8286057" cy="5888849"/>
          </a:xfrm>
        </p:spPr>
      </p:pic>
      <p:sp>
        <p:nvSpPr>
          <p:cNvPr id="9" name="Rectangle 8"/>
          <p:cNvSpPr/>
          <p:nvPr/>
        </p:nvSpPr>
        <p:spPr>
          <a:xfrm>
            <a:off x="11592691" y="893"/>
            <a:ext cx="586001" cy="967364"/>
          </a:xfrm>
          <a:prstGeom prst="rect">
            <a:avLst/>
          </a:prstGeom>
          <a:solidFill>
            <a:srgbClr val="F5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" name="Rectangle 3"/>
          <p:cNvSpPr/>
          <p:nvPr/>
        </p:nvSpPr>
        <p:spPr>
          <a:xfrm>
            <a:off x="3353517" y="968259"/>
            <a:ext cx="539119" cy="5888849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50000">
                <a:srgbClr val="F3F4F3"/>
              </a:gs>
              <a:gs pos="100000">
                <a:srgbClr val="F6F6F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0" name="Rectangle 9"/>
          <p:cNvSpPr/>
          <p:nvPr/>
        </p:nvSpPr>
        <p:spPr>
          <a:xfrm>
            <a:off x="3353516" y="6001546"/>
            <a:ext cx="2261964" cy="85556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</p:spTree>
    <p:extLst>
      <p:ext uri="{BB962C8B-B14F-4D97-AF65-F5344CB8AC3E}">
        <p14:creationId xmlns:p14="http://schemas.microsoft.com/office/powerpoint/2010/main" val="36573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77CE67-E2ED-4C76-B5E4-945AE5C06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2" y="991306"/>
            <a:ext cx="2980492" cy="298049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rot="20383211" flipH="1">
            <a:off x="2491760" y="3329171"/>
            <a:ext cx="7300263" cy="1846817"/>
          </a:xfrm>
          <a:custGeom>
            <a:avLst/>
            <a:gdLst>
              <a:gd name="connsiteX0" fmla="*/ 591463 w 9327839"/>
              <a:gd name="connsiteY0" fmla="*/ 1555352 h 4113592"/>
              <a:gd name="connsiteX1" fmla="*/ 4869549 w 9327839"/>
              <a:gd name="connsiteY1" fmla="*/ 9581 h 4113592"/>
              <a:gd name="connsiteX2" fmla="*/ 5304977 w 9327839"/>
              <a:gd name="connsiteY2" fmla="*/ 1424724 h 4113592"/>
              <a:gd name="connsiteX3" fmla="*/ 6567720 w 9327839"/>
              <a:gd name="connsiteY3" fmla="*/ 2132295 h 4113592"/>
              <a:gd name="connsiteX4" fmla="*/ 7590977 w 9327839"/>
              <a:gd name="connsiteY4" fmla="*/ 1794838 h 4113592"/>
              <a:gd name="connsiteX5" fmla="*/ 7362377 w 9327839"/>
              <a:gd name="connsiteY5" fmla="*/ 1011067 h 4113592"/>
              <a:gd name="connsiteX6" fmla="*/ 9256492 w 9327839"/>
              <a:gd name="connsiteY6" fmla="*/ 1990781 h 4113592"/>
              <a:gd name="connsiteX7" fmla="*/ 8799292 w 9327839"/>
              <a:gd name="connsiteY7" fmla="*/ 3079352 h 4113592"/>
              <a:gd name="connsiteX8" fmla="*/ 7580092 w 9327839"/>
              <a:gd name="connsiteY8" fmla="*/ 3754267 h 4113592"/>
              <a:gd name="connsiteX9" fmla="*/ 5152577 w 9327839"/>
              <a:gd name="connsiteY9" fmla="*/ 3199095 h 4113592"/>
              <a:gd name="connsiteX10" fmla="*/ 3095177 w 9327839"/>
              <a:gd name="connsiteY10" fmla="*/ 2350010 h 4113592"/>
              <a:gd name="connsiteX11" fmla="*/ 1342577 w 9327839"/>
              <a:gd name="connsiteY11" fmla="*/ 2981381 h 4113592"/>
              <a:gd name="connsiteX12" fmla="*/ 3634 w 9327839"/>
              <a:gd name="connsiteY12" fmla="*/ 2208495 h 4113592"/>
              <a:gd name="connsiteX13" fmla="*/ 983349 w 9327839"/>
              <a:gd name="connsiteY13" fmla="*/ 9581 h 4113592"/>
              <a:gd name="connsiteX14" fmla="*/ 2071920 w 9327839"/>
              <a:gd name="connsiteY14" fmla="*/ 1435610 h 4113592"/>
              <a:gd name="connsiteX15" fmla="*/ 2322292 w 9327839"/>
              <a:gd name="connsiteY15" fmla="*/ 2099638 h 4113592"/>
              <a:gd name="connsiteX16" fmla="*/ 3541492 w 9327839"/>
              <a:gd name="connsiteY16" fmla="*/ 3046695 h 4113592"/>
              <a:gd name="connsiteX17" fmla="*/ 5685977 w 9327839"/>
              <a:gd name="connsiteY17" fmla="*/ 2012552 h 4113592"/>
              <a:gd name="connsiteX18" fmla="*/ 6426206 w 9327839"/>
              <a:gd name="connsiteY18" fmla="*/ 1337638 h 4113592"/>
              <a:gd name="connsiteX19" fmla="*/ 7895777 w 9327839"/>
              <a:gd name="connsiteY19" fmla="*/ 2001667 h 4113592"/>
              <a:gd name="connsiteX20" fmla="*/ 8352977 w 9327839"/>
              <a:gd name="connsiteY20" fmla="*/ 3558324 h 4113592"/>
              <a:gd name="connsiteX21" fmla="*/ 8440063 w 9327839"/>
              <a:gd name="connsiteY21" fmla="*/ 4091724 h 4113592"/>
              <a:gd name="connsiteX22" fmla="*/ 1582063 w 9327839"/>
              <a:gd name="connsiteY22" fmla="*/ 2926952 h 4113592"/>
              <a:gd name="connsiteX23" fmla="*/ 1582063 w 9327839"/>
              <a:gd name="connsiteY23" fmla="*/ 2926952 h 4113592"/>
              <a:gd name="connsiteX24" fmla="*/ 907149 w 9327839"/>
              <a:gd name="connsiteY24" fmla="*/ 1925467 h 4113592"/>
              <a:gd name="connsiteX25" fmla="*/ 591463 w 9327839"/>
              <a:gd name="connsiteY25" fmla="*/ 1555352 h 4113592"/>
              <a:gd name="connsiteX0" fmla="*/ 591463 w 9327839"/>
              <a:gd name="connsiteY0" fmla="*/ 1555352 h 4113592"/>
              <a:gd name="connsiteX1" fmla="*/ 4869549 w 9327839"/>
              <a:gd name="connsiteY1" fmla="*/ 9581 h 4113592"/>
              <a:gd name="connsiteX2" fmla="*/ 5304977 w 9327839"/>
              <a:gd name="connsiteY2" fmla="*/ 1424724 h 4113592"/>
              <a:gd name="connsiteX3" fmla="*/ 6567720 w 9327839"/>
              <a:gd name="connsiteY3" fmla="*/ 2132295 h 4113592"/>
              <a:gd name="connsiteX4" fmla="*/ 7590977 w 9327839"/>
              <a:gd name="connsiteY4" fmla="*/ 1794838 h 4113592"/>
              <a:gd name="connsiteX5" fmla="*/ 7362377 w 9327839"/>
              <a:gd name="connsiteY5" fmla="*/ 1011067 h 4113592"/>
              <a:gd name="connsiteX6" fmla="*/ 9256492 w 9327839"/>
              <a:gd name="connsiteY6" fmla="*/ 1990781 h 4113592"/>
              <a:gd name="connsiteX7" fmla="*/ 8799292 w 9327839"/>
              <a:gd name="connsiteY7" fmla="*/ 3079352 h 4113592"/>
              <a:gd name="connsiteX8" fmla="*/ 7580092 w 9327839"/>
              <a:gd name="connsiteY8" fmla="*/ 3754267 h 4113592"/>
              <a:gd name="connsiteX9" fmla="*/ 5152577 w 9327839"/>
              <a:gd name="connsiteY9" fmla="*/ 3199095 h 4113592"/>
              <a:gd name="connsiteX10" fmla="*/ 3095177 w 9327839"/>
              <a:gd name="connsiteY10" fmla="*/ 2350010 h 4113592"/>
              <a:gd name="connsiteX11" fmla="*/ 1342577 w 9327839"/>
              <a:gd name="connsiteY11" fmla="*/ 2981381 h 4113592"/>
              <a:gd name="connsiteX12" fmla="*/ 3634 w 9327839"/>
              <a:gd name="connsiteY12" fmla="*/ 2208495 h 4113592"/>
              <a:gd name="connsiteX13" fmla="*/ 983349 w 9327839"/>
              <a:gd name="connsiteY13" fmla="*/ 9581 h 4113592"/>
              <a:gd name="connsiteX14" fmla="*/ 2071920 w 9327839"/>
              <a:gd name="connsiteY14" fmla="*/ 1435610 h 4113592"/>
              <a:gd name="connsiteX15" fmla="*/ 2322292 w 9327839"/>
              <a:gd name="connsiteY15" fmla="*/ 2099638 h 4113592"/>
              <a:gd name="connsiteX16" fmla="*/ 3541492 w 9327839"/>
              <a:gd name="connsiteY16" fmla="*/ 3046695 h 4113592"/>
              <a:gd name="connsiteX17" fmla="*/ 5685977 w 9327839"/>
              <a:gd name="connsiteY17" fmla="*/ 2012552 h 4113592"/>
              <a:gd name="connsiteX18" fmla="*/ 6426206 w 9327839"/>
              <a:gd name="connsiteY18" fmla="*/ 1337638 h 4113592"/>
              <a:gd name="connsiteX19" fmla="*/ 7895777 w 9327839"/>
              <a:gd name="connsiteY19" fmla="*/ 2001667 h 4113592"/>
              <a:gd name="connsiteX20" fmla="*/ 8352977 w 9327839"/>
              <a:gd name="connsiteY20" fmla="*/ 3558324 h 4113592"/>
              <a:gd name="connsiteX21" fmla="*/ 8440063 w 9327839"/>
              <a:gd name="connsiteY21" fmla="*/ 4091724 h 4113592"/>
              <a:gd name="connsiteX22" fmla="*/ 1582063 w 9327839"/>
              <a:gd name="connsiteY22" fmla="*/ 2926952 h 4113592"/>
              <a:gd name="connsiteX23" fmla="*/ 1560292 w 9327839"/>
              <a:gd name="connsiteY23" fmla="*/ 2360895 h 4113592"/>
              <a:gd name="connsiteX24" fmla="*/ 907149 w 9327839"/>
              <a:gd name="connsiteY24" fmla="*/ 1925467 h 4113592"/>
              <a:gd name="connsiteX25" fmla="*/ 591463 w 9327839"/>
              <a:gd name="connsiteY25" fmla="*/ 1555352 h 4113592"/>
              <a:gd name="connsiteX0" fmla="*/ 591463 w 9327839"/>
              <a:gd name="connsiteY0" fmla="*/ 1555352 h 4113592"/>
              <a:gd name="connsiteX1" fmla="*/ 4869549 w 9327839"/>
              <a:gd name="connsiteY1" fmla="*/ 9581 h 4113592"/>
              <a:gd name="connsiteX2" fmla="*/ 5304977 w 9327839"/>
              <a:gd name="connsiteY2" fmla="*/ 1424724 h 4113592"/>
              <a:gd name="connsiteX3" fmla="*/ 6567720 w 9327839"/>
              <a:gd name="connsiteY3" fmla="*/ 2132295 h 4113592"/>
              <a:gd name="connsiteX4" fmla="*/ 7590977 w 9327839"/>
              <a:gd name="connsiteY4" fmla="*/ 1794838 h 4113592"/>
              <a:gd name="connsiteX5" fmla="*/ 7362377 w 9327839"/>
              <a:gd name="connsiteY5" fmla="*/ 1011067 h 4113592"/>
              <a:gd name="connsiteX6" fmla="*/ 9256492 w 9327839"/>
              <a:gd name="connsiteY6" fmla="*/ 1990781 h 4113592"/>
              <a:gd name="connsiteX7" fmla="*/ 8799292 w 9327839"/>
              <a:gd name="connsiteY7" fmla="*/ 3079352 h 4113592"/>
              <a:gd name="connsiteX8" fmla="*/ 7580092 w 9327839"/>
              <a:gd name="connsiteY8" fmla="*/ 3754267 h 4113592"/>
              <a:gd name="connsiteX9" fmla="*/ 5152577 w 9327839"/>
              <a:gd name="connsiteY9" fmla="*/ 3199095 h 4113592"/>
              <a:gd name="connsiteX10" fmla="*/ 3095177 w 9327839"/>
              <a:gd name="connsiteY10" fmla="*/ 2350010 h 4113592"/>
              <a:gd name="connsiteX11" fmla="*/ 1342577 w 9327839"/>
              <a:gd name="connsiteY11" fmla="*/ 2981381 h 4113592"/>
              <a:gd name="connsiteX12" fmla="*/ 3634 w 9327839"/>
              <a:gd name="connsiteY12" fmla="*/ 2208495 h 4113592"/>
              <a:gd name="connsiteX13" fmla="*/ 983349 w 9327839"/>
              <a:gd name="connsiteY13" fmla="*/ 9581 h 4113592"/>
              <a:gd name="connsiteX14" fmla="*/ 2071920 w 9327839"/>
              <a:gd name="connsiteY14" fmla="*/ 1435610 h 4113592"/>
              <a:gd name="connsiteX15" fmla="*/ 2322292 w 9327839"/>
              <a:gd name="connsiteY15" fmla="*/ 2099638 h 4113592"/>
              <a:gd name="connsiteX16" fmla="*/ 3541492 w 9327839"/>
              <a:gd name="connsiteY16" fmla="*/ 3046695 h 4113592"/>
              <a:gd name="connsiteX17" fmla="*/ 5685977 w 9327839"/>
              <a:gd name="connsiteY17" fmla="*/ 2012552 h 4113592"/>
              <a:gd name="connsiteX18" fmla="*/ 6426206 w 9327839"/>
              <a:gd name="connsiteY18" fmla="*/ 1337638 h 4113592"/>
              <a:gd name="connsiteX19" fmla="*/ 7895777 w 9327839"/>
              <a:gd name="connsiteY19" fmla="*/ 2001667 h 4113592"/>
              <a:gd name="connsiteX20" fmla="*/ 8352977 w 9327839"/>
              <a:gd name="connsiteY20" fmla="*/ 3558324 h 4113592"/>
              <a:gd name="connsiteX21" fmla="*/ 8440063 w 9327839"/>
              <a:gd name="connsiteY21" fmla="*/ 4091724 h 4113592"/>
              <a:gd name="connsiteX22" fmla="*/ 1582063 w 9327839"/>
              <a:gd name="connsiteY22" fmla="*/ 2926952 h 4113592"/>
              <a:gd name="connsiteX23" fmla="*/ 1560292 w 9327839"/>
              <a:gd name="connsiteY23" fmla="*/ 2360895 h 4113592"/>
              <a:gd name="connsiteX24" fmla="*/ 874492 w 9327839"/>
              <a:gd name="connsiteY24" fmla="*/ 2154067 h 4113592"/>
              <a:gd name="connsiteX25" fmla="*/ 591463 w 9327839"/>
              <a:gd name="connsiteY25" fmla="*/ 1555352 h 4113592"/>
              <a:gd name="connsiteX0" fmla="*/ 591463 w 9327839"/>
              <a:gd name="connsiteY0" fmla="*/ 1555352 h 4113592"/>
              <a:gd name="connsiteX1" fmla="*/ 4869549 w 9327839"/>
              <a:gd name="connsiteY1" fmla="*/ 9581 h 4113592"/>
              <a:gd name="connsiteX2" fmla="*/ 5304977 w 9327839"/>
              <a:gd name="connsiteY2" fmla="*/ 1424724 h 4113592"/>
              <a:gd name="connsiteX3" fmla="*/ 6567720 w 9327839"/>
              <a:gd name="connsiteY3" fmla="*/ 2132295 h 4113592"/>
              <a:gd name="connsiteX4" fmla="*/ 7590977 w 9327839"/>
              <a:gd name="connsiteY4" fmla="*/ 1794838 h 4113592"/>
              <a:gd name="connsiteX5" fmla="*/ 7362377 w 9327839"/>
              <a:gd name="connsiteY5" fmla="*/ 1011067 h 4113592"/>
              <a:gd name="connsiteX6" fmla="*/ 9256492 w 9327839"/>
              <a:gd name="connsiteY6" fmla="*/ 1990781 h 4113592"/>
              <a:gd name="connsiteX7" fmla="*/ 8799292 w 9327839"/>
              <a:gd name="connsiteY7" fmla="*/ 3079352 h 4113592"/>
              <a:gd name="connsiteX8" fmla="*/ 7580092 w 9327839"/>
              <a:gd name="connsiteY8" fmla="*/ 3754267 h 4113592"/>
              <a:gd name="connsiteX9" fmla="*/ 5152577 w 9327839"/>
              <a:gd name="connsiteY9" fmla="*/ 3199095 h 4113592"/>
              <a:gd name="connsiteX10" fmla="*/ 3095177 w 9327839"/>
              <a:gd name="connsiteY10" fmla="*/ 2350010 h 4113592"/>
              <a:gd name="connsiteX11" fmla="*/ 1342577 w 9327839"/>
              <a:gd name="connsiteY11" fmla="*/ 2981381 h 4113592"/>
              <a:gd name="connsiteX12" fmla="*/ 3634 w 9327839"/>
              <a:gd name="connsiteY12" fmla="*/ 2208495 h 4113592"/>
              <a:gd name="connsiteX13" fmla="*/ 983349 w 9327839"/>
              <a:gd name="connsiteY13" fmla="*/ 9581 h 4113592"/>
              <a:gd name="connsiteX14" fmla="*/ 2071920 w 9327839"/>
              <a:gd name="connsiteY14" fmla="*/ 1435610 h 4113592"/>
              <a:gd name="connsiteX15" fmla="*/ 2322292 w 9327839"/>
              <a:gd name="connsiteY15" fmla="*/ 2099638 h 4113592"/>
              <a:gd name="connsiteX16" fmla="*/ 3541492 w 9327839"/>
              <a:gd name="connsiteY16" fmla="*/ 3046695 h 4113592"/>
              <a:gd name="connsiteX17" fmla="*/ 5685977 w 9327839"/>
              <a:gd name="connsiteY17" fmla="*/ 2012552 h 4113592"/>
              <a:gd name="connsiteX18" fmla="*/ 6426206 w 9327839"/>
              <a:gd name="connsiteY18" fmla="*/ 1337638 h 4113592"/>
              <a:gd name="connsiteX19" fmla="*/ 7895777 w 9327839"/>
              <a:gd name="connsiteY19" fmla="*/ 2001667 h 4113592"/>
              <a:gd name="connsiteX20" fmla="*/ 8352977 w 9327839"/>
              <a:gd name="connsiteY20" fmla="*/ 3558324 h 4113592"/>
              <a:gd name="connsiteX21" fmla="*/ 8440063 w 9327839"/>
              <a:gd name="connsiteY21" fmla="*/ 4091724 h 4113592"/>
              <a:gd name="connsiteX22" fmla="*/ 1582063 w 9327839"/>
              <a:gd name="connsiteY22" fmla="*/ 2926952 h 4113592"/>
              <a:gd name="connsiteX23" fmla="*/ 1560292 w 9327839"/>
              <a:gd name="connsiteY23" fmla="*/ 2360895 h 4113592"/>
              <a:gd name="connsiteX24" fmla="*/ 874492 w 9327839"/>
              <a:gd name="connsiteY24" fmla="*/ 2154067 h 4113592"/>
              <a:gd name="connsiteX25" fmla="*/ 591463 w 9327839"/>
              <a:gd name="connsiteY25" fmla="*/ 1555352 h 4113592"/>
              <a:gd name="connsiteX0" fmla="*/ 591463 w 9327839"/>
              <a:gd name="connsiteY0" fmla="*/ 1555352 h 4113592"/>
              <a:gd name="connsiteX1" fmla="*/ 4869549 w 9327839"/>
              <a:gd name="connsiteY1" fmla="*/ 9581 h 4113592"/>
              <a:gd name="connsiteX2" fmla="*/ 5304977 w 9327839"/>
              <a:gd name="connsiteY2" fmla="*/ 1424724 h 4113592"/>
              <a:gd name="connsiteX3" fmla="*/ 6567720 w 9327839"/>
              <a:gd name="connsiteY3" fmla="*/ 2132295 h 4113592"/>
              <a:gd name="connsiteX4" fmla="*/ 7590977 w 9327839"/>
              <a:gd name="connsiteY4" fmla="*/ 1794838 h 4113592"/>
              <a:gd name="connsiteX5" fmla="*/ 7362377 w 9327839"/>
              <a:gd name="connsiteY5" fmla="*/ 1011067 h 4113592"/>
              <a:gd name="connsiteX6" fmla="*/ 9256492 w 9327839"/>
              <a:gd name="connsiteY6" fmla="*/ 1990781 h 4113592"/>
              <a:gd name="connsiteX7" fmla="*/ 8799292 w 9327839"/>
              <a:gd name="connsiteY7" fmla="*/ 3079352 h 4113592"/>
              <a:gd name="connsiteX8" fmla="*/ 7580092 w 9327839"/>
              <a:gd name="connsiteY8" fmla="*/ 3754267 h 4113592"/>
              <a:gd name="connsiteX9" fmla="*/ 5152577 w 9327839"/>
              <a:gd name="connsiteY9" fmla="*/ 3199095 h 4113592"/>
              <a:gd name="connsiteX10" fmla="*/ 3095177 w 9327839"/>
              <a:gd name="connsiteY10" fmla="*/ 2350010 h 4113592"/>
              <a:gd name="connsiteX11" fmla="*/ 1342577 w 9327839"/>
              <a:gd name="connsiteY11" fmla="*/ 2981381 h 4113592"/>
              <a:gd name="connsiteX12" fmla="*/ 3634 w 9327839"/>
              <a:gd name="connsiteY12" fmla="*/ 2208495 h 4113592"/>
              <a:gd name="connsiteX13" fmla="*/ 983349 w 9327839"/>
              <a:gd name="connsiteY13" fmla="*/ 9581 h 4113592"/>
              <a:gd name="connsiteX14" fmla="*/ 2071920 w 9327839"/>
              <a:gd name="connsiteY14" fmla="*/ 1435610 h 4113592"/>
              <a:gd name="connsiteX15" fmla="*/ 2322292 w 9327839"/>
              <a:gd name="connsiteY15" fmla="*/ 2099638 h 4113592"/>
              <a:gd name="connsiteX16" fmla="*/ 3541492 w 9327839"/>
              <a:gd name="connsiteY16" fmla="*/ 3046695 h 4113592"/>
              <a:gd name="connsiteX17" fmla="*/ 5685977 w 9327839"/>
              <a:gd name="connsiteY17" fmla="*/ 2012552 h 4113592"/>
              <a:gd name="connsiteX18" fmla="*/ 6426206 w 9327839"/>
              <a:gd name="connsiteY18" fmla="*/ 1337638 h 4113592"/>
              <a:gd name="connsiteX19" fmla="*/ 7895777 w 9327839"/>
              <a:gd name="connsiteY19" fmla="*/ 2001667 h 4113592"/>
              <a:gd name="connsiteX20" fmla="*/ 8352977 w 9327839"/>
              <a:gd name="connsiteY20" fmla="*/ 3558324 h 4113592"/>
              <a:gd name="connsiteX21" fmla="*/ 8440063 w 9327839"/>
              <a:gd name="connsiteY21" fmla="*/ 4091724 h 4113592"/>
              <a:gd name="connsiteX22" fmla="*/ 1582063 w 9327839"/>
              <a:gd name="connsiteY22" fmla="*/ 2926952 h 4113592"/>
              <a:gd name="connsiteX23" fmla="*/ 874492 w 9327839"/>
              <a:gd name="connsiteY23" fmla="*/ 2154067 h 4113592"/>
              <a:gd name="connsiteX24" fmla="*/ 591463 w 9327839"/>
              <a:gd name="connsiteY24" fmla="*/ 1555352 h 4113592"/>
              <a:gd name="connsiteX0" fmla="*/ 591463 w 9327839"/>
              <a:gd name="connsiteY0" fmla="*/ 1555352 h 4191143"/>
              <a:gd name="connsiteX1" fmla="*/ 4869549 w 9327839"/>
              <a:gd name="connsiteY1" fmla="*/ 9581 h 4191143"/>
              <a:gd name="connsiteX2" fmla="*/ 5304977 w 9327839"/>
              <a:gd name="connsiteY2" fmla="*/ 1424724 h 4191143"/>
              <a:gd name="connsiteX3" fmla="*/ 6480634 w 9327839"/>
              <a:gd name="connsiteY3" fmla="*/ 4189695 h 4191143"/>
              <a:gd name="connsiteX4" fmla="*/ 7590977 w 9327839"/>
              <a:gd name="connsiteY4" fmla="*/ 1794838 h 4191143"/>
              <a:gd name="connsiteX5" fmla="*/ 7362377 w 9327839"/>
              <a:gd name="connsiteY5" fmla="*/ 1011067 h 4191143"/>
              <a:gd name="connsiteX6" fmla="*/ 9256492 w 9327839"/>
              <a:gd name="connsiteY6" fmla="*/ 1990781 h 4191143"/>
              <a:gd name="connsiteX7" fmla="*/ 8799292 w 9327839"/>
              <a:gd name="connsiteY7" fmla="*/ 3079352 h 4191143"/>
              <a:gd name="connsiteX8" fmla="*/ 7580092 w 9327839"/>
              <a:gd name="connsiteY8" fmla="*/ 3754267 h 4191143"/>
              <a:gd name="connsiteX9" fmla="*/ 5152577 w 9327839"/>
              <a:gd name="connsiteY9" fmla="*/ 3199095 h 4191143"/>
              <a:gd name="connsiteX10" fmla="*/ 3095177 w 9327839"/>
              <a:gd name="connsiteY10" fmla="*/ 2350010 h 4191143"/>
              <a:gd name="connsiteX11" fmla="*/ 1342577 w 9327839"/>
              <a:gd name="connsiteY11" fmla="*/ 2981381 h 4191143"/>
              <a:gd name="connsiteX12" fmla="*/ 3634 w 9327839"/>
              <a:gd name="connsiteY12" fmla="*/ 2208495 h 4191143"/>
              <a:gd name="connsiteX13" fmla="*/ 983349 w 9327839"/>
              <a:gd name="connsiteY13" fmla="*/ 9581 h 4191143"/>
              <a:gd name="connsiteX14" fmla="*/ 2071920 w 9327839"/>
              <a:gd name="connsiteY14" fmla="*/ 1435610 h 4191143"/>
              <a:gd name="connsiteX15" fmla="*/ 2322292 w 9327839"/>
              <a:gd name="connsiteY15" fmla="*/ 2099638 h 4191143"/>
              <a:gd name="connsiteX16" fmla="*/ 3541492 w 9327839"/>
              <a:gd name="connsiteY16" fmla="*/ 3046695 h 4191143"/>
              <a:gd name="connsiteX17" fmla="*/ 5685977 w 9327839"/>
              <a:gd name="connsiteY17" fmla="*/ 2012552 h 4191143"/>
              <a:gd name="connsiteX18" fmla="*/ 6426206 w 9327839"/>
              <a:gd name="connsiteY18" fmla="*/ 1337638 h 4191143"/>
              <a:gd name="connsiteX19" fmla="*/ 7895777 w 9327839"/>
              <a:gd name="connsiteY19" fmla="*/ 2001667 h 4191143"/>
              <a:gd name="connsiteX20" fmla="*/ 8352977 w 9327839"/>
              <a:gd name="connsiteY20" fmla="*/ 3558324 h 4191143"/>
              <a:gd name="connsiteX21" fmla="*/ 8440063 w 9327839"/>
              <a:gd name="connsiteY21" fmla="*/ 4091724 h 4191143"/>
              <a:gd name="connsiteX22" fmla="*/ 1582063 w 9327839"/>
              <a:gd name="connsiteY22" fmla="*/ 2926952 h 4191143"/>
              <a:gd name="connsiteX23" fmla="*/ 874492 w 9327839"/>
              <a:gd name="connsiteY23" fmla="*/ 2154067 h 4191143"/>
              <a:gd name="connsiteX24" fmla="*/ 591463 w 9327839"/>
              <a:gd name="connsiteY24" fmla="*/ 1555352 h 4191143"/>
              <a:gd name="connsiteX0" fmla="*/ 591463 w 9339045"/>
              <a:gd name="connsiteY0" fmla="*/ 1555352 h 4191143"/>
              <a:gd name="connsiteX1" fmla="*/ 4869549 w 9339045"/>
              <a:gd name="connsiteY1" fmla="*/ 9581 h 4191143"/>
              <a:gd name="connsiteX2" fmla="*/ 5304977 w 9339045"/>
              <a:gd name="connsiteY2" fmla="*/ 1424724 h 4191143"/>
              <a:gd name="connsiteX3" fmla="*/ 6480634 w 9339045"/>
              <a:gd name="connsiteY3" fmla="*/ 4189695 h 4191143"/>
              <a:gd name="connsiteX4" fmla="*/ 7590977 w 9339045"/>
              <a:gd name="connsiteY4" fmla="*/ 1794838 h 4191143"/>
              <a:gd name="connsiteX5" fmla="*/ 7362377 w 9339045"/>
              <a:gd name="connsiteY5" fmla="*/ 1011067 h 4191143"/>
              <a:gd name="connsiteX6" fmla="*/ 9256492 w 9339045"/>
              <a:gd name="connsiteY6" fmla="*/ 1990781 h 4191143"/>
              <a:gd name="connsiteX7" fmla="*/ 8799292 w 9339045"/>
              <a:gd name="connsiteY7" fmla="*/ 3079352 h 4191143"/>
              <a:gd name="connsiteX8" fmla="*/ 7003149 w 9339045"/>
              <a:gd name="connsiteY8" fmla="*/ 3003153 h 4191143"/>
              <a:gd name="connsiteX9" fmla="*/ 5152577 w 9339045"/>
              <a:gd name="connsiteY9" fmla="*/ 3199095 h 4191143"/>
              <a:gd name="connsiteX10" fmla="*/ 3095177 w 9339045"/>
              <a:gd name="connsiteY10" fmla="*/ 2350010 h 4191143"/>
              <a:gd name="connsiteX11" fmla="*/ 1342577 w 9339045"/>
              <a:gd name="connsiteY11" fmla="*/ 2981381 h 4191143"/>
              <a:gd name="connsiteX12" fmla="*/ 3634 w 9339045"/>
              <a:gd name="connsiteY12" fmla="*/ 2208495 h 4191143"/>
              <a:gd name="connsiteX13" fmla="*/ 983349 w 9339045"/>
              <a:gd name="connsiteY13" fmla="*/ 9581 h 4191143"/>
              <a:gd name="connsiteX14" fmla="*/ 2071920 w 9339045"/>
              <a:gd name="connsiteY14" fmla="*/ 1435610 h 4191143"/>
              <a:gd name="connsiteX15" fmla="*/ 2322292 w 9339045"/>
              <a:gd name="connsiteY15" fmla="*/ 2099638 h 4191143"/>
              <a:gd name="connsiteX16" fmla="*/ 3541492 w 9339045"/>
              <a:gd name="connsiteY16" fmla="*/ 3046695 h 4191143"/>
              <a:gd name="connsiteX17" fmla="*/ 5685977 w 9339045"/>
              <a:gd name="connsiteY17" fmla="*/ 2012552 h 4191143"/>
              <a:gd name="connsiteX18" fmla="*/ 6426206 w 9339045"/>
              <a:gd name="connsiteY18" fmla="*/ 1337638 h 4191143"/>
              <a:gd name="connsiteX19" fmla="*/ 7895777 w 9339045"/>
              <a:gd name="connsiteY19" fmla="*/ 2001667 h 4191143"/>
              <a:gd name="connsiteX20" fmla="*/ 8352977 w 9339045"/>
              <a:gd name="connsiteY20" fmla="*/ 3558324 h 4191143"/>
              <a:gd name="connsiteX21" fmla="*/ 8440063 w 9339045"/>
              <a:gd name="connsiteY21" fmla="*/ 4091724 h 4191143"/>
              <a:gd name="connsiteX22" fmla="*/ 1582063 w 9339045"/>
              <a:gd name="connsiteY22" fmla="*/ 2926952 h 4191143"/>
              <a:gd name="connsiteX23" fmla="*/ 874492 w 9339045"/>
              <a:gd name="connsiteY23" fmla="*/ 2154067 h 4191143"/>
              <a:gd name="connsiteX24" fmla="*/ 591463 w 9339045"/>
              <a:gd name="connsiteY24" fmla="*/ 1555352 h 4191143"/>
              <a:gd name="connsiteX0" fmla="*/ 591463 w 9339045"/>
              <a:gd name="connsiteY0" fmla="*/ 1555352 h 4113592"/>
              <a:gd name="connsiteX1" fmla="*/ 4869549 w 9339045"/>
              <a:gd name="connsiteY1" fmla="*/ 9581 h 4113592"/>
              <a:gd name="connsiteX2" fmla="*/ 5304977 w 9339045"/>
              <a:gd name="connsiteY2" fmla="*/ 1424724 h 4113592"/>
              <a:gd name="connsiteX3" fmla="*/ 6513291 w 9339045"/>
              <a:gd name="connsiteY3" fmla="*/ 3536552 h 4113592"/>
              <a:gd name="connsiteX4" fmla="*/ 7590977 w 9339045"/>
              <a:gd name="connsiteY4" fmla="*/ 1794838 h 4113592"/>
              <a:gd name="connsiteX5" fmla="*/ 7362377 w 9339045"/>
              <a:gd name="connsiteY5" fmla="*/ 1011067 h 4113592"/>
              <a:gd name="connsiteX6" fmla="*/ 9256492 w 9339045"/>
              <a:gd name="connsiteY6" fmla="*/ 1990781 h 4113592"/>
              <a:gd name="connsiteX7" fmla="*/ 8799292 w 9339045"/>
              <a:gd name="connsiteY7" fmla="*/ 3079352 h 4113592"/>
              <a:gd name="connsiteX8" fmla="*/ 7003149 w 9339045"/>
              <a:gd name="connsiteY8" fmla="*/ 3003153 h 4113592"/>
              <a:gd name="connsiteX9" fmla="*/ 5152577 w 9339045"/>
              <a:gd name="connsiteY9" fmla="*/ 3199095 h 4113592"/>
              <a:gd name="connsiteX10" fmla="*/ 3095177 w 9339045"/>
              <a:gd name="connsiteY10" fmla="*/ 2350010 h 4113592"/>
              <a:gd name="connsiteX11" fmla="*/ 1342577 w 9339045"/>
              <a:gd name="connsiteY11" fmla="*/ 2981381 h 4113592"/>
              <a:gd name="connsiteX12" fmla="*/ 3634 w 9339045"/>
              <a:gd name="connsiteY12" fmla="*/ 2208495 h 4113592"/>
              <a:gd name="connsiteX13" fmla="*/ 983349 w 9339045"/>
              <a:gd name="connsiteY13" fmla="*/ 9581 h 4113592"/>
              <a:gd name="connsiteX14" fmla="*/ 2071920 w 9339045"/>
              <a:gd name="connsiteY14" fmla="*/ 1435610 h 4113592"/>
              <a:gd name="connsiteX15" fmla="*/ 2322292 w 9339045"/>
              <a:gd name="connsiteY15" fmla="*/ 2099638 h 4113592"/>
              <a:gd name="connsiteX16" fmla="*/ 3541492 w 9339045"/>
              <a:gd name="connsiteY16" fmla="*/ 3046695 h 4113592"/>
              <a:gd name="connsiteX17" fmla="*/ 5685977 w 9339045"/>
              <a:gd name="connsiteY17" fmla="*/ 2012552 h 4113592"/>
              <a:gd name="connsiteX18" fmla="*/ 6426206 w 9339045"/>
              <a:gd name="connsiteY18" fmla="*/ 1337638 h 4113592"/>
              <a:gd name="connsiteX19" fmla="*/ 7895777 w 9339045"/>
              <a:gd name="connsiteY19" fmla="*/ 2001667 h 4113592"/>
              <a:gd name="connsiteX20" fmla="*/ 8352977 w 9339045"/>
              <a:gd name="connsiteY20" fmla="*/ 3558324 h 4113592"/>
              <a:gd name="connsiteX21" fmla="*/ 8440063 w 9339045"/>
              <a:gd name="connsiteY21" fmla="*/ 4091724 h 4113592"/>
              <a:gd name="connsiteX22" fmla="*/ 1582063 w 9339045"/>
              <a:gd name="connsiteY22" fmla="*/ 2926952 h 4113592"/>
              <a:gd name="connsiteX23" fmla="*/ 874492 w 9339045"/>
              <a:gd name="connsiteY23" fmla="*/ 2154067 h 4113592"/>
              <a:gd name="connsiteX24" fmla="*/ 591463 w 9339045"/>
              <a:gd name="connsiteY24" fmla="*/ 1555352 h 4113592"/>
              <a:gd name="connsiteX0" fmla="*/ 591463 w 9337639"/>
              <a:gd name="connsiteY0" fmla="*/ 1555352 h 4113592"/>
              <a:gd name="connsiteX1" fmla="*/ 4869549 w 9337639"/>
              <a:gd name="connsiteY1" fmla="*/ 9581 h 4113592"/>
              <a:gd name="connsiteX2" fmla="*/ 5304977 w 9337639"/>
              <a:gd name="connsiteY2" fmla="*/ 1424724 h 4113592"/>
              <a:gd name="connsiteX3" fmla="*/ 6513291 w 9337639"/>
              <a:gd name="connsiteY3" fmla="*/ 3536552 h 4113592"/>
              <a:gd name="connsiteX4" fmla="*/ 7590977 w 9337639"/>
              <a:gd name="connsiteY4" fmla="*/ 1794838 h 4113592"/>
              <a:gd name="connsiteX5" fmla="*/ 7362377 w 9337639"/>
              <a:gd name="connsiteY5" fmla="*/ 1011067 h 4113592"/>
              <a:gd name="connsiteX6" fmla="*/ 9256492 w 9337639"/>
              <a:gd name="connsiteY6" fmla="*/ 1990781 h 4113592"/>
              <a:gd name="connsiteX7" fmla="*/ 8799292 w 9337639"/>
              <a:gd name="connsiteY7" fmla="*/ 3079352 h 4113592"/>
              <a:gd name="connsiteX8" fmla="*/ 7068463 w 9337639"/>
              <a:gd name="connsiteY8" fmla="*/ 3634525 h 4113592"/>
              <a:gd name="connsiteX9" fmla="*/ 5152577 w 9337639"/>
              <a:gd name="connsiteY9" fmla="*/ 3199095 h 4113592"/>
              <a:gd name="connsiteX10" fmla="*/ 3095177 w 9337639"/>
              <a:gd name="connsiteY10" fmla="*/ 2350010 h 4113592"/>
              <a:gd name="connsiteX11" fmla="*/ 1342577 w 9337639"/>
              <a:gd name="connsiteY11" fmla="*/ 2981381 h 4113592"/>
              <a:gd name="connsiteX12" fmla="*/ 3634 w 9337639"/>
              <a:gd name="connsiteY12" fmla="*/ 2208495 h 4113592"/>
              <a:gd name="connsiteX13" fmla="*/ 983349 w 9337639"/>
              <a:gd name="connsiteY13" fmla="*/ 9581 h 4113592"/>
              <a:gd name="connsiteX14" fmla="*/ 2071920 w 9337639"/>
              <a:gd name="connsiteY14" fmla="*/ 1435610 h 4113592"/>
              <a:gd name="connsiteX15" fmla="*/ 2322292 w 9337639"/>
              <a:gd name="connsiteY15" fmla="*/ 2099638 h 4113592"/>
              <a:gd name="connsiteX16" fmla="*/ 3541492 w 9337639"/>
              <a:gd name="connsiteY16" fmla="*/ 3046695 h 4113592"/>
              <a:gd name="connsiteX17" fmla="*/ 5685977 w 9337639"/>
              <a:gd name="connsiteY17" fmla="*/ 2012552 h 4113592"/>
              <a:gd name="connsiteX18" fmla="*/ 6426206 w 9337639"/>
              <a:gd name="connsiteY18" fmla="*/ 1337638 h 4113592"/>
              <a:gd name="connsiteX19" fmla="*/ 7895777 w 9337639"/>
              <a:gd name="connsiteY19" fmla="*/ 2001667 h 4113592"/>
              <a:gd name="connsiteX20" fmla="*/ 8352977 w 9337639"/>
              <a:gd name="connsiteY20" fmla="*/ 3558324 h 4113592"/>
              <a:gd name="connsiteX21" fmla="*/ 8440063 w 9337639"/>
              <a:gd name="connsiteY21" fmla="*/ 4091724 h 4113592"/>
              <a:gd name="connsiteX22" fmla="*/ 1582063 w 9337639"/>
              <a:gd name="connsiteY22" fmla="*/ 2926952 h 4113592"/>
              <a:gd name="connsiteX23" fmla="*/ 874492 w 9337639"/>
              <a:gd name="connsiteY23" fmla="*/ 2154067 h 4113592"/>
              <a:gd name="connsiteX24" fmla="*/ 591463 w 9337639"/>
              <a:gd name="connsiteY24" fmla="*/ 1555352 h 4113592"/>
              <a:gd name="connsiteX0" fmla="*/ 591463 w 9337639"/>
              <a:gd name="connsiteY0" fmla="*/ 1555352 h 4113592"/>
              <a:gd name="connsiteX1" fmla="*/ 4869549 w 9337639"/>
              <a:gd name="connsiteY1" fmla="*/ 9581 h 4113592"/>
              <a:gd name="connsiteX2" fmla="*/ 5304977 w 9337639"/>
              <a:gd name="connsiteY2" fmla="*/ 1424724 h 4113592"/>
              <a:gd name="connsiteX3" fmla="*/ 6513291 w 9337639"/>
              <a:gd name="connsiteY3" fmla="*/ 3536552 h 4113592"/>
              <a:gd name="connsiteX4" fmla="*/ 7590977 w 9337639"/>
              <a:gd name="connsiteY4" fmla="*/ 1794838 h 4113592"/>
              <a:gd name="connsiteX5" fmla="*/ 7362377 w 9337639"/>
              <a:gd name="connsiteY5" fmla="*/ 1011067 h 4113592"/>
              <a:gd name="connsiteX6" fmla="*/ 9256492 w 9337639"/>
              <a:gd name="connsiteY6" fmla="*/ 1990781 h 4113592"/>
              <a:gd name="connsiteX7" fmla="*/ 8799292 w 9337639"/>
              <a:gd name="connsiteY7" fmla="*/ 3079352 h 4113592"/>
              <a:gd name="connsiteX8" fmla="*/ 7068463 w 9337639"/>
              <a:gd name="connsiteY8" fmla="*/ 3634525 h 4113592"/>
              <a:gd name="connsiteX9" fmla="*/ 5152577 w 9337639"/>
              <a:gd name="connsiteY9" fmla="*/ 3199095 h 4113592"/>
              <a:gd name="connsiteX10" fmla="*/ 3095177 w 9337639"/>
              <a:gd name="connsiteY10" fmla="*/ 2350010 h 4113592"/>
              <a:gd name="connsiteX11" fmla="*/ 1342577 w 9337639"/>
              <a:gd name="connsiteY11" fmla="*/ 2981381 h 4113592"/>
              <a:gd name="connsiteX12" fmla="*/ 3634 w 9337639"/>
              <a:gd name="connsiteY12" fmla="*/ 2208495 h 4113592"/>
              <a:gd name="connsiteX13" fmla="*/ 983349 w 9337639"/>
              <a:gd name="connsiteY13" fmla="*/ 9581 h 4113592"/>
              <a:gd name="connsiteX14" fmla="*/ 2071920 w 9337639"/>
              <a:gd name="connsiteY14" fmla="*/ 1435610 h 4113592"/>
              <a:gd name="connsiteX15" fmla="*/ 2322292 w 9337639"/>
              <a:gd name="connsiteY15" fmla="*/ 2099638 h 4113592"/>
              <a:gd name="connsiteX16" fmla="*/ 3541492 w 9337639"/>
              <a:gd name="connsiteY16" fmla="*/ 3046695 h 4113592"/>
              <a:gd name="connsiteX17" fmla="*/ 7710720 w 9337639"/>
              <a:gd name="connsiteY17" fmla="*/ 2992266 h 4113592"/>
              <a:gd name="connsiteX18" fmla="*/ 6426206 w 9337639"/>
              <a:gd name="connsiteY18" fmla="*/ 1337638 h 4113592"/>
              <a:gd name="connsiteX19" fmla="*/ 7895777 w 9337639"/>
              <a:gd name="connsiteY19" fmla="*/ 2001667 h 4113592"/>
              <a:gd name="connsiteX20" fmla="*/ 8352977 w 9337639"/>
              <a:gd name="connsiteY20" fmla="*/ 3558324 h 4113592"/>
              <a:gd name="connsiteX21" fmla="*/ 8440063 w 9337639"/>
              <a:gd name="connsiteY21" fmla="*/ 4091724 h 4113592"/>
              <a:gd name="connsiteX22" fmla="*/ 1582063 w 9337639"/>
              <a:gd name="connsiteY22" fmla="*/ 2926952 h 4113592"/>
              <a:gd name="connsiteX23" fmla="*/ 874492 w 9337639"/>
              <a:gd name="connsiteY23" fmla="*/ 2154067 h 4113592"/>
              <a:gd name="connsiteX24" fmla="*/ 591463 w 9337639"/>
              <a:gd name="connsiteY24" fmla="*/ 1555352 h 4113592"/>
              <a:gd name="connsiteX0" fmla="*/ 591463 w 9337639"/>
              <a:gd name="connsiteY0" fmla="*/ 1555352 h 4113592"/>
              <a:gd name="connsiteX1" fmla="*/ 4869549 w 9337639"/>
              <a:gd name="connsiteY1" fmla="*/ 9581 h 4113592"/>
              <a:gd name="connsiteX2" fmla="*/ 5304977 w 9337639"/>
              <a:gd name="connsiteY2" fmla="*/ 1424724 h 4113592"/>
              <a:gd name="connsiteX3" fmla="*/ 6513291 w 9337639"/>
              <a:gd name="connsiteY3" fmla="*/ 3536552 h 4113592"/>
              <a:gd name="connsiteX4" fmla="*/ 7590977 w 9337639"/>
              <a:gd name="connsiteY4" fmla="*/ 1794838 h 4113592"/>
              <a:gd name="connsiteX5" fmla="*/ 7362377 w 9337639"/>
              <a:gd name="connsiteY5" fmla="*/ 1011067 h 4113592"/>
              <a:gd name="connsiteX6" fmla="*/ 9256492 w 9337639"/>
              <a:gd name="connsiteY6" fmla="*/ 1990781 h 4113592"/>
              <a:gd name="connsiteX7" fmla="*/ 8799292 w 9337639"/>
              <a:gd name="connsiteY7" fmla="*/ 3079352 h 4113592"/>
              <a:gd name="connsiteX8" fmla="*/ 7068463 w 9337639"/>
              <a:gd name="connsiteY8" fmla="*/ 3634525 h 4113592"/>
              <a:gd name="connsiteX9" fmla="*/ 5152577 w 9337639"/>
              <a:gd name="connsiteY9" fmla="*/ 3199095 h 4113592"/>
              <a:gd name="connsiteX10" fmla="*/ 3095177 w 9337639"/>
              <a:gd name="connsiteY10" fmla="*/ 2350010 h 4113592"/>
              <a:gd name="connsiteX11" fmla="*/ 1342577 w 9337639"/>
              <a:gd name="connsiteY11" fmla="*/ 2981381 h 4113592"/>
              <a:gd name="connsiteX12" fmla="*/ 3634 w 9337639"/>
              <a:gd name="connsiteY12" fmla="*/ 2208495 h 4113592"/>
              <a:gd name="connsiteX13" fmla="*/ 983349 w 9337639"/>
              <a:gd name="connsiteY13" fmla="*/ 9581 h 4113592"/>
              <a:gd name="connsiteX14" fmla="*/ 2071920 w 9337639"/>
              <a:gd name="connsiteY14" fmla="*/ 1435610 h 4113592"/>
              <a:gd name="connsiteX15" fmla="*/ 2322292 w 9337639"/>
              <a:gd name="connsiteY15" fmla="*/ 2099638 h 4113592"/>
              <a:gd name="connsiteX16" fmla="*/ 3541492 w 9337639"/>
              <a:gd name="connsiteY16" fmla="*/ 3046695 h 4113592"/>
              <a:gd name="connsiteX17" fmla="*/ 3367320 w 9337639"/>
              <a:gd name="connsiteY17" fmla="*/ 107552 h 4113592"/>
              <a:gd name="connsiteX18" fmla="*/ 6426206 w 9337639"/>
              <a:gd name="connsiteY18" fmla="*/ 1337638 h 4113592"/>
              <a:gd name="connsiteX19" fmla="*/ 7895777 w 9337639"/>
              <a:gd name="connsiteY19" fmla="*/ 2001667 h 4113592"/>
              <a:gd name="connsiteX20" fmla="*/ 8352977 w 9337639"/>
              <a:gd name="connsiteY20" fmla="*/ 3558324 h 4113592"/>
              <a:gd name="connsiteX21" fmla="*/ 8440063 w 9337639"/>
              <a:gd name="connsiteY21" fmla="*/ 4091724 h 4113592"/>
              <a:gd name="connsiteX22" fmla="*/ 1582063 w 9337639"/>
              <a:gd name="connsiteY22" fmla="*/ 2926952 h 4113592"/>
              <a:gd name="connsiteX23" fmla="*/ 874492 w 9337639"/>
              <a:gd name="connsiteY23" fmla="*/ 2154067 h 4113592"/>
              <a:gd name="connsiteX24" fmla="*/ 591463 w 9337639"/>
              <a:gd name="connsiteY24" fmla="*/ 1555352 h 4113592"/>
              <a:gd name="connsiteX0" fmla="*/ 591463 w 9337639"/>
              <a:gd name="connsiteY0" fmla="*/ 1555352 h 4113592"/>
              <a:gd name="connsiteX1" fmla="*/ 5304977 w 9337639"/>
              <a:gd name="connsiteY1" fmla="*/ 1424724 h 4113592"/>
              <a:gd name="connsiteX2" fmla="*/ 6513291 w 9337639"/>
              <a:gd name="connsiteY2" fmla="*/ 3536552 h 4113592"/>
              <a:gd name="connsiteX3" fmla="*/ 7590977 w 9337639"/>
              <a:gd name="connsiteY3" fmla="*/ 1794838 h 4113592"/>
              <a:gd name="connsiteX4" fmla="*/ 7362377 w 9337639"/>
              <a:gd name="connsiteY4" fmla="*/ 1011067 h 4113592"/>
              <a:gd name="connsiteX5" fmla="*/ 9256492 w 9337639"/>
              <a:gd name="connsiteY5" fmla="*/ 1990781 h 4113592"/>
              <a:gd name="connsiteX6" fmla="*/ 8799292 w 9337639"/>
              <a:gd name="connsiteY6" fmla="*/ 3079352 h 4113592"/>
              <a:gd name="connsiteX7" fmla="*/ 7068463 w 9337639"/>
              <a:gd name="connsiteY7" fmla="*/ 3634525 h 4113592"/>
              <a:gd name="connsiteX8" fmla="*/ 5152577 w 9337639"/>
              <a:gd name="connsiteY8" fmla="*/ 3199095 h 4113592"/>
              <a:gd name="connsiteX9" fmla="*/ 3095177 w 9337639"/>
              <a:gd name="connsiteY9" fmla="*/ 2350010 h 4113592"/>
              <a:gd name="connsiteX10" fmla="*/ 1342577 w 9337639"/>
              <a:gd name="connsiteY10" fmla="*/ 2981381 h 4113592"/>
              <a:gd name="connsiteX11" fmla="*/ 3634 w 9337639"/>
              <a:gd name="connsiteY11" fmla="*/ 2208495 h 4113592"/>
              <a:gd name="connsiteX12" fmla="*/ 983349 w 9337639"/>
              <a:gd name="connsiteY12" fmla="*/ 9581 h 4113592"/>
              <a:gd name="connsiteX13" fmla="*/ 2071920 w 9337639"/>
              <a:gd name="connsiteY13" fmla="*/ 1435610 h 4113592"/>
              <a:gd name="connsiteX14" fmla="*/ 2322292 w 9337639"/>
              <a:gd name="connsiteY14" fmla="*/ 2099638 h 4113592"/>
              <a:gd name="connsiteX15" fmla="*/ 3541492 w 9337639"/>
              <a:gd name="connsiteY15" fmla="*/ 3046695 h 4113592"/>
              <a:gd name="connsiteX16" fmla="*/ 3367320 w 9337639"/>
              <a:gd name="connsiteY16" fmla="*/ 107552 h 4113592"/>
              <a:gd name="connsiteX17" fmla="*/ 6426206 w 9337639"/>
              <a:gd name="connsiteY17" fmla="*/ 1337638 h 4113592"/>
              <a:gd name="connsiteX18" fmla="*/ 7895777 w 9337639"/>
              <a:gd name="connsiteY18" fmla="*/ 2001667 h 4113592"/>
              <a:gd name="connsiteX19" fmla="*/ 8352977 w 9337639"/>
              <a:gd name="connsiteY19" fmla="*/ 3558324 h 4113592"/>
              <a:gd name="connsiteX20" fmla="*/ 8440063 w 9337639"/>
              <a:gd name="connsiteY20" fmla="*/ 4091724 h 4113592"/>
              <a:gd name="connsiteX21" fmla="*/ 1582063 w 9337639"/>
              <a:gd name="connsiteY21" fmla="*/ 2926952 h 4113592"/>
              <a:gd name="connsiteX22" fmla="*/ 874492 w 9337639"/>
              <a:gd name="connsiteY22" fmla="*/ 2154067 h 4113592"/>
              <a:gd name="connsiteX23" fmla="*/ 591463 w 9337639"/>
              <a:gd name="connsiteY23" fmla="*/ 1555352 h 4113592"/>
              <a:gd name="connsiteX0" fmla="*/ 591463 w 9337639"/>
              <a:gd name="connsiteY0" fmla="*/ 1555352 h 4120914"/>
              <a:gd name="connsiteX1" fmla="*/ 5304977 w 9337639"/>
              <a:gd name="connsiteY1" fmla="*/ 1424724 h 4120914"/>
              <a:gd name="connsiteX2" fmla="*/ 6513291 w 9337639"/>
              <a:gd name="connsiteY2" fmla="*/ 3536552 h 4120914"/>
              <a:gd name="connsiteX3" fmla="*/ 7590977 w 9337639"/>
              <a:gd name="connsiteY3" fmla="*/ 1794838 h 4120914"/>
              <a:gd name="connsiteX4" fmla="*/ 7362377 w 9337639"/>
              <a:gd name="connsiteY4" fmla="*/ 1011067 h 4120914"/>
              <a:gd name="connsiteX5" fmla="*/ 9256492 w 9337639"/>
              <a:gd name="connsiteY5" fmla="*/ 1990781 h 4120914"/>
              <a:gd name="connsiteX6" fmla="*/ 8799292 w 9337639"/>
              <a:gd name="connsiteY6" fmla="*/ 3079352 h 4120914"/>
              <a:gd name="connsiteX7" fmla="*/ 7068463 w 9337639"/>
              <a:gd name="connsiteY7" fmla="*/ 3634525 h 4120914"/>
              <a:gd name="connsiteX8" fmla="*/ 5152577 w 9337639"/>
              <a:gd name="connsiteY8" fmla="*/ 3199095 h 4120914"/>
              <a:gd name="connsiteX9" fmla="*/ 3095177 w 9337639"/>
              <a:gd name="connsiteY9" fmla="*/ 2350010 h 4120914"/>
              <a:gd name="connsiteX10" fmla="*/ 1342577 w 9337639"/>
              <a:gd name="connsiteY10" fmla="*/ 2981381 h 4120914"/>
              <a:gd name="connsiteX11" fmla="*/ 3634 w 9337639"/>
              <a:gd name="connsiteY11" fmla="*/ 2208495 h 4120914"/>
              <a:gd name="connsiteX12" fmla="*/ 983349 w 9337639"/>
              <a:gd name="connsiteY12" fmla="*/ 9581 h 4120914"/>
              <a:gd name="connsiteX13" fmla="*/ 2071920 w 9337639"/>
              <a:gd name="connsiteY13" fmla="*/ 1435610 h 4120914"/>
              <a:gd name="connsiteX14" fmla="*/ 2322292 w 9337639"/>
              <a:gd name="connsiteY14" fmla="*/ 2099638 h 4120914"/>
              <a:gd name="connsiteX15" fmla="*/ 3541492 w 9337639"/>
              <a:gd name="connsiteY15" fmla="*/ 3046695 h 4120914"/>
              <a:gd name="connsiteX16" fmla="*/ 3367320 w 9337639"/>
              <a:gd name="connsiteY16" fmla="*/ 107552 h 4120914"/>
              <a:gd name="connsiteX17" fmla="*/ 6426206 w 9337639"/>
              <a:gd name="connsiteY17" fmla="*/ 1337638 h 4120914"/>
              <a:gd name="connsiteX18" fmla="*/ 8352977 w 9337639"/>
              <a:gd name="connsiteY18" fmla="*/ 3558324 h 4120914"/>
              <a:gd name="connsiteX19" fmla="*/ 8440063 w 9337639"/>
              <a:gd name="connsiteY19" fmla="*/ 4091724 h 4120914"/>
              <a:gd name="connsiteX20" fmla="*/ 1582063 w 9337639"/>
              <a:gd name="connsiteY20" fmla="*/ 2926952 h 4120914"/>
              <a:gd name="connsiteX21" fmla="*/ 874492 w 9337639"/>
              <a:gd name="connsiteY21" fmla="*/ 2154067 h 4120914"/>
              <a:gd name="connsiteX22" fmla="*/ 591463 w 9337639"/>
              <a:gd name="connsiteY22" fmla="*/ 1555352 h 4120914"/>
              <a:gd name="connsiteX0" fmla="*/ 591463 w 9397557"/>
              <a:gd name="connsiteY0" fmla="*/ 1555352 h 4120914"/>
              <a:gd name="connsiteX1" fmla="*/ 5304977 w 9397557"/>
              <a:gd name="connsiteY1" fmla="*/ 1424724 h 4120914"/>
              <a:gd name="connsiteX2" fmla="*/ 6513291 w 9397557"/>
              <a:gd name="connsiteY2" fmla="*/ 3536552 h 4120914"/>
              <a:gd name="connsiteX3" fmla="*/ 7590977 w 9397557"/>
              <a:gd name="connsiteY3" fmla="*/ 1794838 h 4120914"/>
              <a:gd name="connsiteX4" fmla="*/ 7362377 w 9397557"/>
              <a:gd name="connsiteY4" fmla="*/ 1011067 h 4120914"/>
              <a:gd name="connsiteX5" fmla="*/ 9256492 w 9397557"/>
              <a:gd name="connsiteY5" fmla="*/ 1990781 h 4120914"/>
              <a:gd name="connsiteX6" fmla="*/ 8799292 w 9397557"/>
              <a:gd name="connsiteY6" fmla="*/ 3079352 h 4120914"/>
              <a:gd name="connsiteX7" fmla="*/ 5152577 w 9397557"/>
              <a:gd name="connsiteY7" fmla="*/ 3199095 h 4120914"/>
              <a:gd name="connsiteX8" fmla="*/ 3095177 w 9397557"/>
              <a:gd name="connsiteY8" fmla="*/ 2350010 h 4120914"/>
              <a:gd name="connsiteX9" fmla="*/ 1342577 w 9397557"/>
              <a:gd name="connsiteY9" fmla="*/ 2981381 h 4120914"/>
              <a:gd name="connsiteX10" fmla="*/ 3634 w 9397557"/>
              <a:gd name="connsiteY10" fmla="*/ 2208495 h 4120914"/>
              <a:gd name="connsiteX11" fmla="*/ 983349 w 9397557"/>
              <a:gd name="connsiteY11" fmla="*/ 9581 h 4120914"/>
              <a:gd name="connsiteX12" fmla="*/ 2071920 w 9397557"/>
              <a:gd name="connsiteY12" fmla="*/ 1435610 h 4120914"/>
              <a:gd name="connsiteX13" fmla="*/ 2322292 w 9397557"/>
              <a:gd name="connsiteY13" fmla="*/ 2099638 h 4120914"/>
              <a:gd name="connsiteX14" fmla="*/ 3541492 w 9397557"/>
              <a:gd name="connsiteY14" fmla="*/ 3046695 h 4120914"/>
              <a:gd name="connsiteX15" fmla="*/ 3367320 w 9397557"/>
              <a:gd name="connsiteY15" fmla="*/ 107552 h 4120914"/>
              <a:gd name="connsiteX16" fmla="*/ 6426206 w 9397557"/>
              <a:gd name="connsiteY16" fmla="*/ 1337638 h 4120914"/>
              <a:gd name="connsiteX17" fmla="*/ 8352977 w 9397557"/>
              <a:gd name="connsiteY17" fmla="*/ 3558324 h 4120914"/>
              <a:gd name="connsiteX18" fmla="*/ 8440063 w 9397557"/>
              <a:gd name="connsiteY18" fmla="*/ 4091724 h 4120914"/>
              <a:gd name="connsiteX19" fmla="*/ 1582063 w 9397557"/>
              <a:gd name="connsiteY19" fmla="*/ 2926952 h 4120914"/>
              <a:gd name="connsiteX20" fmla="*/ 874492 w 9397557"/>
              <a:gd name="connsiteY20" fmla="*/ 2154067 h 4120914"/>
              <a:gd name="connsiteX21" fmla="*/ 591463 w 9397557"/>
              <a:gd name="connsiteY21" fmla="*/ 1555352 h 4120914"/>
              <a:gd name="connsiteX0" fmla="*/ 591463 w 9397557"/>
              <a:gd name="connsiteY0" fmla="*/ 1555352 h 4120914"/>
              <a:gd name="connsiteX1" fmla="*/ 6513291 w 9397557"/>
              <a:gd name="connsiteY1" fmla="*/ 3536552 h 4120914"/>
              <a:gd name="connsiteX2" fmla="*/ 7590977 w 9397557"/>
              <a:gd name="connsiteY2" fmla="*/ 1794838 h 4120914"/>
              <a:gd name="connsiteX3" fmla="*/ 7362377 w 9397557"/>
              <a:gd name="connsiteY3" fmla="*/ 1011067 h 4120914"/>
              <a:gd name="connsiteX4" fmla="*/ 9256492 w 9397557"/>
              <a:gd name="connsiteY4" fmla="*/ 1990781 h 4120914"/>
              <a:gd name="connsiteX5" fmla="*/ 8799292 w 9397557"/>
              <a:gd name="connsiteY5" fmla="*/ 3079352 h 4120914"/>
              <a:gd name="connsiteX6" fmla="*/ 5152577 w 9397557"/>
              <a:gd name="connsiteY6" fmla="*/ 3199095 h 4120914"/>
              <a:gd name="connsiteX7" fmla="*/ 3095177 w 9397557"/>
              <a:gd name="connsiteY7" fmla="*/ 2350010 h 4120914"/>
              <a:gd name="connsiteX8" fmla="*/ 1342577 w 9397557"/>
              <a:gd name="connsiteY8" fmla="*/ 2981381 h 4120914"/>
              <a:gd name="connsiteX9" fmla="*/ 3634 w 9397557"/>
              <a:gd name="connsiteY9" fmla="*/ 2208495 h 4120914"/>
              <a:gd name="connsiteX10" fmla="*/ 983349 w 9397557"/>
              <a:gd name="connsiteY10" fmla="*/ 9581 h 4120914"/>
              <a:gd name="connsiteX11" fmla="*/ 2071920 w 9397557"/>
              <a:gd name="connsiteY11" fmla="*/ 1435610 h 4120914"/>
              <a:gd name="connsiteX12" fmla="*/ 2322292 w 9397557"/>
              <a:gd name="connsiteY12" fmla="*/ 2099638 h 4120914"/>
              <a:gd name="connsiteX13" fmla="*/ 3541492 w 9397557"/>
              <a:gd name="connsiteY13" fmla="*/ 3046695 h 4120914"/>
              <a:gd name="connsiteX14" fmla="*/ 3367320 w 9397557"/>
              <a:gd name="connsiteY14" fmla="*/ 107552 h 4120914"/>
              <a:gd name="connsiteX15" fmla="*/ 6426206 w 9397557"/>
              <a:gd name="connsiteY15" fmla="*/ 1337638 h 4120914"/>
              <a:gd name="connsiteX16" fmla="*/ 8352977 w 9397557"/>
              <a:gd name="connsiteY16" fmla="*/ 3558324 h 4120914"/>
              <a:gd name="connsiteX17" fmla="*/ 8440063 w 9397557"/>
              <a:gd name="connsiteY17" fmla="*/ 4091724 h 4120914"/>
              <a:gd name="connsiteX18" fmla="*/ 1582063 w 9397557"/>
              <a:gd name="connsiteY18" fmla="*/ 2926952 h 4120914"/>
              <a:gd name="connsiteX19" fmla="*/ 874492 w 9397557"/>
              <a:gd name="connsiteY19" fmla="*/ 2154067 h 4120914"/>
              <a:gd name="connsiteX20" fmla="*/ 591463 w 9397557"/>
              <a:gd name="connsiteY20" fmla="*/ 1555352 h 4120914"/>
              <a:gd name="connsiteX0" fmla="*/ 591463 w 9397557"/>
              <a:gd name="connsiteY0" fmla="*/ 1555352 h 4120914"/>
              <a:gd name="connsiteX1" fmla="*/ 7590977 w 9397557"/>
              <a:gd name="connsiteY1" fmla="*/ 1794838 h 4120914"/>
              <a:gd name="connsiteX2" fmla="*/ 7362377 w 9397557"/>
              <a:gd name="connsiteY2" fmla="*/ 1011067 h 4120914"/>
              <a:gd name="connsiteX3" fmla="*/ 9256492 w 9397557"/>
              <a:gd name="connsiteY3" fmla="*/ 1990781 h 4120914"/>
              <a:gd name="connsiteX4" fmla="*/ 8799292 w 9397557"/>
              <a:gd name="connsiteY4" fmla="*/ 3079352 h 4120914"/>
              <a:gd name="connsiteX5" fmla="*/ 5152577 w 9397557"/>
              <a:gd name="connsiteY5" fmla="*/ 3199095 h 4120914"/>
              <a:gd name="connsiteX6" fmla="*/ 3095177 w 9397557"/>
              <a:gd name="connsiteY6" fmla="*/ 2350010 h 4120914"/>
              <a:gd name="connsiteX7" fmla="*/ 1342577 w 9397557"/>
              <a:gd name="connsiteY7" fmla="*/ 2981381 h 4120914"/>
              <a:gd name="connsiteX8" fmla="*/ 3634 w 9397557"/>
              <a:gd name="connsiteY8" fmla="*/ 2208495 h 4120914"/>
              <a:gd name="connsiteX9" fmla="*/ 983349 w 9397557"/>
              <a:gd name="connsiteY9" fmla="*/ 9581 h 4120914"/>
              <a:gd name="connsiteX10" fmla="*/ 2071920 w 9397557"/>
              <a:gd name="connsiteY10" fmla="*/ 1435610 h 4120914"/>
              <a:gd name="connsiteX11" fmla="*/ 2322292 w 9397557"/>
              <a:gd name="connsiteY11" fmla="*/ 2099638 h 4120914"/>
              <a:gd name="connsiteX12" fmla="*/ 3541492 w 9397557"/>
              <a:gd name="connsiteY12" fmla="*/ 3046695 h 4120914"/>
              <a:gd name="connsiteX13" fmla="*/ 3367320 w 9397557"/>
              <a:gd name="connsiteY13" fmla="*/ 107552 h 4120914"/>
              <a:gd name="connsiteX14" fmla="*/ 6426206 w 9397557"/>
              <a:gd name="connsiteY14" fmla="*/ 1337638 h 4120914"/>
              <a:gd name="connsiteX15" fmla="*/ 8352977 w 9397557"/>
              <a:gd name="connsiteY15" fmla="*/ 3558324 h 4120914"/>
              <a:gd name="connsiteX16" fmla="*/ 8440063 w 9397557"/>
              <a:gd name="connsiteY16" fmla="*/ 4091724 h 4120914"/>
              <a:gd name="connsiteX17" fmla="*/ 1582063 w 9397557"/>
              <a:gd name="connsiteY17" fmla="*/ 2926952 h 4120914"/>
              <a:gd name="connsiteX18" fmla="*/ 874492 w 9397557"/>
              <a:gd name="connsiteY18" fmla="*/ 2154067 h 4120914"/>
              <a:gd name="connsiteX19" fmla="*/ 591463 w 9397557"/>
              <a:gd name="connsiteY19" fmla="*/ 1555352 h 4120914"/>
              <a:gd name="connsiteX0" fmla="*/ 591463 w 9503999"/>
              <a:gd name="connsiteY0" fmla="*/ 1555352 h 4120914"/>
              <a:gd name="connsiteX1" fmla="*/ 7590977 w 9503999"/>
              <a:gd name="connsiteY1" fmla="*/ 1794838 h 4120914"/>
              <a:gd name="connsiteX2" fmla="*/ 7362377 w 9503999"/>
              <a:gd name="connsiteY2" fmla="*/ 1011067 h 4120914"/>
              <a:gd name="connsiteX3" fmla="*/ 9256492 w 9503999"/>
              <a:gd name="connsiteY3" fmla="*/ 1990781 h 4120914"/>
              <a:gd name="connsiteX4" fmla="*/ 8799292 w 9503999"/>
              <a:gd name="connsiteY4" fmla="*/ 3079352 h 4120914"/>
              <a:gd name="connsiteX5" fmla="*/ 3095177 w 9503999"/>
              <a:gd name="connsiteY5" fmla="*/ 2350010 h 4120914"/>
              <a:gd name="connsiteX6" fmla="*/ 1342577 w 9503999"/>
              <a:gd name="connsiteY6" fmla="*/ 2981381 h 4120914"/>
              <a:gd name="connsiteX7" fmla="*/ 3634 w 9503999"/>
              <a:gd name="connsiteY7" fmla="*/ 2208495 h 4120914"/>
              <a:gd name="connsiteX8" fmla="*/ 983349 w 9503999"/>
              <a:gd name="connsiteY8" fmla="*/ 9581 h 4120914"/>
              <a:gd name="connsiteX9" fmla="*/ 2071920 w 9503999"/>
              <a:gd name="connsiteY9" fmla="*/ 1435610 h 4120914"/>
              <a:gd name="connsiteX10" fmla="*/ 2322292 w 9503999"/>
              <a:gd name="connsiteY10" fmla="*/ 2099638 h 4120914"/>
              <a:gd name="connsiteX11" fmla="*/ 3541492 w 9503999"/>
              <a:gd name="connsiteY11" fmla="*/ 3046695 h 4120914"/>
              <a:gd name="connsiteX12" fmla="*/ 3367320 w 9503999"/>
              <a:gd name="connsiteY12" fmla="*/ 107552 h 4120914"/>
              <a:gd name="connsiteX13" fmla="*/ 6426206 w 9503999"/>
              <a:gd name="connsiteY13" fmla="*/ 1337638 h 4120914"/>
              <a:gd name="connsiteX14" fmla="*/ 8352977 w 9503999"/>
              <a:gd name="connsiteY14" fmla="*/ 3558324 h 4120914"/>
              <a:gd name="connsiteX15" fmla="*/ 8440063 w 9503999"/>
              <a:gd name="connsiteY15" fmla="*/ 4091724 h 4120914"/>
              <a:gd name="connsiteX16" fmla="*/ 1582063 w 9503999"/>
              <a:gd name="connsiteY16" fmla="*/ 2926952 h 4120914"/>
              <a:gd name="connsiteX17" fmla="*/ 874492 w 9503999"/>
              <a:gd name="connsiteY17" fmla="*/ 2154067 h 4120914"/>
              <a:gd name="connsiteX18" fmla="*/ 591463 w 9503999"/>
              <a:gd name="connsiteY18" fmla="*/ 1555352 h 4120914"/>
              <a:gd name="connsiteX0" fmla="*/ 591463 w 9503999"/>
              <a:gd name="connsiteY0" fmla="*/ 1555352 h 4120914"/>
              <a:gd name="connsiteX1" fmla="*/ 7590977 w 9503999"/>
              <a:gd name="connsiteY1" fmla="*/ 1794838 h 4120914"/>
              <a:gd name="connsiteX2" fmla="*/ 7362377 w 9503999"/>
              <a:gd name="connsiteY2" fmla="*/ 1011067 h 4120914"/>
              <a:gd name="connsiteX3" fmla="*/ 9256492 w 9503999"/>
              <a:gd name="connsiteY3" fmla="*/ 1990781 h 4120914"/>
              <a:gd name="connsiteX4" fmla="*/ 8799292 w 9503999"/>
              <a:gd name="connsiteY4" fmla="*/ 3079352 h 4120914"/>
              <a:gd name="connsiteX5" fmla="*/ 3095177 w 9503999"/>
              <a:gd name="connsiteY5" fmla="*/ 2350010 h 4120914"/>
              <a:gd name="connsiteX6" fmla="*/ 1342577 w 9503999"/>
              <a:gd name="connsiteY6" fmla="*/ 2981381 h 4120914"/>
              <a:gd name="connsiteX7" fmla="*/ 3634 w 9503999"/>
              <a:gd name="connsiteY7" fmla="*/ 2208495 h 4120914"/>
              <a:gd name="connsiteX8" fmla="*/ 983349 w 9503999"/>
              <a:gd name="connsiteY8" fmla="*/ 9581 h 4120914"/>
              <a:gd name="connsiteX9" fmla="*/ 2071920 w 9503999"/>
              <a:gd name="connsiteY9" fmla="*/ 1435610 h 4120914"/>
              <a:gd name="connsiteX10" fmla="*/ 2322292 w 9503999"/>
              <a:gd name="connsiteY10" fmla="*/ 2099638 h 4120914"/>
              <a:gd name="connsiteX11" fmla="*/ 2779492 w 9503999"/>
              <a:gd name="connsiteY11" fmla="*/ 1326752 h 4120914"/>
              <a:gd name="connsiteX12" fmla="*/ 3367320 w 9503999"/>
              <a:gd name="connsiteY12" fmla="*/ 107552 h 4120914"/>
              <a:gd name="connsiteX13" fmla="*/ 6426206 w 9503999"/>
              <a:gd name="connsiteY13" fmla="*/ 1337638 h 4120914"/>
              <a:gd name="connsiteX14" fmla="*/ 8352977 w 9503999"/>
              <a:gd name="connsiteY14" fmla="*/ 3558324 h 4120914"/>
              <a:gd name="connsiteX15" fmla="*/ 8440063 w 9503999"/>
              <a:gd name="connsiteY15" fmla="*/ 4091724 h 4120914"/>
              <a:gd name="connsiteX16" fmla="*/ 1582063 w 9503999"/>
              <a:gd name="connsiteY16" fmla="*/ 2926952 h 4120914"/>
              <a:gd name="connsiteX17" fmla="*/ 874492 w 9503999"/>
              <a:gd name="connsiteY17" fmla="*/ 2154067 h 4120914"/>
              <a:gd name="connsiteX18" fmla="*/ 591463 w 9503999"/>
              <a:gd name="connsiteY18" fmla="*/ 1555352 h 4120914"/>
              <a:gd name="connsiteX0" fmla="*/ 591463 w 9503999"/>
              <a:gd name="connsiteY0" fmla="*/ 1555352 h 4120914"/>
              <a:gd name="connsiteX1" fmla="*/ 7362377 w 9503999"/>
              <a:gd name="connsiteY1" fmla="*/ 1011067 h 4120914"/>
              <a:gd name="connsiteX2" fmla="*/ 9256492 w 9503999"/>
              <a:gd name="connsiteY2" fmla="*/ 1990781 h 4120914"/>
              <a:gd name="connsiteX3" fmla="*/ 8799292 w 9503999"/>
              <a:gd name="connsiteY3" fmla="*/ 3079352 h 4120914"/>
              <a:gd name="connsiteX4" fmla="*/ 3095177 w 9503999"/>
              <a:gd name="connsiteY4" fmla="*/ 2350010 h 4120914"/>
              <a:gd name="connsiteX5" fmla="*/ 1342577 w 9503999"/>
              <a:gd name="connsiteY5" fmla="*/ 2981381 h 4120914"/>
              <a:gd name="connsiteX6" fmla="*/ 3634 w 9503999"/>
              <a:gd name="connsiteY6" fmla="*/ 2208495 h 4120914"/>
              <a:gd name="connsiteX7" fmla="*/ 983349 w 9503999"/>
              <a:gd name="connsiteY7" fmla="*/ 9581 h 4120914"/>
              <a:gd name="connsiteX8" fmla="*/ 2071920 w 9503999"/>
              <a:gd name="connsiteY8" fmla="*/ 1435610 h 4120914"/>
              <a:gd name="connsiteX9" fmla="*/ 2322292 w 9503999"/>
              <a:gd name="connsiteY9" fmla="*/ 2099638 h 4120914"/>
              <a:gd name="connsiteX10" fmla="*/ 2779492 w 9503999"/>
              <a:gd name="connsiteY10" fmla="*/ 1326752 h 4120914"/>
              <a:gd name="connsiteX11" fmla="*/ 3367320 w 9503999"/>
              <a:gd name="connsiteY11" fmla="*/ 107552 h 4120914"/>
              <a:gd name="connsiteX12" fmla="*/ 6426206 w 9503999"/>
              <a:gd name="connsiteY12" fmla="*/ 1337638 h 4120914"/>
              <a:gd name="connsiteX13" fmla="*/ 8352977 w 9503999"/>
              <a:gd name="connsiteY13" fmla="*/ 3558324 h 4120914"/>
              <a:gd name="connsiteX14" fmla="*/ 8440063 w 9503999"/>
              <a:gd name="connsiteY14" fmla="*/ 4091724 h 4120914"/>
              <a:gd name="connsiteX15" fmla="*/ 1582063 w 9503999"/>
              <a:gd name="connsiteY15" fmla="*/ 2926952 h 4120914"/>
              <a:gd name="connsiteX16" fmla="*/ 874492 w 9503999"/>
              <a:gd name="connsiteY16" fmla="*/ 2154067 h 4120914"/>
              <a:gd name="connsiteX17" fmla="*/ 591463 w 9503999"/>
              <a:gd name="connsiteY17" fmla="*/ 1555352 h 4120914"/>
              <a:gd name="connsiteX0" fmla="*/ 591463 w 9740198"/>
              <a:gd name="connsiteY0" fmla="*/ 1555352 h 4120914"/>
              <a:gd name="connsiteX1" fmla="*/ 3955148 w 9740198"/>
              <a:gd name="connsiteY1" fmla="*/ 3797810 h 4120914"/>
              <a:gd name="connsiteX2" fmla="*/ 9256492 w 9740198"/>
              <a:gd name="connsiteY2" fmla="*/ 1990781 h 4120914"/>
              <a:gd name="connsiteX3" fmla="*/ 8799292 w 9740198"/>
              <a:gd name="connsiteY3" fmla="*/ 3079352 h 4120914"/>
              <a:gd name="connsiteX4" fmla="*/ 3095177 w 9740198"/>
              <a:gd name="connsiteY4" fmla="*/ 2350010 h 4120914"/>
              <a:gd name="connsiteX5" fmla="*/ 1342577 w 9740198"/>
              <a:gd name="connsiteY5" fmla="*/ 2981381 h 4120914"/>
              <a:gd name="connsiteX6" fmla="*/ 3634 w 9740198"/>
              <a:gd name="connsiteY6" fmla="*/ 2208495 h 4120914"/>
              <a:gd name="connsiteX7" fmla="*/ 983349 w 9740198"/>
              <a:gd name="connsiteY7" fmla="*/ 9581 h 4120914"/>
              <a:gd name="connsiteX8" fmla="*/ 2071920 w 9740198"/>
              <a:gd name="connsiteY8" fmla="*/ 1435610 h 4120914"/>
              <a:gd name="connsiteX9" fmla="*/ 2322292 w 9740198"/>
              <a:gd name="connsiteY9" fmla="*/ 2099638 h 4120914"/>
              <a:gd name="connsiteX10" fmla="*/ 2779492 w 9740198"/>
              <a:gd name="connsiteY10" fmla="*/ 1326752 h 4120914"/>
              <a:gd name="connsiteX11" fmla="*/ 3367320 w 9740198"/>
              <a:gd name="connsiteY11" fmla="*/ 107552 h 4120914"/>
              <a:gd name="connsiteX12" fmla="*/ 6426206 w 9740198"/>
              <a:gd name="connsiteY12" fmla="*/ 1337638 h 4120914"/>
              <a:gd name="connsiteX13" fmla="*/ 8352977 w 9740198"/>
              <a:gd name="connsiteY13" fmla="*/ 3558324 h 4120914"/>
              <a:gd name="connsiteX14" fmla="*/ 8440063 w 9740198"/>
              <a:gd name="connsiteY14" fmla="*/ 4091724 h 4120914"/>
              <a:gd name="connsiteX15" fmla="*/ 1582063 w 9740198"/>
              <a:gd name="connsiteY15" fmla="*/ 2926952 h 4120914"/>
              <a:gd name="connsiteX16" fmla="*/ 874492 w 9740198"/>
              <a:gd name="connsiteY16" fmla="*/ 2154067 h 4120914"/>
              <a:gd name="connsiteX17" fmla="*/ 591463 w 9740198"/>
              <a:gd name="connsiteY17" fmla="*/ 1555352 h 4120914"/>
              <a:gd name="connsiteX0" fmla="*/ 591463 w 9780530"/>
              <a:gd name="connsiteY0" fmla="*/ 1555352 h 4120914"/>
              <a:gd name="connsiteX1" fmla="*/ 3955148 w 9780530"/>
              <a:gd name="connsiteY1" fmla="*/ 3797810 h 4120914"/>
              <a:gd name="connsiteX2" fmla="*/ 9256492 w 9780530"/>
              <a:gd name="connsiteY2" fmla="*/ 1990781 h 4120914"/>
              <a:gd name="connsiteX3" fmla="*/ 8799292 w 9780530"/>
              <a:gd name="connsiteY3" fmla="*/ 3079352 h 4120914"/>
              <a:gd name="connsiteX4" fmla="*/ 2300520 w 9780530"/>
              <a:gd name="connsiteY4" fmla="*/ 3721610 h 4120914"/>
              <a:gd name="connsiteX5" fmla="*/ 1342577 w 9780530"/>
              <a:gd name="connsiteY5" fmla="*/ 2981381 h 4120914"/>
              <a:gd name="connsiteX6" fmla="*/ 3634 w 9780530"/>
              <a:gd name="connsiteY6" fmla="*/ 2208495 h 4120914"/>
              <a:gd name="connsiteX7" fmla="*/ 983349 w 9780530"/>
              <a:gd name="connsiteY7" fmla="*/ 9581 h 4120914"/>
              <a:gd name="connsiteX8" fmla="*/ 2071920 w 9780530"/>
              <a:gd name="connsiteY8" fmla="*/ 1435610 h 4120914"/>
              <a:gd name="connsiteX9" fmla="*/ 2322292 w 9780530"/>
              <a:gd name="connsiteY9" fmla="*/ 2099638 h 4120914"/>
              <a:gd name="connsiteX10" fmla="*/ 2779492 w 9780530"/>
              <a:gd name="connsiteY10" fmla="*/ 1326752 h 4120914"/>
              <a:gd name="connsiteX11" fmla="*/ 3367320 w 9780530"/>
              <a:gd name="connsiteY11" fmla="*/ 107552 h 4120914"/>
              <a:gd name="connsiteX12" fmla="*/ 6426206 w 9780530"/>
              <a:gd name="connsiteY12" fmla="*/ 1337638 h 4120914"/>
              <a:gd name="connsiteX13" fmla="*/ 8352977 w 9780530"/>
              <a:gd name="connsiteY13" fmla="*/ 3558324 h 4120914"/>
              <a:gd name="connsiteX14" fmla="*/ 8440063 w 9780530"/>
              <a:gd name="connsiteY14" fmla="*/ 4091724 h 4120914"/>
              <a:gd name="connsiteX15" fmla="*/ 1582063 w 9780530"/>
              <a:gd name="connsiteY15" fmla="*/ 2926952 h 4120914"/>
              <a:gd name="connsiteX16" fmla="*/ 874492 w 9780530"/>
              <a:gd name="connsiteY16" fmla="*/ 2154067 h 4120914"/>
              <a:gd name="connsiteX17" fmla="*/ 591463 w 9780530"/>
              <a:gd name="connsiteY17" fmla="*/ 1555352 h 4120914"/>
              <a:gd name="connsiteX0" fmla="*/ 591463 w 9780530"/>
              <a:gd name="connsiteY0" fmla="*/ 1554505 h 4120067"/>
              <a:gd name="connsiteX1" fmla="*/ 3955148 w 9780530"/>
              <a:gd name="connsiteY1" fmla="*/ 3796963 h 4120067"/>
              <a:gd name="connsiteX2" fmla="*/ 9256492 w 9780530"/>
              <a:gd name="connsiteY2" fmla="*/ 1989934 h 4120067"/>
              <a:gd name="connsiteX3" fmla="*/ 8799292 w 9780530"/>
              <a:gd name="connsiteY3" fmla="*/ 3078505 h 4120067"/>
              <a:gd name="connsiteX4" fmla="*/ 2300520 w 9780530"/>
              <a:gd name="connsiteY4" fmla="*/ 3720763 h 4120067"/>
              <a:gd name="connsiteX5" fmla="*/ 1342577 w 9780530"/>
              <a:gd name="connsiteY5" fmla="*/ 2980534 h 4120067"/>
              <a:gd name="connsiteX6" fmla="*/ 3634 w 9780530"/>
              <a:gd name="connsiteY6" fmla="*/ 2207648 h 4120067"/>
              <a:gd name="connsiteX7" fmla="*/ 983349 w 9780530"/>
              <a:gd name="connsiteY7" fmla="*/ 8734 h 4120067"/>
              <a:gd name="connsiteX8" fmla="*/ 2071920 w 9780530"/>
              <a:gd name="connsiteY8" fmla="*/ 1434763 h 4120067"/>
              <a:gd name="connsiteX9" fmla="*/ 2779492 w 9780530"/>
              <a:gd name="connsiteY9" fmla="*/ 1325905 h 4120067"/>
              <a:gd name="connsiteX10" fmla="*/ 3367320 w 9780530"/>
              <a:gd name="connsiteY10" fmla="*/ 106705 h 4120067"/>
              <a:gd name="connsiteX11" fmla="*/ 6426206 w 9780530"/>
              <a:gd name="connsiteY11" fmla="*/ 1336791 h 4120067"/>
              <a:gd name="connsiteX12" fmla="*/ 8352977 w 9780530"/>
              <a:gd name="connsiteY12" fmla="*/ 3557477 h 4120067"/>
              <a:gd name="connsiteX13" fmla="*/ 8440063 w 9780530"/>
              <a:gd name="connsiteY13" fmla="*/ 4090877 h 4120067"/>
              <a:gd name="connsiteX14" fmla="*/ 1582063 w 9780530"/>
              <a:gd name="connsiteY14" fmla="*/ 2926105 h 4120067"/>
              <a:gd name="connsiteX15" fmla="*/ 874492 w 9780530"/>
              <a:gd name="connsiteY15" fmla="*/ 2153220 h 4120067"/>
              <a:gd name="connsiteX16" fmla="*/ 591463 w 9780530"/>
              <a:gd name="connsiteY16" fmla="*/ 1554505 h 4120067"/>
              <a:gd name="connsiteX0" fmla="*/ 591463 w 9780530"/>
              <a:gd name="connsiteY0" fmla="*/ 1553430 h 4118992"/>
              <a:gd name="connsiteX1" fmla="*/ 3955148 w 9780530"/>
              <a:gd name="connsiteY1" fmla="*/ 3795888 h 4118992"/>
              <a:gd name="connsiteX2" fmla="*/ 9256492 w 9780530"/>
              <a:gd name="connsiteY2" fmla="*/ 1988859 h 4118992"/>
              <a:gd name="connsiteX3" fmla="*/ 8799292 w 9780530"/>
              <a:gd name="connsiteY3" fmla="*/ 3077430 h 4118992"/>
              <a:gd name="connsiteX4" fmla="*/ 2300520 w 9780530"/>
              <a:gd name="connsiteY4" fmla="*/ 3719688 h 4118992"/>
              <a:gd name="connsiteX5" fmla="*/ 1342577 w 9780530"/>
              <a:gd name="connsiteY5" fmla="*/ 2979459 h 4118992"/>
              <a:gd name="connsiteX6" fmla="*/ 3634 w 9780530"/>
              <a:gd name="connsiteY6" fmla="*/ 2206573 h 4118992"/>
              <a:gd name="connsiteX7" fmla="*/ 983349 w 9780530"/>
              <a:gd name="connsiteY7" fmla="*/ 7659 h 4118992"/>
              <a:gd name="connsiteX8" fmla="*/ 2071920 w 9780530"/>
              <a:gd name="connsiteY8" fmla="*/ 1433688 h 4118992"/>
              <a:gd name="connsiteX9" fmla="*/ 3367320 w 9780530"/>
              <a:gd name="connsiteY9" fmla="*/ 105630 h 4118992"/>
              <a:gd name="connsiteX10" fmla="*/ 6426206 w 9780530"/>
              <a:gd name="connsiteY10" fmla="*/ 1335716 h 4118992"/>
              <a:gd name="connsiteX11" fmla="*/ 8352977 w 9780530"/>
              <a:gd name="connsiteY11" fmla="*/ 3556402 h 4118992"/>
              <a:gd name="connsiteX12" fmla="*/ 8440063 w 9780530"/>
              <a:gd name="connsiteY12" fmla="*/ 4089802 h 4118992"/>
              <a:gd name="connsiteX13" fmla="*/ 1582063 w 9780530"/>
              <a:gd name="connsiteY13" fmla="*/ 2925030 h 4118992"/>
              <a:gd name="connsiteX14" fmla="*/ 874492 w 9780530"/>
              <a:gd name="connsiteY14" fmla="*/ 2152145 h 4118992"/>
              <a:gd name="connsiteX15" fmla="*/ 591463 w 9780530"/>
              <a:gd name="connsiteY15" fmla="*/ 1553430 h 4118992"/>
              <a:gd name="connsiteX0" fmla="*/ 591463 w 9780530"/>
              <a:gd name="connsiteY0" fmla="*/ 1553430 h 4118992"/>
              <a:gd name="connsiteX1" fmla="*/ 3955148 w 9780530"/>
              <a:gd name="connsiteY1" fmla="*/ 3795888 h 4118992"/>
              <a:gd name="connsiteX2" fmla="*/ 9256492 w 9780530"/>
              <a:gd name="connsiteY2" fmla="*/ 1988859 h 4118992"/>
              <a:gd name="connsiteX3" fmla="*/ 8799292 w 9780530"/>
              <a:gd name="connsiteY3" fmla="*/ 3077430 h 4118992"/>
              <a:gd name="connsiteX4" fmla="*/ 2300520 w 9780530"/>
              <a:gd name="connsiteY4" fmla="*/ 3719688 h 4118992"/>
              <a:gd name="connsiteX5" fmla="*/ 1342577 w 9780530"/>
              <a:gd name="connsiteY5" fmla="*/ 2979459 h 4118992"/>
              <a:gd name="connsiteX6" fmla="*/ 3634 w 9780530"/>
              <a:gd name="connsiteY6" fmla="*/ 2206573 h 4118992"/>
              <a:gd name="connsiteX7" fmla="*/ 983349 w 9780530"/>
              <a:gd name="connsiteY7" fmla="*/ 7659 h 4118992"/>
              <a:gd name="connsiteX8" fmla="*/ 2071920 w 9780530"/>
              <a:gd name="connsiteY8" fmla="*/ 1433688 h 4118992"/>
              <a:gd name="connsiteX9" fmla="*/ 3367320 w 9780530"/>
              <a:gd name="connsiteY9" fmla="*/ 105630 h 4118992"/>
              <a:gd name="connsiteX10" fmla="*/ 6426206 w 9780530"/>
              <a:gd name="connsiteY10" fmla="*/ 1335716 h 4118992"/>
              <a:gd name="connsiteX11" fmla="*/ 8352977 w 9780530"/>
              <a:gd name="connsiteY11" fmla="*/ 3556402 h 4118992"/>
              <a:gd name="connsiteX12" fmla="*/ 8440063 w 9780530"/>
              <a:gd name="connsiteY12" fmla="*/ 4089802 h 4118992"/>
              <a:gd name="connsiteX13" fmla="*/ 1582063 w 9780530"/>
              <a:gd name="connsiteY13" fmla="*/ 2925030 h 4118992"/>
              <a:gd name="connsiteX14" fmla="*/ 591463 w 9780530"/>
              <a:gd name="connsiteY14" fmla="*/ 1553430 h 4118992"/>
              <a:gd name="connsiteX0" fmla="*/ 1582063 w 9780530"/>
              <a:gd name="connsiteY0" fmla="*/ 2925030 h 4118992"/>
              <a:gd name="connsiteX1" fmla="*/ 3955148 w 9780530"/>
              <a:gd name="connsiteY1" fmla="*/ 3795888 h 4118992"/>
              <a:gd name="connsiteX2" fmla="*/ 9256492 w 9780530"/>
              <a:gd name="connsiteY2" fmla="*/ 1988859 h 4118992"/>
              <a:gd name="connsiteX3" fmla="*/ 8799292 w 9780530"/>
              <a:gd name="connsiteY3" fmla="*/ 3077430 h 4118992"/>
              <a:gd name="connsiteX4" fmla="*/ 2300520 w 9780530"/>
              <a:gd name="connsiteY4" fmla="*/ 3719688 h 4118992"/>
              <a:gd name="connsiteX5" fmla="*/ 1342577 w 9780530"/>
              <a:gd name="connsiteY5" fmla="*/ 2979459 h 4118992"/>
              <a:gd name="connsiteX6" fmla="*/ 3634 w 9780530"/>
              <a:gd name="connsiteY6" fmla="*/ 2206573 h 4118992"/>
              <a:gd name="connsiteX7" fmla="*/ 983349 w 9780530"/>
              <a:gd name="connsiteY7" fmla="*/ 7659 h 4118992"/>
              <a:gd name="connsiteX8" fmla="*/ 2071920 w 9780530"/>
              <a:gd name="connsiteY8" fmla="*/ 1433688 h 4118992"/>
              <a:gd name="connsiteX9" fmla="*/ 3367320 w 9780530"/>
              <a:gd name="connsiteY9" fmla="*/ 105630 h 4118992"/>
              <a:gd name="connsiteX10" fmla="*/ 6426206 w 9780530"/>
              <a:gd name="connsiteY10" fmla="*/ 1335716 h 4118992"/>
              <a:gd name="connsiteX11" fmla="*/ 8352977 w 9780530"/>
              <a:gd name="connsiteY11" fmla="*/ 3556402 h 4118992"/>
              <a:gd name="connsiteX12" fmla="*/ 8440063 w 9780530"/>
              <a:gd name="connsiteY12" fmla="*/ 4089802 h 4118992"/>
              <a:gd name="connsiteX13" fmla="*/ 1582063 w 9780530"/>
              <a:gd name="connsiteY13" fmla="*/ 2925030 h 4118992"/>
              <a:gd name="connsiteX0" fmla="*/ 8440063 w 9780530"/>
              <a:gd name="connsiteY0" fmla="*/ 4089802 h 4110255"/>
              <a:gd name="connsiteX1" fmla="*/ 3955148 w 9780530"/>
              <a:gd name="connsiteY1" fmla="*/ 3795888 h 4110255"/>
              <a:gd name="connsiteX2" fmla="*/ 9256492 w 9780530"/>
              <a:gd name="connsiteY2" fmla="*/ 1988859 h 4110255"/>
              <a:gd name="connsiteX3" fmla="*/ 8799292 w 9780530"/>
              <a:gd name="connsiteY3" fmla="*/ 3077430 h 4110255"/>
              <a:gd name="connsiteX4" fmla="*/ 2300520 w 9780530"/>
              <a:gd name="connsiteY4" fmla="*/ 3719688 h 4110255"/>
              <a:gd name="connsiteX5" fmla="*/ 1342577 w 9780530"/>
              <a:gd name="connsiteY5" fmla="*/ 2979459 h 4110255"/>
              <a:gd name="connsiteX6" fmla="*/ 3634 w 9780530"/>
              <a:gd name="connsiteY6" fmla="*/ 2206573 h 4110255"/>
              <a:gd name="connsiteX7" fmla="*/ 983349 w 9780530"/>
              <a:gd name="connsiteY7" fmla="*/ 7659 h 4110255"/>
              <a:gd name="connsiteX8" fmla="*/ 2071920 w 9780530"/>
              <a:gd name="connsiteY8" fmla="*/ 1433688 h 4110255"/>
              <a:gd name="connsiteX9" fmla="*/ 3367320 w 9780530"/>
              <a:gd name="connsiteY9" fmla="*/ 105630 h 4110255"/>
              <a:gd name="connsiteX10" fmla="*/ 6426206 w 9780530"/>
              <a:gd name="connsiteY10" fmla="*/ 1335716 h 4110255"/>
              <a:gd name="connsiteX11" fmla="*/ 8352977 w 9780530"/>
              <a:gd name="connsiteY11" fmla="*/ 3556402 h 4110255"/>
              <a:gd name="connsiteX12" fmla="*/ 8440063 w 9780530"/>
              <a:gd name="connsiteY12" fmla="*/ 4089802 h 4110255"/>
              <a:gd name="connsiteX0" fmla="*/ 9256492 w 9780530"/>
              <a:gd name="connsiteY0" fmla="*/ 1988859 h 4112640"/>
              <a:gd name="connsiteX1" fmla="*/ 8799292 w 9780530"/>
              <a:gd name="connsiteY1" fmla="*/ 3077430 h 4112640"/>
              <a:gd name="connsiteX2" fmla="*/ 2300520 w 9780530"/>
              <a:gd name="connsiteY2" fmla="*/ 3719688 h 4112640"/>
              <a:gd name="connsiteX3" fmla="*/ 1342577 w 9780530"/>
              <a:gd name="connsiteY3" fmla="*/ 2979459 h 4112640"/>
              <a:gd name="connsiteX4" fmla="*/ 3634 w 9780530"/>
              <a:gd name="connsiteY4" fmla="*/ 2206573 h 4112640"/>
              <a:gd name="connsiteX5" fmla="*/ 983349 w 9780530"/>
              <a:gd name="connsiteY5" fmla="*/ 7659 h 4112640"/>
              <a:gd name="connsiteX6" fmla="*/ 2071920 w 9780530"/>
              <a:gd name="connsiteY6" fmla="*/ 1433688 h 4112640"/>
              <a:gd name="connsiteX7" fmla="*/ 3367320 w 9780530"/>
              <a:gd name="connsiteY7" fmla="*/ 105630 h 4112640"/>
              <a:gd name="connsiteX8" fmla="*/ 6426206 w 9780530"/>
              <a:gd name="connsiteY8" fmla="*/ 1335716 h 4112640"/>
              <a:gd name="connsiteX9" fmla="*/ 8352977 w 9780530"/>
              <a:gd name="connsiteY9" fmla="*/ 3556402 h 4112640"/>
              <a:gd name="connsiteX10" fmla="*/ 8440063 w 9780530"/>
              <a:gd name="connsiteY10" fmla="*/ 4089802 h 4112640"/>
              <a:gd name="connsiteX11" fmla="*/ 4046588 w 9780530"/>
              <a:gd name="connsiteY11" fmla="*/ 3887328 h 4112640"/>
              <a:gd name="connsiteX0" fmla="*/ 9256492 w 9256492"/>
              <a:gd name="connsiteY0" fmla="*/ 1988859 h 4112640"/>
              <a:gd name="connsiteX1" fmla="*/ 2300520 w 9256492"/>
              <a:gd name="connsiteY1" fmla="*/ 3719688 h 4112640"/>
              <a:gd name="connsiteX2" fmla="*/ 1342577 w 9256492"/>
              <a:gd name="connsiteY2" fmla="*/ 2979459 h 4112640"/>
              <a:gd name="connsiteX3" fmla="*/ 3634 w 9256492"/>
              <a:gd name="connsiteY3" fmla="*/ 2206573 h 4112640"/>
              <a:gd name="connsiteX4" fmla="*/ 983349 w 9256492"/>
              <a:gd name="connsiteY4" fmla="*/ 7659 h 4112640"/>
              <a:gd name="connsiteX5" fmla="*/ 2071920 w 9256492"/>
              <a:gd name="connsiteY5" fmla="*/ 1433688 h 4112640"/>
              <a:gd name="connsiteX6" fmla="*/ 3367320 w 9256492"/>
              <a:gd name="connsiteY6" fmla="*/ 105630 h 4112640"/>
              <a:gd name="connsiteX7" fmla="*/ 6426206 w 9256492"/>
              <a:gd name="connsiteY7" fmla="*/ 1335716 h 4112640"/>
              <a:gd name="connsiteX8" fmla="*/ 8352977 w 9256492"/>
              <a:gd name="connsiteY8" fmla="*/ 3556402 h 4112640"/>
              <a:gd name="connsiteX9" fmla="*/ 8440063 w 9256492"/>
              <a:gd name="connsiteY9" fmla="*/ 4089802 h 4112640"/>
              <a:gd name="connsiteX10" fmla="*/ 4046588 w 9256492"/>
              <a:gd name="connsiteY10" fmla="*/ 3887328 h 4112640"/>
              <a:gd name="connsiteX0" fmla="*/ 4074892 w 8823270"/>
              <a:gd name="connsiteY0" fmla="*/ 3926517 h 4112640"/>
              <a:gd name="connsiteX1" fmla="*/ 2300520 w 8823270"/>
              <a:gd name="connsiteY1" fmla="*/ 3719688 h 4112640"/>
              <a:gd name="connsiteX2" fmla="*/ 1342577 w 8823270"/>
              <a:gd name="connsiteY2" fmla="*/ 2979459 h 4112640"/>
              <a:gd name="connsiteX3" fmla="*/ 3634 w 8823270"/>
              <a:gd name="connsiteY3" fmla="*/ 2206573 h 4112640"/>
              <a:gd name="connsiteX4" fmla="*/ 983349 w 8823270"/>
              <a:gd name="connsiteY4" fmla="*/ 7659 h 4112640"/>
              <a:gd name="connsiteX5" fmla="*/ 2071920 w 8823270"/>
              <a:gd name="connsiteY5" fmla="*/ 1433688 h 4112640"/>
              <a:gd name="connsiteX6" fmla="*/ 3367320 w 8823270"/>
              <a:gd name="connsiteY6" fmla="*/ 105630 h 4112640"/>
              <a:gd name="connsiteX7" fmla="*/ 6426206 w 8823270"/>
              <a:gd name="connsiteY7" fmla="*/ 1335716 h 4112640"/>
              <a:gd name="connsiteX8" fmla="*/ 8352977 w 8823270"/>
              <a:gd name="connsiteY8" fmla="*/ 3556402 h 4112640"/>
              <a:gd name="connsiteX9" fmla="*/ 8440063 w 8823270"/>
              <a:gd name="connsiteY9" fmla="*/ 4089802 h 4112640"/>
              <a:gd name="connsiteX10" fmla="*/ 4046588 w 8823270"/>
              <a:gd name="connsiteY10" fmla="*/ 3887328 h 4112640"/>
              <a:gd name="connsiteX0" fmla="*/ 4074892 w 8875424"/>
              <a:gd name="connsiteY0" fmla="*/ 3926517 h 4102019"/>
              <a:gd name="connsiteX1" fmla="*/ 2300520 w 8875424"/>
              <a:gd name="connsiteY1" fmla="*/ 3719688 h 4102019"/>
              <a:gd name="connsiteX2" fmla="*/ 1342577 w 8875424"/>
              <a:gd name="connsiteY2" fmla="*/ 2979459 h 4102019"/>
              <a:gd name="connsiteX3" fmla="*/ 3634 w 8875424"/>
              <a:gd name="connsiteY3" fmla="*/ 2206573 h 4102019"/>
              <a:gd name="connsiteX4" fmla="*/ 983349 w 8875424"/>
              <a:gd name="connsiteY4" fmla="*/ 7659 h 4102019"/>
              <a:gd name="connsiteX5" fmla="*/ 2071920 w 8875424"/>
              <a:gd name="connsiteY5" fmla="*/ 1433688 h 4102019"/>
              <a:gd name="connsiteX6" fmla="*/ 3367320 w 8875424"/>
              <a:gd name="connsiteY6" fmla="*/ 105630 h 4102019"/>
              <a:gd name="connsiteX7" fmla="*/ 6426206 w 8875424"/>
              <a:gd name="connsiteY7" fmla="*/ 1335716 h 4102019"/>
              <a:gd name="connsiteX8" fmla="*/ 8352977 w 8875424"/>
              <a:gd name="connsiteY8" fmla="*/ 3556402 h 4102019"/>
              <a:gd name="connsiteX9" fmla="*/ 8440063 w 8875424"/>
              <a:gd name="connsiteY9" fmla="*/ 4089802 h 4102019"/>
              <a:gd name="connsiteX10" fmla="*/ 3241045 w 8875424"/>
              <a:gd name="connsiteY10" fmla="*/ 3811128 h 4102019"/>
              <a:gd name="connsiteX0" fmla="*/ 4074892 w 8769968"/>
              <a:gd name="connsiteY0" fmla="*/ 3926517 h 4348742"/>
              <a:gd name="connsiteX1" fmla="*/ 2300520 w 8769968"/>
              <a:gd name="connsiteY1" fmla="*/ 3719688 h 4348742"/>
              <a:gd name="connsiteX2" fmla="*/ 1342577 w 8769968"/>
              <a:gd name="connsiteY2" fmla="*/ 2979459 h 4348742"/>
              <a:gd name="connsiteX3" fmla="*/ 3634 w 8769968"/>
              <a:gd name="connsiteY3" fmla="*/ 2206573 h 4348742"/>
              <a:gd name="connsiteX4" fmla="*/ 983349 w 8769968"/>
              <a:gd name="connsiteY4" fmla="*/ 7659 h 4348742"/>
              <a:gd name="connsiteX5" fmla="*/ 2071920 w 8769968"/>
              <a:gd name="connsiteY5" fmla="*/ 1433688 h 4348742"/>
              <a:gd name="connsiteX6" fmla="*/ 3367320 w 8769968"/>
              <a:gd name="connsiteY6" fmla="*/ 105630 h 4348742"/>
              <a:gd name="connsiteX7" fmla="*/ 6426206 w 8769968"/>
              <a:gd name="connsiteY7" fmla="*/ 1335716 h 4348742"/>
              <a:gd name="connsiteX8" fmla="*/ 8352977 w 8769968"/>
              <a:gd name="connsiteY8" fmla="*/ 3556402 h 4348742"/>
              <a:gd name="connsiteX9" fmla="*/ 8440063 w 8769968"/>
              <a:gd name="connsiteY9" fmla="*/ 4089802 h 4348742"/>
              <a:gd name="connsiteX10" fmla="*/ 4688845 w 8769968"/>
              <a:gd name="connsiteY10" fmla="*/ 4246557 h 4348742"/>
              <a:gd name="connsiteX0" fmla="*/ 4074892 w 8769968"/>
              <a:gd name="connsiteY0" fmla="*/ 3926517 h 4348742"/>
              <a:gd name="connsiteX1" fmla="*/ 2300520 w 8769968"/>
              <a:gd name="connsiteY1" fmla="*/ 3719688 h 4348742"/>
              <a:gd name="connsiteX2" fmla="*/ 1342577 w 8769968"/>
              <a:gd name="connsiteY2" fmla="*/ 2979459 h 4348742"/>
              <a:gd name="connsiteX3" fmla="*/ 3634 w 8769968"/>
              <a:gd name="connsiteY3" fmla="*/ 2206573 h 4348742"/>
              <a:gd name="connsiteX4" fmla="*/ 983349 w 8769968"/>
              <a:gd name="connsiteY4" fmla="*/ 7659 h 4348742"/>
              <a:gd name="connsiteX5" fmla="*/ 2071920 w 8769968"/>
              <a:gd name="connsiteY5" fmla="*/ 1433688 h 4348742"/>
              <a:gd name="connsiteX6" fmla="*/ 3367320 w 8769968"/>
              <a:gd name="connsiteY6" fmla="*/ 105630 h 4348742"/>
              <a:gd name="connsiteX7" fmla="*/ 6426206 w 8769968"/>
              <a:gd name="connsiteY7" fmla="*/ 1335716 h 4348742"/>
              <a:gd name="connsiteX8" fmla="*/ 8352977 w 8769968"/>
              <a:gd name="connsiteY8" fmla="*/ 3556402 h 4348742"/>
              <a:gd name="connsiteX9" fmla="*/ 8440063 w 8769968"/>
              <a:gd name="connsiteY9" fmla="*/ 4089802 h 4348742"/>
              <a:gd name="connsiteX10" fmla="*/ 4688845 w 8769968"/>
              <a:gd name="connsiteY10" fmla="*/ 4246557 h 4348742"/>
              <a:gd name="connsiteX11" fmla="*/ 4673605 w 8769968"/>
              <a:gd name="connsiteY11" fmla="*/ 4253087 h 4348742"/>
              <a:gd name="connsiteX0" fmla="*/ 4074892 w 8769968"/>
              <a:gd name="connsiteY0" fmla="*/ 3926517 h 4254283"/>
              <a:gd name="connsiteX1" fmla="*/ 2300520 w 8769968"/>
              <a:gd name="connsiteY1" fmla="*/ 3719688 h 4254283"/>
              <a:gd name="connsiteX2" fmla="*/ 1342577 w 8769968"/>
              <a:gd name="connsiteY2" fmla="*/ 2979459 h 4254283"/>
              <a:gd name="connsiteX3" fmla="*/ 3634 w 8769968"/>
              <a:gd name="connsiteY3" fmla="*/ 2206573 h 4254283"/>
              <a:gd name="connsiteX4" fmla="*/ 983349 w 8769968"/>
              <a:gd name="connsiteY4" fmla="*/ 7659 h 4254283"/>
              <a:gd name="connsiteX5" fmla="*/ 2071920 w 8769968"/>
              <a:gd name="connsiteY5" fmla="*/ 1433688 h 4254283"/>
              <a:gd name="connsiteX6" fmla="*/ 3367320 w 8769968"/>
              <a:gd name="connsiteY6" fmla="*/ 105630 h 4254283"/>
              <a:gd name="connsiteX7" fmla="*/ 6426206 w 8769968"/>
              <a:gd name="connsiteY7" fmla="*/ 1335716 h 4254283"/>
              <a:gd name="connsiteX8" fmla="*/ 8352977 w 8769968"/>
              <a:gd name="connsiteY8" fmla="*/ 3556402 h 4254283"/>
              <a:gd name="connsiteX9" fmla="*/ 8440063 w 8769968"/>
              <a:gd name="connsiteY9" fmla="*/ 4089802 h 4254283"/>
              <a:gd name="connsiteX10" fmla="*/ 4688845 w 8769968"/>
              <a:gd name="connsiteY10" fmla="*/ 4246557 h 4254283"/>
              <a:gd name="connsiteX11" fmla="*/ 4074891 w 8769968"/>
              <a:gd name="connsiteY11" fmla="*/ 3893858 h 4254283"/>
              <a:gd name="connsiteX0" fmla="*/ 4074892 w 8769968"/>
              <a:gd name="connsiteY0" fmla="*/ 3926517 h 4254283"/>
              <a:gd name="connsiteX1" fmla="*/ 2300520 w 8769968"/>
              <a:gd name="connsiteY1" fmla="*/ 3719688 h 4254283"/>
              <a:gd name="connsiteX2" fmla="*/ 1342577 w 8769968"/>
              <a:gd name="connsiteY2" fmla="*/ 2979459 h 4254283"/>
              <a:gd name="connsiteX3" fmla="*/ 3634 w 8769968"/>
              <a:gd name="connsiteY3" fmla="*/ 2206573 h 4254283"/>
              <a:gd name="connsiteX4" fmla="*/ 983349 w 8769968"/>
              <a:gd name="connsiteY4" fmla="*/ 7659 h 4254283"/>
              <a:gd name="connsiteX5" fmla="*/ 2071920 w 8769968"/>
              <a:gd name="connsiteY5" fmla="*/ 1433688 h 4254283"/>
              <a:gd name="connsiteX6" fmla="*/ 3367320 w 8769968"/>
              <a:gd name="connsiteY6" fmla="*/ 105630 h 4254283"/>
              <a:gd name="connsiteX7" fmla="*/ 6426206 w 8769968"/>
              <a:gd name="connsiteY7" fmla="*/ 1335716 h 4254283"/>
              <a:gd name="connsiteX8" fmla="*/ 8352977 w 8769968"/>
              <a:gd name="connsiteY8" fmla="*/ 3556402 h 4254283"/>
              <a:gd name="connsiteX9" fmla="*/ 8440063 w 8769968"/>
              <a:gd name="connsiteY9" fmla="*/ 4089802 h 4254283"/>
              <a:gd name="connsiteX10" fmla="*/ 4688845 w 8769968"/>
              <a:gd name="connsiteY10" fmla="*/ 4246557 h 4254283"/>
              <a:gd name="connsiteX11" fmla="*/ 4074891 w 8769968"/>
              <a:gd name="connsiteY11" fmla="*/ 3893858 h 4254283"/>
              <a:gd name="connsiteX12" fmla="*/ 4074892 w 8769968"/>
              <a:gd name="connsiteY12" fmla="*/ 3926517 h 4254283"/>
              <a:gd name="connsiteX0" fmla="*/ 4074892 w 8769968"/>
              <a:gd name="connsiteY0" fmla="*/ 3926517 h 4254283"/>
              <a:gd name="connsiteX1" fmla="*/ 2300520 w 8769968"/>
              <a:gd name="connsiteY1" fmla="*/ 3719688 h 4254283"/>
              <a:gd name="connsiteX2" fmla="*/ 1342577 w 8769968"/>
              <a:gd name="connsiteY2" fmla="*/ 2979459 h 4254283"/>
              <a:gd name="connsiteX3" fmla="*/ 3634 w 8769968"/>
              <a:gd name="connsiteY3" fmla="*/ 2206573 h 4254283"/>
              <a:gd name="connsiteX4" fmla="*/ 983349 w 8769968"/>
              <a:gd name="connsiteY4" fmla="*/ 7659 h 4254283"/>
              <a:gd name="connsiteX5" fmla="*/ 2071920 w 8769968"/>
              <a:gd name="connsiteY5" fmla="*/ 1433688 h 4254283"/>
              <a:gd name="connsiteX6" fmla="*/ 3367320 w 8769968"/>
              <a:gd name="connsiteY6" fmla="*/ 105630 h 4254283"/>
              <a:gd name="connsiteX7" fmla="*/ 6426206 w 8769968"/>
              <a:gd name="connsiteY7" fmla="*/ 1335716 h 4254283"/>
              <a:gd name="connsiteX8" fmla="*/ 8352977 w 8769968"/>
              <a:gd name="connsiteY8" fmla="*/ 3556402 h 4254283"/>
              <a:gd name="connsiteX9" fmla="*/ 8440063 w 8769968"/>
              <a:gd name="connsiteY9" fmla="*/ 4089802 h 4254283"/>
              <a:gd name="connsiteX10" fmla="*/ 4688845 w 8769968"/>
              <a:gd name="connsiteY10" fmla="*/ 4246557 h 4254283"/>
              <a:gd name="connsiteX11" fmla="*/ 4074891 w 8769968"/>
              <a:gd name="connsiteY11" fmla="*/ 3893858 h 4254283"/>
              <a:gd name="connsiteX12" fmla="*/ 4074892 w 8769968"/>
              <a:gd name="connsiteY12" fmla="*/ 3926517 h 4254283"/>
              <a:gd name="connsiteX0" fmla="*/ 4074892 w 8769968"/>
              <a:gd name="connsiteY0" fmla="*/ 3926517 h 4254283"/>
              <a:gd name="connsiteX1" fmla="*/ 2300520 w 8769968"/>
              <a:gd name="connsiteY1" fmla="*/ 3719688 h 4254283"/>
              <a:gd name="connsiteX2" fmla="*/ 1342577 w 8769968"/>
              <a:gd name="connsiteY2" fmla="*/ 2979459 h 4254283"/>
              <a:gd name="connsiteX3" fmla="*/ 3634 w 8769968"/>
              <a:gd name="connsiteY3" fmla="*/ 2206573 h 4254283"/>
              <a:gd name="connsiteX4" fmla="*/ 983349 w 8769968"/>
              <a:gd name="connsiteY4" fmla="*/ 7659 h 4254283"/>
              <a:gd name="connsiteX5" fmla="*/ 2071920 w 8769968"/>
              <a:gd name="connsiteY5" fmla="*/ 1433688 h 4254283"/>
              <a:gd name="connsiteX6" fmla="*/ 3367320 w 8769968"/>
              <a:gd name="connsiteY6" fmla="*/ 105630 h 4254283"/>
              <a:gd name="connsiteX7" fmla="*/ 6426206 w 8769968"/>
              <a:gd name="connsiteY7" fmla="*/ 1335716 h 4254283"/>
              <a:gd name="connsiteX8" fmla="*/ 8352977 w 8769968"/>
              <a:gd name="connsiteY8" fmla="*/ 3556402 h 4254283"/>
              <a:gd name="connsiteX9" fmla="*/ 8440063 w 8769968"/>
              <a:gd name="connsiteY9" fmla="*/ 4089802 h 4254283"/>
              <a:gd name="connsiteX10" fmla="*/ 4688845 w 8769968"/>
              <a:gd name="connsiteY10" fmla="*/ 4246557 h 4254283"/>
              <a:gd name="connsiteX11" fmla="*/ 4074891 w 8769968"/>
              <a:gd name="connsiteY11" fmla="*/ 3893858 h 4254283"/>
              <a:gd name="connsiteX12" fmla="*/ 4074892 w 8769968"/>
              <a:gd name="connsiteY12" fmla="*/ 3926517 h 4254283"/>
              <a:gd name="connsiteX0" fmla="*/ 4074892 w 8696866"/>
              <a:gd name="connsiteY0" fmla="*/ 3926517 h 4332085"/>
              <a:gd name="connsiteX1" fmla="*/ 2300520 w 8696866"/>
              <a:gd name="connsiteY1" fmla="*/ 3719688 h 4332085"/>
              <a:gd name="connsiteX2" fmla="*/ 1342577 w 8696866"/>
              <a:gd name="connsiteY2" fmla="*/ 2979459 h 4332085"/>
              <a:gd name="connsiteX3" fmla="*/ 3634 w 8696866"/>
              <a:gd name="connsiteY3" fmla="*/ 2206573 h 4332085"/>
              <a:gd name="connsiteX4" fmla="*/ 983349 w 8696866"/>
              <a:gd name="connsiteY4" fmla="*/ 7659 h 4332085"/>
              <a:gd name="connsiteX5" fmla="*/ 2071920 w 8696866"/>
              <a:gd name="connsiteY5" fmla="*/ 1433688 h 4332085"/>
              <a:gd name="connsiteX6" fmla="*/ 3367320 w 8696866"/>
              <a:gd name="connsiteY6" fmla="*/ 105630 h 4332085"/>
              <a:gd name="connsiteX7" fmla="*/ 6426206 w 8696866"/>
              <a:gd name="connsiteY7" fmla="*/ 1335716 h 4332085"/>
              <a:gd name="connsiteX8" fmla="*/ 8152255 w 8696866"/>
              <a:gd name="connsiteY8" fmla="*/ 1830599 h 4332085"/>
              <a:gd name="connsiteX9" fmla="*/ 8440063 w 8696866"/>
              <a:gd name="connsiteY9" fmla="*/ 4089802 h 4332085"/>
              <a:gd name="connsiteX10" fmla="*/ 4688845 w 8696866"/>
              <a:gd name="connsiteY10" fmla="*/ 4246557 h 4332085"/>
              <a:gd name="connsiteX11" fmla="*/ 4074891 w 8696866"/>
              <a:gd name="connsiteY11" fmla="*/ 3893858 h 4332085"/>
              <a:gd name="connsiteX12" fmla="*/ 4074892 w 8696866"/>
              <a:gd name="connsiteY12" fmla="*/ 3926517 h 43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96866" h="4332085">
                <a:moveTo>
                  <a:pt x="4074892" y="3926517"/>
                </a:moveTo>
                <a:cubicBezTo>
                  <a:pt x="4074892" y="3937403"/>
                  <a:pt x="2755906" y="3877531"/>
                  <a:pt x="2300520" y="3719688"/>
                </a:cubicBezTo>
                <a:cubicBezTo>
                  <a:pt x="1845134" y="3561845"/>
                  <a:pt x="1725391" y="3231645"/>
                  <a:pt x="1342577" y="2979459"/>
                </a:cubicBezTo>
                <a:cubicBezTo>
                  <a:pt x="959763" y="2727273"/>
                  <a:pt x="63505" y="2701873"/>
                  <a:pt x="3634" y="2206573"/>
                </a:cubicBezTo>
                <a:cubicBezTo>
                  <a:pt x="-56237" y="1711273"/>
                  <a:pt x="638635" y="136473"/>
                  <a:pt x="983349" y="7659"/>
                </a:cubicBezTo>
                <a:cubicBezTo>
                  <a:pt x="1328063" y="-121155"/>
                  <a:pt x="1674592" y="1417360"/>
                  <a:pt x="2071920" y="1433688"/>
                </a:cubicBezTo>
                <a:cubicBezTo>
                  <a:pt x="2469248" y="1450016"/>
                  <a:pt x="2641606" y="121959"/>
                  <a:pt x="3367320" y="105630"/>
                </a:cubicBezTo>
                <a:cubicBezTo>
                  <a:pt x="4093034" y="89301"/>
                  <a:pt x="5628717" y="1048221"/>
                  <a:pt x="6426206" y="1335716"/>
                </a:cubicBezTo>
                <a:cubicBezTo>
                  <a:pt x="7223695" y="1623211"/>
                  <a:pt x="7816612" y="1371585"/>
                  <a:pt x="8152255" y="1830599"/>
                </a:cubicBezTo>
                <a:cubicBezTo>
                  <a:pt x="8487898" y="2289613"/>
                  <a:pt x="9017298" y="3687142"/>
                  <a:pt x="8440063" y="4089802"/>
                </a:cubicBezTo>
                <a:cubicBezTo>
                  <a:pt x="7862828" y="4492462"/>
                  <a:pt x="5416374" y="4279214"/>
                  <a:pt x="4688845" y="4246557"/>
                </a:cubicBezTo>
                <a:cubicBezTo>
                  <a:pt x="3961316" y="4213900"/>
                  <a:pt x="4078066" y="3892498"/>
                  <a:pt x="4074891" y="3893858"/>
                </a:cubicBezTo>
                <a:cubicBezTo>
                  <a:pt x="4074891" y="3904744"/>
                  <a:pt x="4074892" y="3915631"/>
                  <a:pt x="4074892" y="3926517"/>
                </a:cubicBezTo>
                <a:close/>
              </a:path>
            </a:pathLst>
          </a:custGeom>
          <a:gradFill flip="none" rotWithShape="1">
            <a:gsLst>
              <a:gs pos="86729">
                <a:srgbClr val="7FB13E"/>
              </a:gs>
              <a:gs pos="64603">
                <a:srgbClr val="B1D783"/>
              </a:gs>
              <a:gs pos="77000">
                <a:srgbClr val="85C73F"/>
              </a:gs>
              <a:gs pos="25000">
                <a:srgbClr val="6A9F31"/>
              </a:gs>
              <a:gs pos="0">
                <a:srgbClr val="92D050">
                  <a:shade val="30000"/>
                  <a:satMod val="115000"/>
                </a:srgbClr>
              </a:gs>
              <a:gs pos="54000">
                <a:schemeClr val="accent3">
                  <a:lumMod val="40000"/>
                  <a:lumOff val="60000"/>
                </a:schemeClr>
              </a:gs>
              <a:gs pos="38949">
                <a:srgbClr val="9EC074"/>
              </a:gs>
              <a:gs pos="115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0" y="150698"/>
            <a:ext cx="3988526" cy="792162"/>
          </a:xfrm>
        </p:spPr>
        <p:txBody>
          <a:bodyPr/>
          <a:lstStyle/>
          <a:p>
            <a:r>
              <a:rPr lang="hr-HR" b="0" dirty="0">
                <a:latin typeface="Calibri" panose="020F0502020204030204" pitchFamily="34" charset="0"/>
              </a:rPr>
              <a:t>Reliable CCTV backhaul</a:t>
            </a:r>
            <a:endParaRPr lang="en-US" b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68" y="1888189"/>
            <a:ext cx="1875458" cy="1090110"/>
          </a:xfrm>
          <a:prstGeom prst="rect">
            <a:avLst/>
          </a:prstGeom>
        </p:spPr>
      </p:pic>
      <p:pic>
        <p:nvPicPr>
          <p:cNvPr id="8" name="Picture 4" descr="http://3.bp.blogspot.com/-ywQENOo-Hbs/UHEgG9dlEcI/AAAAAAAABnA/KeZitCThL3s/s1600/Mango_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435" y="3501731"/>
            <a:ext cx="695811" cy="7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3.imimg.com/data3/MA/XU/FCP-6434083/images-tower-250x25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0876" y="4269698"/>
            <a:ext cx="1113966" cy="20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6" descr="http://kclr96fm.com/media/2015/05/home-tre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705" y="1362379"/>
            <a:ext cx="1320258" cy="7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2" descr="http://static1.squarespace.com/static/53c7c821e4b08d69d6e0e8ff/53c7ee11e4b0961d57a86f39/53c7f549e4b0b79ef3fde8a0/1405889504629/Swatch+3D+View.png?format=500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804" y="2800316"/>
            <a:ext cx="690123" cy="8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internationaltreeexperts.com/wp-content/uploads/2014/09/top_tre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257" y="2514834"/>
            <a:ext cx="1298734" cy="9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img13.deviantart.net/a8e5/a/large/pixelart/pixelobjects/a_little_house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257" y="2077519"/>
            <a:ext cx="649367" cy="7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t06.deviantart.net/q4P8VHzH7rKgaKtImHRD-kv85d8=/300x200/filters:fixed_height(100,100):origin()/pre01/b366/th/pre/f/2007/088/2/3/house_number_1_by_teezku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072" y="2359452"/>
            <a:ext cx="781880" cy="63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t06.deviantart.net/ZcnWwZf1v1RlHp6qEckIs25JAJQ=/300x200/filters:fixed_height(100,100):origin()/pre14/c910/th/pre/f/2007/093/1/5/house_number_4_by_teezkut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065" y="4655642"/>
            <a:ext cx="679463" cy="6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925" y="2744842"/>
            <a:ext cx="1875458" cy="1090110"/>
          </a:xfrm>
          <a:prstGeom prst="rect">
            <a:avLst/>
          </a:prstGeom>
        </p:spPr>
      </p:pic>
      <p:pic>
        <p:nvPicPr>
          <p:cNvPr id="22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0402" y="1920457"/>
            <a:ext cx="828858" cy="9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://orig07.deviantart.net/e8e4/f/2009/276/4/f/isometric_house_by_ctlbrandon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6761" y="1332721"/>
            <a:ext cx="938105" cy="7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0" descr="http://bataniantreeservice.com/tree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41" y="4852766"/>
            <a:ext cx="787715" cy="5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h07.deviantart.net/fs70/200H/f/2012/249/7/a/clothing_store_by_izz13-d5ds07p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6179" y="1946834"/>
            <a:ext cx="701831" cy="7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963" y="2996332"/>
            <a:ext cx="1875458" cy="10901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122" y="1388998"/>
            <a:ext cx="985722" cy="1023393"/>
          </a:xfrm>
          <a:prstGeom prst="rect">
            <a:avLst/>
          </a:prstGeom>
        </p:spPr>
      </p:pic>
      <p:pic>
        <p:nvPicPr>
          <p:cNvPr id="33" name="Picture 56" descr="http://orig09.deviantart.net/c332/f/2014/106/3/1/large_iso_building_by_joshuaekray-d7er20g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535" y="2526381"/>
            <a:ext cx="541324" cy="12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410" y="5689799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vignette4.wikia.nocookie.net/sqmegapolis/images/5/53/Al_Soor_Office_Tower.png/revision/latest?cb=2015040316032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692" y="1103567"/>
            <a:ext cx="934313" cy="209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227" y="3588576"/>
            <a:ext cx="1875458" cy="1090110"/>
          </a:xfrm>
          <a:prstGeom prst="rect">
            <a:avLst/>
          </a:prstGeom>
        </p:spPr>
      </p:pic>
      <p:pic>
        <p:nvPicPr>
          <p:cNvPr id="40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353" y="4463887"/>
            <a:ext cx="698229" cy="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8" descr="http://www.dzzyn.com/wp-content/uploads/2015/01/20-Free-Tree-PNG-Images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192" y="3587456"/>
            <a:ext cx="974523" cy="7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98" y="2946447"/>
            <a:ext cx="652268" cy="11045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373" y="4396199"/>
            <a:ext cx="1928460" cy="1074166"/>
          </a:xfrm>
          <a:prstGeom prst="rect">
            <a:avLst/>
          </a:prstGeom>
        </p:spPr>
      </p:pic>
      <p:pic>
        <p:nvPicPr>
          <p:cNvPr id="45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925" y="5134082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965">
            <a:off x="3283429" y="5101158"/>
            <a:ext cx="1761985" cy="1460942"/>
          </a:xfrm>
          <a:prstGeom prst="rect">
            <a:avLst/>
          </a:prstGeom>
        </p:spPr>
      </p:pic>
      <p:pic>
        <p:nvPicPr>
          <p:cNvPr id="15" name="Picture 44" descr="http://mssv.net/wp/wp-content/uploads/2014/11/29102014-61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136" y="3307396"/>
            <a:ext cx="1205731" cy="12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199" y="3810727"/>
            <a:ext cx="1875458" cy="10901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211" y="2141745"/>
            <a:ext cx="1875458" cy="109011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885" y="4653278"/>
            <a:ext cx="1875458" cy="10901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528" y="5494592"/>
            <a:ext cx="1875458" cy="1090110"/>
          </a:xfrm>
          <a:prstGeom prst="rect">
            <a:avLst/>
          </a:prstGeom>
        </p:spPr>
      </p:pic>
      <p:pic>
        <p:nvPicPr>
          <p:cNvPr id="30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817" y="5743388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905" y="5278725"/>
            <a:ext cx="828858" cy="9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235" y="1039224"/>
            <a:ext cx="1875458" cy="10901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934" y="3780062"/>
            <a:ext cx="480781" cy="4643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9826" y="3566483"/>
            <a:ext cx="480781" cy="46430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211" y="4676163"/>
            <a:ext cx="480781" cy="46430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381" y="4845772"/>
            <a:ext cx="480781" cy="46430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01" y="1200009"/>
            <a:ext cx="480781" cy="464306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9090952" y="3962400"/>
            <a:ext cx="1983447" cy="428625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933246" y="4581525"/>
            <a:ext cx="4141153" cy="470366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619517" y="4513127"/>
            <a:ext cx="7454882" cy="431449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268698" y="4074527"/>
            <a:ext cx="5805701" cy="389212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502189" y="1674859"/>
            <a:ext cx="1572210" cy="2641717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img1.wikia.nocookie.net/__cb20140822095638/sqmegapolis/images/1/15/Vivaldi_Tower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803" y="4463739"/>
            <a:ext cx="1012119" cy="179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31" y="3049116"/>
            <a:ext cx="707936" cy="6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 police, video surveillance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001" y="1043888"/>
            <a:ext cx="4090724" cy="306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511" y="1439305"/>
            <a:ext cx="34353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7" y="1043888"/>
            <a:ext cx="4227135" cy="378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7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Budapest, Hungary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062" y="3551237"/>
            <a:ext cx="330676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8" y="918234"/>
            <a:ext cx="473551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756" y="4132262"/>
            <a:ext cx="48514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4029" y="720698"/>
            <a:ext cx="5566182" cy="31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agriculture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59" y="1210961"/>
            <a:ext cx="7902491" cy="5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Medium" pitchFamily="2" charset="0"/>
              </a:rPr>
              <a:t>Mount Everest Base Camp – Hotspot for Climbers</a:t>
            </a:r>
          </a:p>
        </p:txBody>
      </p:sp>
      <p:pic>
        <p:nvPicPr>
          <p:cNvPr id="6" name="Picture 5" descr="ptp65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304" y="1195171"/>
            <a:ext cx="5380521" cy="5662829"/>
          </a:xfrm>
          <a:prstGeom prst="rect">
            <a:avLst/>
          </a:prstGeom>
        </p:spPr>
      </p:pic>
      <p:pic>
        <p:nvPicPr>
          <p:cNvPr id="7" name="Picture 6" descr="ebc_hs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49" y="1024207"/>
            <a:ext cx="4620198" cy="5748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788" y="80741"/>
            <a:ext cx="1637873" cy="11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EC5879-DA5D-4C4E-99F4-CA270AFB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65" y="1929661"/>
            <a:ext cx="5836893" cy="29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2F52D-48B1-4969-B41A-A861E218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632653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D5164-A1E6-4084-B524-A73C11AAB6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3DABC-5C6C-4787-8488-0EC5E064A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3"/>
            <a:ext cx="5142161" cy="6856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56B9F-F469-4043-91C0-2FD30A5F0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664" y="893"/>
            <a:ext cx="5142161" cy="6856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F6BC6B-4B30-4F74-AB7C-5F0E43014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659" y="29461"/>
            <a:ext cx="514216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093B1-C426-49C0-AA2C-D6FD6E27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419583"/>
            <a:ext cx="5181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 Cambium Networks, Ltd.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2F52D-48B1-4969-B41A-A861E218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632653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D5164-A1E6-4084-B524-A73C11AAB6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8408B-4E67-4D6F-B6FE-84F8BC0F4E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95756-5AE9-417F-B2AE-AA8F4E50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632653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D5164-A1E6-4084-B524-A73C11AAB6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6DBDF-4093-468A-B394-1E11394DB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08" y="264347"/>
            <a:ext cx="5643607" cy="3174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A7C76-216D-4490-B627-AAFD87D480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08" y="3638549"/>
            <a:ext cx="5662652" cy="3185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E7C96-2C60-4B15-9AAC-1C23F51B57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55" y="3621757"/>
            <a:ext cx="5643608" cy="3174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ED4C7-87A6-4F25-9A4C-71D216009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655" y="254472"/>
            <a:ext cx="5643609" cy="317452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1C9093-A6CB-4398-8FCC-CFC8A96E4CB2}"/>
              </a:ext>
            </a:extLst>
          </p:cNvPr>
          <p:cNvCxnSpPr/>
          <p:nvPr/>
        </p:nvCxnSpPr>
        <p:spPr>
          <a:xfrm>
            <a:off x="3899865" y="2374359"/>
            <a:ext cx="3405043" cy="0"/>
          </a:xfrm>
          <a:prstGeom prst="straightConnector1">
            <a:avLst/>
          </a:prstGeom>
          <a:ln w="57150">
            <a:solidFill>
              <a:srgbClr val="009AD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3AFDB2-5B30-4E9C-A844-9752046B692F}"/>
              </a:ext>
            </a:extLst>
          </p:cNvPr>
          <p:cNvCxnSpPr>
            <a:cxnSpLocks/>
          </p:cNvCxnSpPr>
          <p:nvPr/>
        </p:nvCxnSpPr>
        <p:spPr>
          <a:xfrm>
            <a:off x="3205157" y="4791157"/>
            <a:ext cx="6573858" cy="275366"/>
          </a:xfrm>
          <a:prstGeom prst="straightConnector1">
            <a:avLst/>
          </a:prstGeom>
          <a:ln w="57150">
            <a:solidFill>
              <a:srgbClr val="009AD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" y="200815"/>
            <a:ext cx="11430000" cy="731520"/>
          </a:xfrm>
        </p:spPr>
        <p:txBody>
          <a:bodyPr/>
          <a:lstStyle/>
          <a:p>
            <a:r>
              <a:rPr lang="hr-HR" b="0" dirty="0"/>
              <a:t>History</a:t>
            </a:r>
            <a:endParaRPr lang="en-US" b="0" dirty="0"/>
          </a:p>
        </p:txBody>
      </p:sp>
      <p:pic>
        <p:nvPicPr>
          <p:cNvPr id="16" name="Picture 15" descr="CN_Logo_Vert-Blue_Black-Md-02101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536" y="1829681"/>
            <a:ext cx="4864473" cy="2406902"/>
          </a:xfrm>
          <a:prstGeom prst="rect">
            <a:avLst/>
          </a:prstGeom>
        </p:spPr>
      </p:pic>
      <p:pic>
        <p:nvPicPr>
          <p:cNvPr id="17" name="Picture 2" descr="http://www.landofdroid.com/wp-content/uploads/2012/09/motorol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30" y="2220602"/>
            <a:ext cx="2750282" cy="18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D4D9D359-43DE-424A-9E81-DFAE4615AC2B}"/>
              </a:ext>
            </a:extLst>
          </p:cNvPr>
          <p:cNvSpPr/>
          <p:nvPr/>
        </p:nvSpPr>
        <p:spPr>
          <a:xfrm rot="16200000">
            <a:off x="5065699" y="2421887"/>
            <a:ext cx="288236" cy="108988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EE14-ECEF-7C46-BCDB-3A710338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757"/>
            <a:ext cx="6551493" cy="791956"/>
          </a:xfrm>
        </p:spPr>
        <p:txBody>
          <a:bodyPr>
            <a:normAutofit/>
          </a:bodyPr>
          <a:lstStyle/>
          <a:p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Multidisciplinary Deployments</a:t>
            </a:r>
          </a:p>
        </p:txBody>
      </p:sp>
      <p:pic>
        <p:nvPicPr>
          <p:cNvPr id="4" name="Picture 1" descr="page1image14328">
            <a:extLst>
              <a:ext uri="{FF2B5EF4-FFF2-40B4-BE49-F238E27FC236}">
                <a16:creationId xmlns:a16="http://schemas.microsoft.com/office/drawing/2014/main" id="{7E7D85FB-62F2-6D40-8B0F-54F057AF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493" y="189757"/>
            <a:ext cx="5637333" cy="656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A15E203-CF99-734F-AFC7-E5F421C9B08F}"/>
              </a:ext>
            </a:extLst>
          </p:cNvPr>
          <p:cNvSpPr/>
          <p:nvPr/>
        </p:nvSpPr>
        <p:spPr>
          <a:xfrm>
            <a:off x="-127337" y="1762976"/>
            <a:ext cx="6678830" cy="120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Albox</a:t>
            </a:r>
            <a:r>
              <a:rPr lang="en-US" sz="2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 </a:t>
            </a:r>
            <a:r>
              <a:rPr lang="en-US" sz="23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Cityhall</a:t>
            </a:r>
            <a:r>
              <a:rPr lang="en-US" sz="2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 bets on Cambium for WIFI4EU and services such as traffic management and IP </a:t>
            </a:r>
            <a:r>
              <a:rPr lang="en-US" sz="23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Megaphony</a:t>
            </a:r>
            <a:endParaRPr lang="en-US" sz="2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Medium" pitchFamily="50" charset="0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9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FDA25-8920-F243-B70D-C8F95C3F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1" y="255917"/>
            <a:ext cx="6322953" cy="731330"/>
          </a:xfrm>
        </p:spPr>
        <p:txBody>
          <a:bodyPr/>
          <a:lstStyle/>
          <a:p>
            <a:r>
              <a:rPr 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Torrelodones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Gotham Medium" pitchFamily="50" charset="0"/>
              </a:rPr>
              <a:t> – Smart City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36B4E-5EFE-5D46-99D9-B388BA286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1" y="1325483"/>
            <a:ext cx="5559563" cy="2892927"/>
          </a:xfrm>
        </p:spPr>
        <p:txBody>
          <a:bodyPr>
            <a:normAutofit lnSpcReduction="10000"/>
          </a:bodyPr>
          <a:lstStyle/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Complete HD CCTV deployment</a:t>
            </a:r>
          </a:p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Citizen Security</a:t>
            </a:r>
          </a:p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Traffic Management  (connected to fine system)</a:t>
            </a:r>
          </a:p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City Center, and surroundings</a:t>
            </a:r>
          </a:p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100% Wireless PTP </a:t>
            </a:r>
            <a:r>
              <a:rPr lang="en-US" sz="1799" dirty="0" err="1">
                <a:latin typeface="Gotham Medium" pitchFamily="50" charset="0"/>
                <a:cs typeface="Gotham Medium" pitchFamily="50" charset="0"/>
              </a:rPr>
              <a:t>BackHaul</a:t>
            </a:r>
            <a:r>
              <a:rPr lang="en-US" sz="1799" dirty="0">
                <a:latin typeface="Gotham Medium" pitchFamily="50" charset="0"/>
                <a:cs typeface="Gotham Medium" pitchFamily="50" charset="0"/>
              </a:rPr>
              <a:t> &amp; </a:t>
            </a:r>
            <a:r>
              <a:rPr lang="en-US" sz="1799" dirty="0" err="1">
                <a:latin typeface="Gotham Medium" pitchFamily="50" charset="0"/>
                <a:cs typeface="Gotham Medium" pitchFamily="50" charset="0"/>
              </a:rPr>
              <a:t>ePMP</a:t>
            </a:r>
            <a:r>
              <a:rPr lang="en-US" sz="1799" dirty="0">
                <a:latin typeface="Gotham Medium" pitchFamily="50" charset="0"/>
                <a:cs typeface="Gotham Medium" pitchFamily="50" charset="0"/>
              </a:rPr>
              <a:t> Distribution</a:t>
            </a:r>
          </a:p>
          <a:p>
            <a:r>
              <a:rPr lang="en-US" sz="1799" dirty="0">
                <a:latin typeface="Gotham Medium" pitchFamily="50" charset="0"/>
                <a:cs typeface="Gotham Medium" pitchFamily="50" charset="0"/>
              </a:rPr>
              <a:t>Centralized management as well as distributed at local p</a:t>
            </a:r>
            <a:r>
              <a:rPr lang="hr-HR" sz="1799" dirty="0">
                <a:latin typeface="Gotham Medium" pitchFamily="50" charset="0"/>
                <a:cs typeface="Gotham Medium" pitchFamily="50" charset="0"/>
              </a:rPr>
              <a:t>o</a:t>
            </a:r>
            <a:r>
              <a:rPr lang="en-US" sz="1799" dirty="0">
                <a:latin typeface="Gotham Medium" pitchFamily="50" charset="0"/>
                <a:cs typeface="Gotham Medium" pitchFamily="50" charset="0"/>
              </a:rPr>
              <a:t>lice level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F182E2-384D-984F-A402-CBFFAFA540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064" y="1524497"/>
            <a:ext cx="3999458" cy="53326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4F06BB-0053-9F49-B2B1-979FD6E4F6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044" y="90299"/>
            <a:ext cx="2901192" cy="67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09330" y="2350679"/>
            <a:ext cx="4389120" cy="2156642"/>
          </a:xfrm>
        </p:spPr>
        <p:txBody>
          <a:bodyPr/>
          <a:lstStyle/>
          <a:p>
            <a:pPr algn="ctr"/>
            <a:r>
              <a:rPr lang="hr-HR" sz="7200" b="0" dirty="0">
                <a:cs typeface="Gotham Medium" pitchFamily="2" charset="0"/>
              </a:rPr>
              <a:t>Wi-Fi for schools</a:t>
            </a:r>
            <a:endParaRPr lang="en-US" sz="7200" b="0" dirty="0">
              <a:cs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4B0EBA3-FE3E-4815-ABD0-63674EB7E8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203" y="2387794"/>
            <a:ext cx="1497315" cy="2416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254"/>
            <a:ext cx="9038492" cy="731520"/>
          </a:xfrm>
        </p:spPr>
        <p:txBody>
          <a:bodyPr/>
          <a:lstStyle/>
          <a:p>
            <a:r>
              <a:rPr lang="hr-HR" b="0" dirty="0"/>
              <a:t>cnPilot professional enterprise indoor WiFi solutions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36" y="2624704"/>
            <a:ext cx="1647829" cy="160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8809" y="4910960"/>
            <a:ext cx="2024913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E410</a:t>
            </a:r>
            <a:endParaRPr lang="hr-HR" sz="2400" dirty="0">
              <a:ln w="0"/>
              <a:solidFill>
                <a:srgbClr val="009ADD">
                  <a:lumMod val="75000"/>
                </a:srgbClr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11ac wave2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  <a:endParaRPr lang="en-US" sz="1050" dirty="0">
              <a:ln w="0"/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628" y="2607730"/>
            <a:ext cx="1762776" cy="1720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25BAF-8165-4A7B-BB85-B0836475E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1581" y="2607730"/>
            <a:ext cx="1236173" cy="20645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132056B-D09A-464F-920D-5D1E14D336FB}"/>
              </a:ext>
            </a:extLst>
          </p:cNvPr>
          <p:cNvSpPr txBox="1"/>
          <p:nvPr/>
        </p:nvSpPr>
        <p:spPr>
          <a:xfrm>
            <a:off x="3740607" y="4910960"/>
            <a:ext cx="2024913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E600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11ac wave2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4x4</a:t>
            </a:r>
            <a:endParaRPr lang="en-US" sz="1050" dirty="0">
              <a:ln w="0"/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82CB46-4F4A-44F9-8AE0-776E66E707E1}"/>
              </a:ext>
            </a:extLst>
          </p:cNvPr>
          <p:cNvSpPr txBox="1"/>
          <p:nvPr/>
        </p:nvSpPr>
        <p:spPr>
          <a:xfrm>
            <a:off x="6882405" y="4791517"/>
            <a:ext cx="2024913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E430H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11ac wave2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  <a:endParaRPr lang="en-US" sz="1050" dirty="0">
              <a:ln w="0"/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FCE51C-47ED-41BB-AB02-693E9E087B66}"/>
              </a:ext>
            </a:extLst>
          </p:cNvPr>
          <p:cNvSpPr txBox="1"/>
          <p:nvPr/>
        </p:nvSpPr>
        <p:spPr>
          <a:xfrm>
            <a:off x="9656966" y="4791516"/>
            <a:ext cx="2024913" cy="135421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E425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11ac wave2</a:t>
            </a:r>
          </a:p>
          <a:p>
            <a:pPr algn="ctr">
              <a:spcAft>
                <a:spcPts val="600"/>
              </a:spcAft>
              <a:defRPr/>
            </a:pPr>
            <a:r>
              <a:rPr lang="hr-HR" sz="2400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  <a:endParaRPr lang="en-US" sz="1050" dirty="0">
              <a:ln w="0"/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937AB-1476-47F9-9A96-731011B20334}"/>
              </a:ext>
            </a:extLst>
          </p:cNvPr>
          <p:cNvSpPr txBox="1"/>
          <p:nvPr/>
        </p:nvSpPr>
        <p:spPr>
          <a:xfrm>
            <a:off x="1328323" y="1035023"/>
            <a:ext cx="850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hr-HR" sz="36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 years </a:t>
            </a:r>
          </a:p>
          <a:p>
            <a:pPr algn="ctr"/>
            <a:r>
              <a:rPr lang="en-US" sz="36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Limited Lifetime Warranty</a:t>
            </a:r>
          </a:p>
        </p:txBody>
      </p:sp>
    </p:spTree>
    <p:extLst>
      <p:ext uri="{BB962C8B-B14F-4D97-AF65-F5344CB8AC3E}">
        <p14:creationId xmlns:p14="http://schemas.microsoft.com/office/powerpoint/2010/main" val="40448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254"/>
            <a:ext cx="9038492" cy="731520"/>
          </a:xfrm>
        </p:spPr>
        <p:txBody>
          <a:bodyPr/>
          <a:lstStyle/>
          <a:p>
            <a:r>
              <a:rPr lang="hr-HR" sz="2000" b="0" dirty="0"/>
              <a:t>cnPilot professional enterprise outdoor WiFi solutions</a:t>
            </a:r>
            <a:endParaRPr lang="en-US" sz="20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2297357" y="1173349"/>
            <a:ext cx="1713917" cy="1308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en-US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E500</a:t>
            </a:r>
            <a:endParaRPr lang="hr-HR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wave1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5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EEE7E9A-5C1D-433B-A8F3-ADA98B386E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76813" y="1051861"/>
            <a:ext cx="1021080" cy="1711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DA125-2F8F-4787-948E-D0F0A180E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77" y="1051861"/>
            <a:ext cx="1021080" cy="1889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130FFD-DF54-483F-A616-99DD0EF8C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77" y="4907280"/>
            <a:ext cx="960120" cy="1950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B05180-2F05-4753-8FA5-7455AE0355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520" y="3115726"/>
            <a:ext cx="1021080" cy="17963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94712F-567D-4276-A78D-2C563401C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23" y="3017520"/>
            <a:ext cx="1021080" cy="188976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A1151F7-D0D2-4072-A224-C17F99BF6A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2155217"/>
            <a:ext cx="1086573" cy="6564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220901-3CD5-40FB-A66D-F86868E157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0039" y="3835245"/>
            <a:ext cx="624550" cy="13815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F8F90B1-B0DE-4D12-B99D-AF4FF1E798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9" y="6087649"/>
            <a:ext cx="1155033" cy="5781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16C61A8-E533-4B97-AF34-304C6A4DA0A0}"/>
              </a:ext>
            </a:extLst>
          </p:cNvPr>
          <p:cNvSpPr txBox="1"/>
          <p:nvPr/>
        </p:nvSpPr>
        <p:spPr>
          <a:xfrm>
            <a:off x="2204275" y="3317932"/>
            <a:ext cx="1713917" cy="1308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en-US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E50</a:t>
            </a: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1S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wave1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12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067FB6-C8ED-4B6B-9357-761AE9A71295}"/>
              </a:ext>
            </a:extLst>
          </p:cNvPr>
          <p:cNvSpPr txBox="1"/>
          <p:nvPr/>
        </p:nvSpPr>
        <p:spPr>
          <a:xfrm>
            <a:off x="2138312" y="5170128"/>
            <a:ext cx="1713917" cy="1308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en-US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E50</a:t>
            </a: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2S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wave1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16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AED850-B298-46DC-B918-89D78219AC20}"/>
              </a:ext>
            </a:extLst>
          </p:cNvPr>
          <p:cNvSpPr txBox="1"/>
          <p:nvPr/>
        </p:nvSpPr>
        <p:spPr>
          <a:xfrm>
            <a:off x="8896182" y="1088198"/>
            <a:ext cx="2060025" cy="1308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E700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4x4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8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9B0E70-4989-48E5-ABE4-EBCC5C4DA0B8}"/>
              </a:ext>
            </a:extLst>
          </p:cNvPr>
          <p:cNvSpPr txBox="1"/>
          <p:nvPr/>
        </p:nvSpPr>
        <p:spPr>
          <a:xfrm>
            <a:off x="8790651" y="3331231"/>
            <a:ext cx="2165556" cy="12311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E510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  <a:b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</a:b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8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2842F9-F0A0-43FD-9DE9-2964DBD55BDD}"/>
              </a:ext>
            </a:extLst>
          </p:cNvPr>
          <p:cNvSpPr txBox="1"/>
          <p:nvPr/>
        </p:nvSpPr>
        <p:spPr>
          <a:xfrm>
            <a:off x="8843416" y="5319001"/>
            <a:ext cx="2477254" cy="13080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>
              <a:spcAft>
                <a:spcPts val="600"/>
              </a:spcAft>
              <a:def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E505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ac wave2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2x2</a:t>
            </a:r>
          </a:p>
          <a:p>
            <a:pPr algn="ctr">
              <a:defRPr/>
            </a:pPr>
            <a:r>
              <a:rPr lang="hr-HR" sz="1600" dirty="0">
                <a:solidFill>
                  <a:srgbClr val="009ADD">
                    <a:lumMod val="75000"/>
                  </a:srgbClr>
                </a:solidFill>
                <a:latin typeface="+mj-lt"/>
              </a:rPr>
              <a:t>5 dBi antenna</a:t>
            </a:r>
            <a:endParaRPr lang="en-US" sz="1600" dirty="0">
              <a:solidFill>
                <a:srgbClr val="009AD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C763739-1A80-4047-8990-4265EA4C4A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511" y="4963409"/>
            <a:ext cx="1880276" cy="18802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8FEE6A-02D4-44CE-8B14-DD780EF5786C}"/>
              </a:ext>
            </a:extLst>
          </p:cNvPr>
          <p:cNvSpPr txBox="1"/>
          <p:nvPr/>
        </p:nvSpPr>
        <p:spPr>
          <a:xfrm>
            <a:off x="3314457" y="2530996"/>
            <a:ext cx="4674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defRPr>
            </a:lvl1pPr>
          </a:lstStyle>
          <a:p>
            <a:pPr algn="ctr"/>
            <a:r>
              <a:rPr lang="hr-HR" sz="36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 years </a:t>
            </a:r>
          </a:p>
          <a:p>
            <a:pPr algn="ctr"/>
            <a:r>
              <a:rPr lang="en-US" sz="36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Limited Lifetime Warranty</a:t>
            </a:r>
          </a:p>
        </p:txBody>
      </p:sp>
    </p:spTree>
    <p:extLst>
      <p:ext uri="{BB962C8B-B14F-4D97-AF65-F5344CB8AC3E}">
        <p14:creationId xmlns:p14="http://schemas.microsoft.com/office/powerpoint/2010/main" val="29003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254"/>
            <a:ext cx="9038492" cy="731520"/>
          </a:xfrm>
        </p:spPr>
        <p:txBody>
          <a:bodyPr/>
          <a:lstStyle/>
          <a:p>
            <a:r>
              <a:rPr lang="hr-HR" sz="3200" b="0" dirty="0"/>
              <a:t>cnMaestro controller</a:t>
            </a:r>
            <a:endParaRPr lang="en-US" sz="3200" b="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435" y="1176137"/>
            <a:ext cx="11083800" cy="4096901"/>
            <a:chOff x="3310786" y="162987"/>
            <a:chExt cx="7363600" cy="4096901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3310786" y="559735"/>
              <a:ext cx="1757542" cy="7434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Courier New" pitchFamily="49" charset="0"/>
                <a:buChar char="o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err="1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  <a:t>cnMaestro</a:t>
              </a:r>
              <a:r>
                <a:rPr lang="en-US" sz="2800" b="1" dirty="0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  <a:t> </a:t>
              </a:r>
              <a:br>
                <a:rPr lang="en-US" sz="2800" b="1" dirty="0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</a:br>
              <a:r>
                <a:rPr lang="en-US" sz="2800" dirty="0">
                  <a:solidFill>
                    <a:schemeClr val="dk1"/>
                  </a:solidFill>
                  <a:latin typeface="+mj-lt"/>
                  <a:ea typeface="Gotham XNarrow Book" charset="0"/>
                  <a:cs typeface="Gotham XNarrow Book" charset="0"/>
                </a:rPr>
                <a:t>Cloud </a:t>
              </a:r>
              <a:r>
                <a:rPr lang="hr-HR" sz="2800" dirty="0">
                  <a:solidFill>
                    <a:schemeClr val="dk1"/>
                  </a:solidFill>
                  <a:latin typeface="+mj-lt"/>
                  <a:ea typeface="Gotham XNarrow Book" charset="0"/>
                  <a:cs typeface="Gotham XNarrow Book" charset="0"/>
                </a:rPr>
                <a:t>Controller</a:t>
              </a:r>
              <a:endParaRPr lang="en-US" sz="2400" dirty="0">
                <a:solidFill>
                  <a:schemeClr val="dk1"/>
                </a:solidFill>
                <a:latin typeface="+mj-lt"/>
                <a:ea typeface="Gotham XNarrow Book" charset="0"/>
                <a:cs typeface="Gotham XNarrow Book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239185" y="3707564"/>
              <a:ext cx="1757541" cy="552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Courier New" pitchFamily="49" charset="0"/>
                <a:buChar char="o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  <a:t>cnMaestro </a:t>
              </a:r>
              <a:br>
                <a:rPr lang="en-US" sz="2800" b="1" dirty="0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</a:br>
              <a:r>
                <a:rPr lang="hr-HR" sz="2800" dirty="0">
                  <a:ln w="0"/>
                  <a:solidFill>
                    <a:schemeClr val="tx1"/>
                  </a:solidFill>
                  <a:latin typeface="+mj-lt"/>
                </a:rPr>
                <a:t>Virtualization</a:t>
              </a:r>
              <a:endParaRPr lang="en-US" sz="2800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9000409" y="162987"/>
              <a:ext cx="1673977" cy="841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•"/>
                <a:defRPr sz="3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–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Courier New" pitchFamily="49" charset="0"/>
                <a:buChar char="o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ts val="1000"/>
                </a:spcBef>
                <a:buClr>
                  <a:srgbClr val="009ADD"/>
                </a:buClr>
                <a:buFont typeface="Arial" pitchFamily="34" charset="0"/>
                <a:buChar char="»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 err="1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  <a:t>autoPilot</a:t>
              </a:r>
              <a:br>
                <a:rPr lang="en-US" sz="2800" b="1" dirty="0">
                  <a:ln w="0"/>
                  <a:solidFill>
                    <a:srgbClr val="009ADD">
                      <a:lumMod val="75000"/>
                    </a:srgbClr>
                  </a:solidFill>
                  <a:latin typeface="+mj-lt"/>
                </a:rPr>
              </a:br>
              <a:r>
                <a:rPr lang="hr-HR" sz="2800" dirty="0">
                  <a:ln w="0"/>
                  <a:solidFill>
                    <a:schemeClr val="tx1"/>
                  </a:solidFill>
                  <a:latin typeface="+mj-lt"/>
                </a:rPr>
                <a:t>Access Point is controller</a:t>
              </a:r>
              <a:endParaRPr lang="en-US" sz="2800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3" name="Rounded Rectangle 9">
            <a:extLst>
              <a:ext uri="{FF2B5EF4-FFF2-40B4-BE49-F238E27FC236}">
                <a16:creationId xmlns:a16="http://schemas.microsoft.com/office/drawing/2014/main" id="{E4C76BD8-CE5C-426D-A44B-33A64F802CE1}"/>
              </a:ext>
            </a:extLst>
          </p:cNvPr>
          <p:cNvSpPr/>
          <p:nvPr/>
        </p:nvSpPr>
        <p:spPr>
          <a:xfrm>
            <a:off x="10360526" y="2719172"/>
            <a:ext cx="474593" cy="460786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853437 w 914400"/>
              <a:gd name="connsiteY7" fmla="*/ 91440 h 914400"/>
              <a:gd name="connsiteX0" fmla="*/ 914400 w 914400"/>
              <a:gd name="connsiteY0" fmla="*/ 162563 h 924560"/>
              <a:gd name="connsiteX1" fmla="*/ 914400 w 914400"/>
              <a:gd name="connsiteY1" fmla="*/ 772157 h 924560"/>
              <a:gd name="connsiteX2" fmla="*/ 761997 w 914400"/>
              <a:gd name="connsiteY2" fmla="*/ 924560 h 924560"/>
              <a:gd name="connsiteX3" fmla="*/ 152403 w 914400"/>
              <a:gd name="connsiteY3" fmla="*/ 924560 h 924560"/>
              <a:gd name="connsiteX4" fmla="*/ 0 w 914400"/>
              <a:gd name="connsiteY4" fmla="*/ 772157 h 924560"/>
              <a:gd name="connsiteX5" fmla="*/ 0 w 914400"/>
              <a:gd name="connsiteY5" fmla="*/ 162563 h 924560"/>
              <a:gd name="connsiteX6" fmla="*/ 152403 w 914400"/>
              <a:gd name="connsiteY6" fmla="*/ 10160 h 924560"/>
              <a:gd name="connsiteX7" fmla="*/ 853437 w 914400"/>
              <a:gd name="connsiteY7" fmla="*/ 0 h 924560"/>
              <a:gd name="connsiteX0" fmla="*/ 914400 w 914400"/>
              <a:gd name="connsiteY0" fmla="*/ 152403 h 914400"/>
              <a:gd name="connsiteX1" fmla="*/ 914400 w 914400"/>
              <a:gd name="connsiteY1" fmla="*/ 761997 h 914400"/>
              <a:gd name="connsiteX2" fmla="*/ 761997 w 914400"/>
              <a:gd name="connsiteY2" fmla="*/ 914400 h 914400"/>
              <a:gd name="connsiteX3" fmla="*/ 152403 w 914400"/>
              <a:gd name="connsiteY3" fmla="*/ 914400 h 914400"/>
              <a:gd name="connsiteX4" fmla="*/ 0 w 914400"/>
              <a:gd name="connsiteY4" fmla="*/ 761997 h 914400"/>
              <a:gd name="connsiteX5" fmla="*/ 0 w 914400"/>
              <a:gd name="connsiteY5" fmla="*/ 152403 h 914400"/>
              <a:gd name="connsiteX6" fmla="*/ 152403 w 914400"/>
              <a:gd name="connsiteY6" fmla="*/ 0 h 914400"/>
              <a:gd name="connsiteX7" fmla="*/ 739137 w 914400"/>
              <a:gd name="connsiteY7" fmla="*/ 254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914400">
                <a:moveTo>
                  <a:pt x="914400" y="152403"/>
                </a:moveTo>
                <a:lnTo>
                  <a:pt x="914400" y="761997"/>
                </a:lnTo>
                <a:cubicBezTo>
                  <a:pt x="914400" y="846167"/>
                  <a:pt x="846167" y="914400"/>
                  <a:pt x="761997" y="914400"/>
                </a:cubicBezTo>
                <a:lnTo>
                  <a:pt x="152403" y="914400"/>
                </a:lnTo>
                <a:cubicBezTo>
                  <a:pt x="68233" y="914400"/>
                  <a:pt x="0" y="846167"/>
                  <a:pt x="0" y="761997"/>
                </a:cubicBezTo>
                <a:lnTo>
                  <a:pt x="0" y="152403"/>
                </a:lnTo>
                <a:cubicBezTo>
                  <a:pt x="0" y="68233"/>
                  <a:pt x="68233" y="0"/>
                  <a:pt x="152403" y="0"/>
                </a:cubicBezTo>
                <a:lnTo>
                  <a:pt x="739137" y="2540"/>
                </a:lnTo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7340B0A-B1E4-4C95-B9AD-72FC03B778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523" y="2627641"/>
            <a:ext cx="187953" cy="1848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5C2F39-C0B5-42F0-9399-AD77A9B898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919" y="1214023"/>
            <a:ext cx="4571343" cy="296041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C9008FB-C31E-48B7-87E0-427C32F639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311" y="5643976"/>
            <a:ext cx="1093547" cy="96561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AF3FD26-9BEA-46F2-880C-A23AFEE44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19" y="2986865"/>
            <a:ext cx="1060310" cy="799360"/>
          </a:xfrm>
          <a:prstGeom prst="rect">
            <a:avLst/>
          </a:prstGeom>
        </p:spPr>
      </p:pic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AB285280-5FDD-48A6-B7A4-220756589D20}"/>
              </a:ext>
            </a:extLst>
          </p:cNvPr>
          <p:cNvSpPr txBox="1">
            <a:spLocks/>
          </p:cNvSpPr>
          <p:nvPr/>
        </p:nvSpPr>
        <p:spPr>
          <a:xfrm>
            <a:off x="7927832" y="5057553"/>
            <a:ext cx="3514730" cy="706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Courier New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Clr>
                <a:srgbClr val="009ADD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err="1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cnMaestro</a:t>
            </a:r>
            <a:r>
              <a:rPr lang="en-US" sz="2800" b="1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  <a:t> </a:t>
            </a:r>
            <a:br>
              <a:rPr lang="en-US" sz="2800" b="1" dirty="0">
                <a:ln w="0"/>
                <a:solidFill>
                  <a:srgbClr val="009ADD">
                    <a:lumMod val="75000"/>
                  </a:srgbClr>
                </a:solidFill>
                <a:latin typeface="+mj-lt"/>
              </a:rPr>
            </a:br>
            <a:r>
              <a:rPr lang="hr-HR" sz="2800" dirty="0">
                <a:ln w="0"/>
                <a:solidFill>
                  <a:schemeClr val="tx1"/>
                </a:solidFill>
                <a:latin typeface="+mj-lt"/>
              </a:rPr>
              <a:t>Phisical appliance</a:t>
            </a:r>
            <a:endParaRPr lang="en-US" sz="2800" dirty="0">
              <a:ln w="0"/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14BF42-3ECB-4F2A-A33A-23B9306EE8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682" y="3386545"/>
            <a:ext cx="3045289" cy="30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5042"/>
            <a:ext cx="11303352" cy="792162"/>
          </a:xfrm>
        </p:spPr>
        <p:txBody>
          <a:bodyPr>
            <a:normAutofit/>
          </a:bodyPr>
          <a:lstStyle/>
          <a:p>
            <a:r>
              <a:rPr lang="hr-HR" sz="2400" b="0" dirty="0"/>
              <a:t>Sučelje cnMaestro kontrolera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88414" y="1253696"/>
            <a:ext cx="6532193" cy="327717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Besplatan za korištenje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Nema troškova licenciranja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Centralizirano upavljanje mrežom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Neograničena skalabilnost (broja lokacija ili veličine mreže)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Visoka dostupnost (high availability)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Pristup s bilo kojeg pametnog telefona, tableta ili laptopa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Funkcionalnostima bogato korisničko sučelje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Elegantna jednostavnost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Besplatno automatsko ažuriranje softvera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0B644-09D5-4BF5-BE94-C8531B7B6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753" y="1253696"/>
            <a:ext cx="6532193" cy="42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1FD6-C76C-4C58-8165-9E2E47AD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Turnkey solution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7D6B7-1740-4C16-AB37-5129F94AD0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84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20FE1-A2D0-4CC7-A5D8-693BBC68F32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8C4DD-81A4-470A-8F17-9D459CDC6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15" y="1392091"/>
            <a:ext cx="1166358" cy="1154723"/>
          </a:xfrm>
          <a:prstGeom prst="rect">
            <a:avLst/>
          </a:prstGeom>
          <a:effectLst>
            <a:outerShdw blurRad="292100" dist="228600" dir="4020000" algn="tl" rotWithShape="0">
              <a:prstClr val="black">
                <a:alpha val="42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6933D-FF14-4610-A53E-E478D95EAA2A}"/>
              </a:ext>
            </a:extLst>
          </p:cNvPr>
          <p:cNvSpPr txBox="1"/>
          <p:nvPr/>
        </p:nvSpPr>
        <p:spPr>
          <a:xfrm>
            <a:off x="395071" y="1446047"/>
            <a:ext cx="1490220" cy="135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 b="1" dirty="0">
                <a:latin typeface="+mj-lt"/>
              </a:rPr>
              <a:t>cnPilot e410</a:t>
            </a:r>
          </a:p>
          <a:p>
            <a:pPr algn="r"/>
            <a:r>
              <a:rPr lang="en-US" sz="1400" dirty="0">
                <a:latin typeface="+mj-lt"/>
              </a:rPr>
              <a:t>2x2 11AC wave 2</a:t>
            </a:r>
          </a:p>
          <a:p>
            <a:pPr algn="r"/>
            <a:r>
              <a:rPr lang="en-US" sz="1400" dirty="0">
                <a:latin typeface="+mj-lt"/>
              </a:rPr>
              <a:t>Quick install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52839B-4275-4009-9912-5C06B2F42166}"/>
              </a:ext>
            </a:extLst>
          </p:cNvPr>
          <p:cNvSpPr txBox="1"/>
          <p:nvPr/>
        </p:nvSpPr>
        <p:spPr>
          <a:xfrm>
            <a:off x="16178" y="4393753"/>
            <a:ext cx="1849475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 b="1" dirty="0">
                <a:latin typeface="+mj-lt"/>
              </a:rPr>
              <a:t>cnPilot e600</a:t>
            </a:r>
          </a:p>
          <a:p>
            <a:pPr algn="r"/>
            <a:r>
              <a:rPr lang="en-US" sz="1400" dirty="0">
                <a:latin typeface="+mj-lt"/>
              </a:rPr>
              <a:t>4x411AC wave 2</a:t>
            </a:r>
          </a:p>
          <a:p>
            <a:pPr algn="r"/>
            <a:r>
              <a:rPr lang="en-US" sz="1400" dirty="0">
                <a:latin typeface="+mj-lt"/>
              </a:rPr>
              <a:t>LTE filter, BLE, USB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55E04D-1C11-42CD-AEC4-187D76EAC4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313" y="5247444"/>
            <a:ext cx="1345025" cy="1331608"/>
          </a:xfrm>
          <a:prstGeom prst="rect">
            <a:avLst/>
          </a:prstGeom>
          <a:effectLst>
            <a:outerShdw blurRad="292100" dist="228600" dir="4020000" algn="tl" rotWithShape="0">
              <a:prstClr val="black">
                <a:alpha val="42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28E9C5-E576-4C47-9BC9-FB927956AEB6}"/>
              </a:ext>
            </a:extLst>
          </p:cNvPr>
          <p:cNvSpPr txBox="1"/>
          <p:nvPr/>
        </p:nvSpPr>
        <p:spPr>
          <a:xfrm>
            <a:off x="9715488" y="4809143"/>
            <a:ext cx="1922913" cy="10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 b="1" dirty="0">
                <a:latin typeface="+mj-lt"/>
              </a:rPr>
              <a:t>cnPilot e700</a:t>
            </a:r>
            <a:endParaRPr lang="en-US" sz="1799" b="1" dirty="0">
              <a:latin typeface="+mj-lt"/>
            </a:endParaRPr>
          </a:p>
          <a:p>
            <a:pPr algn="r"/>
            <a:r>
              <a:rPr lang="en-US" sz="1400" dirty="0">
                <a:latin typeface="+mj-lt"/>
              </a:rPr>
              <a:t>4x4 Outdoor wave 2</a:t>
            </a:r>
          </a:p>
          <a:p>
            <a:pPr algn="r"/>
            <a:r>
              <a:rPr lang="en-US" sz="1400" dirty="0">
                <a:latin typeface="+mj-lt"/>
              </a:rPr>
              <a:t>LTE filter High Gain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99C19E-CEEF-417A-AA76-5ECCEBCEA9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247" y="4393753"/>
            <a:ext cx="862031" cy="1943656"/>
          </a:xfrm>
          <a:prstGeom prst="rect">
            <a:avLst/>
          </a:prstGeom>
          <a:effectLst>
            <a:outerShdw blurRad="292100" dist="228600" dir="402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8" name="Picture 17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FC124F02-94FE-40C7-A5E1-DEB7662A71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21" y="1958456"/>
            <a:ext cx="6333451" cy="42148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48D81A-170C-493E-BEDF-EDA35CF5B4BC}"/>
              </a:ext>
            </a:extLst>
          </p:cNvPr>
          <p:cNvSpPr txBox="1"/>
          <p:nvPr/>
        </p:nvSpPr>
        <p:spPr>
          <a:xfrm>
            <a:off x="9352981" y="2869364"/>
            <a:ext cx="2074042" cy="104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+mj-lt"/>
              </a:rPr>
              <a:t>cnMaestro</a:t>
            </a:r>
          </a:p>
          <a:p>
            <a:pPr algn="ctr"/>
            <a:r>
              <a:rPr lang="en-US" sz="1400" dirty="0">
                <a:latin typeface="+mj-lt"/>
              </a:rPr>
              <a:t>Cloud or On-Premises</a:t>
            </a:r>
          </a:p>
          <a:p>
            <a:pPr algn="ctr"/>
            <a:r>
              <a:rPr lang="en-US" sz="1400" dirty="0">
                <a:latin typeface="+mj-lt"/>
              </a:rPr>
              <a:t>Single Pane of Glass </a:t>
            </a:r>
            <a:r>
              <a:rPr lang="en-US" sz="1400" dirty="0" err="1">
                <a:latin typeface="+mj-lt"/>
              </a:rPr>
              <a:t>Mgmt</a:t>
            </a:r>
            <a:endParaRPr lang="en-US" sz="1400" dirty="0">
              <a:latin typeface="+mj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859431-AC63-430B-B833-525173FE9C2F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164074" y="1969452"/>
            <a:ext cx="1014391" cy="34530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493D8D-0739-4873-8470-446CC3E976DE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473337" y="5015384"/>
            <a:ext cx="2205905" cy="89786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91EE4A-61E1-4C3B-8E91-0411B6504E34}"/>
              </a:ext>
            </a:extLst>
          </p:cNvPr>
          <p:cNvCxnSpPr>
            <a:cxnSpLocks/>
          </p:cNvCxnSpPr>
          <p:nvPr/>
        </p:nvCxnSpPr>
        <p:spPr>
          <a:xfrm flipH="1" flipV="1">
            <a:off x="7085355" y="3925583"/>
            <a:ext cx="1739057" cy="108980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504EEA-6F42-4480-B56D-5E1A55B1D278}"/>
              </a:ext>
            </a:extLst>
          </p:cNvPr>
          <p:cNvSpPr txBox="1"/>
          <p:nvPr/>
        </p:nvSpPr>
        <p:spPr>
          <a:xfrm>
            <a:off x="5900997" y="1780873"/>
            <a:ext cx="2109366" cy="61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99" b="1" dirty="0">
                <a:latin typeface="+mj-lt"/>
              </a:rPr>
              <a:t>cnMatrix 2028P</a:t>
            </a:r>
            <a:endParaRPr lang="en-US" sz="1799" b="1" dirty="0">
              <a:latin typeface="+mj-lt"/>
            </a:endParaRPr>
          </a:p>
          <a:p>
            <a:pPr algn="r"/>
            <a:r>
              <a:rPr lang="en-US" sz="1400" dirty="0">
                <a:latin typeface="+mj-lt"/>
              </a:rPr>
              <a:t>24 GE, PoE+, 4 SFP+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98CFCB6-FB88-4938-8065-FA673F9058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212" y="1258756"/>
            <a:ext cx="2946084" cy="554337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F252DD-0F68-450D-9E36-BC3E1BA004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682" y="1058850"/>
            <a:ext cx="3092380" cy="173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/>
              <a:t>Reboot InfoGamer, Zagreb – Croatia (2016, 2017, 2018, 2019)</a:t>
            </a:r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6246"/>
            <a:ext cx="7182440" cy="5386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6246"/>
            <a:ext cx="3642360" cy="115062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01494" y="1009650"/>
            <a:ext cx="4236324" cy="290784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Largest gaming show in central and eastern Europe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70.000+ visitors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6 halls, 15.000+ m2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Thousands of simultaneous clients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Terabytes of traffic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High density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600" dirty="0">
                <a:latin typeface="+mj-lt"/>
              </a:rPr>
              <a:t>Challenging RF environment</a:t>
            </a:r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41" y="4869387"/>
            <a:ext cx="3278097" cy="7315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30512" y="4427150"/>
            <a:ext cx="1754361" cy="3217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latin typeface="+mj-lt"/>
              </a:rPr>
              <a:t>Pogledajte video</a:t>
            </a:r>
          </a:p>
        </p:txBody>
      </p:sp>
    </p:spTree>
    <p:extLst>
      <p:ext uri="{BB962C8B-B14F-4D97-AF65-F5344CB8AC3E}">
        <p14:creationId xmlns:p14="http://schemas.microsoft.com/office/powerpoint/2010/main" val="15000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6714"/>
            <a:ext cx="4628561" cy="731520"/>
          </a:xfrm>
        </p:spPr>
        <p:txBody>
          <a:bodyPr/>
          <a:lstStyle/>
          <a:p>
            <a:r>
              <a:rPr lang="hr-HR" b="0" dirty="0">
                <a:latin typeface="Century Gothic (Headings)"/>
              </a:rPr>
              <a:t>TEDx Zagreb, Croatia</a:t>
            </a:r>
            <a:endParaRPr lang="en-US" b="0" dirty="0">
              <a:latin typeface="Century Gothic (Headings)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497" y="3431140"/>
            <a:ext cx="3278097" cy="731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55951" y="2894736"/>
            <a:ext cx="1754361" cy="3217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latin typeface="+mj-lt"/>
              </a:rPr>
              <a:t>Pogledajte video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4222"/>
            <a:ext cx="8324400" cy="4893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86" y="1098369"/>
            <a:ext cx="3136411" cy="7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3FC10B-0193-493C-9A4F-C166C08B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67" y="759813"/>
            <a:ext cx="8925036" cy="43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4639" y="363281"/>
            <a:ext cx="334616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+mj-lt"/>
              </a:rPr>
              <a:t>Ski resort Cermis, Italy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81962-055F-42A4-A338-4170C0AC43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469" y="1021080"/>
            <a:ext cx="6717961" cy="3866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37A1B-6612-4C68-87BE-1DAD79CF7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98" y="3753744"/>
            <a:ext cx="3675132" cy="307916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77E31FD-CA43-4EBC-AB25-B77127FCBBA0}"/>
              </a:ext>
            </a:extLst>
          </p:cNvPr>
          <p:cNvSpPr/>
          <p:nvPr/>
        </p:nvSpPr>
        <p:spPr>
          <a:xfrm>
            <a:off x="9716786" y="1481889"/>
            <a:ext cx="1052352" cy="1330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33BBEC-C2E1-41EA-AE8E-DCA44EDE4BCE}"/>
              </a:ext>
            </a:extLst>
          </p:cNvPr>
          <p:cNvSpPr/>
          <p:nvPr/>
        </p:nvSpPr>
        <p:spPr>
          <a:xfrm>
            <a:off x="9772257" y="2954482"/>
            <a:ext cx="1210294" cy="1615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C2307C-075D-4A97-9FCB-8C71669CAD9B}"/>
              </a:ext>
            </a:extLst>
          </p:cNvPr>
          <p:cNvSpPr/>
          <p:nvPr/>
        </p:nvSpPr>
        <p:spPr>
          <a:xfrm>
            <a:off x="8004864" y="1836310"/>
            <a:ext cx="1210294" cy="16151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4A101E-8EC1-4A97-A67C-E174878BC678}"/>
              </a:ext>
            </a:extLst>
          </p:cNvPr>
          <p:cNvSpPr/>
          <p:nvPr/>
        </p:nvSpPr>
        <p:spPr>
          <a:xfrm>
            <a:off x="8325767" y="3557847"/>
            <a:ext cx="1315358" cy="13300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6E8C5-2FF8-4087-835D-82A8A482AD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2665"/>
            <a:ext cx="4775870" cy="26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4639" y="363281"/>
            <a:ext cx="7419598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+mj-lt"/>
              </a:rPr>
              <a:t>Sky resort in Italy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7D7C0-6075-4C54-87DF-BFF94726A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24" y="1067492"/>
            <a:ext cx="9458312" cy="52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DCA-8051-4651-9FC3-65C26F99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DAB111-754B-4F82-8B26-BB1222B6AE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12" y="3595707"/>
            <a:ext cx="5794482" cy="3262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3DA67-F10A-482C-828E-EFA159FB17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70" y="1067503"/>
            <a:ext cx="5718488" cy="3219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C37486-FF1A-4FF0-AAFB-623B84E3C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853" y="1014014"/>
            <a:ext cx="5960502" cy="33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4FBA6E-6B86-496D-B0E6-5585349D29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471" y="2395330"/>
            <a:ext cx="7878354" cy="4427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ED30FD-097E-46AC-A1D7-39E50080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961"/>
            <a:ext cx="11430000" cy="731520"/>
          </a:xfrm>
        </p:spPr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– narrow streets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087DD-1507-4D2B-9423-E0E928EC8A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7" y="1049917"/>
            <a:ext cx="6771276" cy="381222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5BF2864-9403-4324-8F84-F2297A882A55}"/>
              </a:ext>
            </a:extLst>
          </p:cNvPr>
          <p:cNvSpPr/>
          <p:nvPr/>
        </p:nvSpPr>
        <p:spPr>
          <a:xfrm>
            <a:off x="2616556" y="1831579"/>
            <a:ext cx="950568" cy="9120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30FD-097E-46AC-A1D7-39E50080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– narrow streets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7D241-25F4-4F5B-9E1B-3380B58F9B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" y="1023542"/>
            <a:ext cx="6599488" cy="3715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5AF01-D6EF-4F6F-8EC6-84A29FF46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480" y="3239968"/>
            <a:ext cx="6426345" cy="361803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DF1281A-F358-4364-9187-5347A60D7902}"/>
              </a:ext>
            </a:extLst>
          </p:cNvPr>
          <p:cNvSpPr/>
          <p:nvPr/>
        </p:nvSpPr>
        <p:spPr>
          <a:xfrm>
            <a:off x="3700563" y="1233701"/>
            <a:ext cx="950568" cy="9120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D4A-00C1-445D-9078-1536B40B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Zaton luxury apartments, Croatia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778DE-18C0-4C9B-9971-80B0FDC517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09" y="3516048"/>
            <a:ext cx="5935971" cy="3341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75532F-998B-46CC-830D-979E5F7226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41" y="1031944"/>
            <a:ext cx="5467297" cy="3078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529AFA-FB7D-47E0-8C89-1B93FB79B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432" y="3927039"/>
            <a:ext cx="5656140" cy="2652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AB156-2490-4417-BE64-7AE0638AEB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38" y="883593"/>
            <a:ext cx="6563087" cy="307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D4A-00C1-445D-9078-1536B40B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terrains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DD37D-D03A-468D-A727-12BDEE76C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6" y="1032333"/>
            <a:ext cx="9566698" cy="5386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3A6A0-A9D9-453C-A337-D20DF879BD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608" y="1032333"/>
            <a:ext cx="5437921" cy="30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75E4-4B25-432A-A169-B7BACBB6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Preko, Croatia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83E49-92A3-4697-B012-D1F4DB6BA5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9" y="4530194"/>
            <a:ext cx="4049550" cy="2279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09153-3A32-4315-ADCF-A76FD36DD4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17" y="186714"/>
            <a:ext cx="5814402" cy="3273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C723A4-71DE-4EEC-854C-37524102F6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401"/>
            <a:ext cx="6094412" cy="34311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5D62D7-357A-4ED9-99E6-877441BAF3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658" y="3460222"/>
            <a:ext cx="5950032" cy="33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AD4A-00C1-445D-9078-1536B40B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Liburnia public bus lines, Zadar - Croatia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0680F-42EC-44B4-ABA0-BC5DDFFF66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007" y="1033097"/>
            <a:ext cx="5176996" cy="2914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40C5A-B209-4ECB-8351-28953D5F43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2" y="1033097"/>
            <a:ext cx="6836589" cy="3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5BDCE-5732-4378-8B87-670192145F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22" y="1341120"/>
            <a:ext cx="11422380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670013" y="5668191"/>
            <a:ext cx="2264758" cy="792162"/>
          </a:xfrm>
          <a:custGeom>
            <a:avLst/>
            <a:gdLst>
              <a:gd name="connsiteX0" fmla="*/ 749705 w 9372593"/>
              <a:gd name="connsiteY0" fmla="*/ 641250 h 3444287"/>
              <a:gd name="connsiteX1" fmla="*/ 3761261 w 9372593"/>
              <a:gd name="connsiteY1" fmla="*/ 64780 h 3444287"/>
              <a:gd name="connsiteX2" fmla="*/ 7289653 w 9372593"/>
              <a:gd name="connsiteY2" fmla="*/ 144293 h 3444287"/>
              <a:gd name="connsiteX3" fmla="*/ 9297357 w 9372593"/>
              <a:gd name="connsiteY3" fmla="*/ 1227658 h 3444287"/>
              <a:gd name="connsiteX4" fmla="*/ 8730827 w 9372593"/>
              <a:gd name="connsiteY4" fmla="*/ 3285058 h 3444287"/>
              <a:gd name="connsiteX5" fmla="*/ 6703244 w 9372593"/>
              <a:gd name="connsiteY5" fmla="*/ 3155850 h 3444287"/>
              <a:gd name="connsiteX6" fmla="*/ 5212374 w 9372593"/>
              <a:gd name="connsiteY6" fmla="*/ 1953215 h 3444287"/>
              <a:gd name="connsiteX7" fmla="*/ 4248279 w 9372593"/>
              <a:gd name="connsiteY7" fmla="*/ 1774311 h 3444287"/>
              <a:gd name="connsiteX8" fmla="*/ 3065522 w 9372593"/>
              <a:gd name="connsiteY8" fmla="*/ 2132119 h 3444287"/>
              <a:gd name="connsiteX9" fmla="*/ 1614409 w 9372593"/>
              <a:gd name="connsiteY9" fmla="*/ 2927250 h 3444287"/>
              <a:gd name="connsiteX10" fmla="*/ 302444 w 9372593"/>
              <a:gd name="connsiteY10" fmla="*/ 2827858 h 3444287"/>
              <a:gd name="connsiteX11" fmla="*/ 24148 w 9372593"/>
              <a:gd name="connsiteY11" fmla="*/ 989119 h 3444287"/>
              <a:gd name="connsiteX12" fmla="*/ 749705 w 9372593"/>
              <a:gd name="connsiteY12" fmla="*/ 641250 h 3444287"/>
              <a:gd name="connsiteX0" fmla="*/ 2060968 w 9461343"/>
              <a:gd name="connsiteY0" fmla="*/ 1140940 h 3476837"/>
              <a:gd name="connsiteX1" fmla="*/ 3850011 w 9461343"/>
              <a:gd name="connsiteY1" fmla="*/ 97330 h 3476837"/>
              <a:gd name="connsiteX2" fmla="*/ 7378403 w 9461343"/>
              <a:gd name="connsiteY2" fmla="*/ 176843 h 3476837"/>
              <a:gd name="connsiteX3" fmla="*/ 9386107 w 9461343"/>
              <a:gd name="connsiteY3" fmla="*/ 1260208 h 3476837"/>
              <a:gd name="connsiteX4" fmla="*/ 8819577 w 9461343"/>
              <a:gd name="connsiteY4" fmla="*/ 3317608 h 3476837"/>
              <a:gd name="connsiteX5" fmla="*/ 6791994 w 9461343"/>
              <a:gd name="connsiteY5" fmla="*/ 3188400 h 3476837"/>
              <a:gd name="connsiteX6" fmla="*/ 5301124 w 9461343"/>
              <a:gd name="connsiteY6" fmla="*/ 1985765 h 3476837"/>
              <a:gd name="connsiteX7" fmla="*/ 4337029 w 9461343"/>
              <a:gd name="connsiteY7" fmla="*/ 1806861 h 3476837"/>
              <a:gd name="connsiteX8" fmla="*/ 3154272 w 9461343"/>
              <a:gd name="connsiteY8" fmla="*/ 2164669 h 3476837"/>
              <a:gd name="connsiteX9" fmla="*/ 1703159 w 9461343"/>
              <a:gd name="connsiteY9" fmla="*/ 2959800 h 3476837"/>
              <a:gd name="connsiteX10" fmla="*/ 391194 w 9461343"/>
              <a:gd name="connsiteY10" fmla="*/ 2860408 h 3476837"/>
              <a:gd name="connsiteX11" fmla="*/ 112898 w 9461343"/>
              <a:gd name="connsiteY11" fmla="*/ 1021669 h 3476837"/>
              <a:gd name="connsiteX12" fmla="*/ 2060968 w 9461343"/>
              <a:gd name="connsiteY12" fmla="*/ 1140940 h 3476837"/>
              <a:gd name="connsiteX0" fmla="*/ 2076985 w 9477360"/>
              <a:gd name="connsiteY0" fmla="*/ 1140940 h 3476837"/>
              <a:gd name="connsiteX1" fmla="*/ 3866028 w 9477360"/>
              <a:gd name="connsiteY1" fmla="*/ 97330 h 3476837"/>
              <a:gd name="connsiteX2" fmla="*/ 7394420 w 9477360"/>
              <a:gd name="connsiteY2" fmla="*/ 176843 h 3476837"/>
              <a:gd name="connsiteX3" fmla="*/ 9402124 w 9477360"/>
              <a:gd name="connsiteY3" fmla="*/ 1260208 h 3476837"/>
              <a:gd name="connsiteX4" fmla="*/ 8835594 w 9477360"/>
              <a:gd name="connsiteY4" fmla="*/ 3317608 h 3476837"/>
              <a:gd name="connsiteX5" fmla="*/ 6808011 w 9477360"/>
              <a:gd name="connsiteY5" fmla="*/ 3188400 h 3476837"/>
              <a:gd name="connsiteX6" fmla="*/ 5317141 w 9477360"/>
              <a:gd name="connsiteY6" fmla="*/ 1985765 h 3476837"/>
              <a:gd name="connsiteX7" fmla="*/ 4353046 w 9477360"/>
              <a:gd name="connsiteY7" fmla="*/ 1806861 h 3476837"/>
              <a:gd name="connsiteX8" fmla="*/ 3170289 w 9477360"/>
              <a:gd name="connsiteY8" fmla="*/ 2164669 h 3476837"/>
              <a:gd name="connsiteX9" fmla="*/ 1719176 w 9477360"/>
              <a:gd name="connsiteY9" fmla="*/ 2959800 h 3476837"/>
              <a:gd name="connsiteX10" fmla="*/ 407211 w 9477360"/>
              <a:gd name="connsiteY10" fmla="*/ 2860408 h 3476837"/>
              <a:gd name="connsiteX11" fmla="*/ 109037 w 9477360"/>
              <a:gd name="connsiteY11" fmla="*/ 1747226 h 3476837"/>
              <a:gd name="connsiteX12" fmla="*/ 2076985 w 9477360"/>
              <a:gd name="connsiteY12" fmla="*/ 1140940 h 3476837"/>
              <a:gd name="connsiteX0" fmla="*/ 2076985 w 9477360"/>
              <a:gd name="connsiteY0" fmla="*/ 1076823 h 3412720"/>
              <a:gd name="connsiteX1" fmla="*/ 5088541 w 9477360"/>
              <a:gd name="connsiteY1" fmla="*/ 142544 h 3412720"/>
              <a:gd name="connsiteX2" fmla="*/ 7394420 w 9477360"/>
              <a:gd name="connsiteY2" fmla="*/ 112726 h 3412720"/>
              <a:gd name="connsiteX3" fmla="*/ 9402124 w 9477360"/>
              <a:gd name="connsiteY3" fmla="*/ 1196091 h 3412720"/>
              <a:gd name="connsiteX4" fmla="*/ 8835594 w 9477360"/>
              <a:gd name="connsiteY4" fmla="*/ 3253491 h 3412720"/>
              <a:gd name="connsiteX5" fmla="*/ 6808011 w 9477360"/>
              <a:gd name="connsiteY5" fmla="*/ 3124283 h 3412720"/>
              <a:gd name="connsiteX6" fmla="*/ 5317141 w 9477360"/>
              <a:gd name="connsiteY6" fmla="*/ 1921648 h 3412720"/>
              <a:gd name="connsiteX7" fmla="*/ 4353046 w 9477360"/>
              <a:gd name="connsiteY7" fmla="*/ 1742744 h 3412720"/>
              <a:gd name="connsiteX8" fmla="*/ 3170289 w 9477360"/>
              <a:gd name="connsiteY8" fmla="*/ 2100552 h 3412720"/>
              <a:gd name="connsiteX9" fmla="*/ 1719176 w 9477360"/>
              <a:gd name="connsiteY9" fmla="*/ 2895683 h 3412720"/>
              <a:gd name="connsiteX10" fmla="*/ 407211 w 9477360"/>
              <a:gd name="connsiteY10" fmla="*/ 2796291 h 3412720"/>
              <a:gd name="connsiteX11" fmla="*/ 109037 w 9477360"/>
              <a:gd name="connsiteY11" fmla="*/ 1683109 h 3412720"/>
              <a:gd name="connsiteX12" fmla="*/ 2076985 w 9477360"/>
              <a:gd name="connsiteY12" fmla="*/ 1076823 h 3412720"/>
              <a:gd name="connsiteX0" fmla="*/ 2076985 w 9509672"/>
              <a:gd name="connsiteY0" fmla="*/ 934922 h 3270819"/>
              <a:gd name="connsiteX1" fmla="*/ 5088541 w 9509672"/>
              <a:gd name="connsiteY1" fmla="*/ 643 h 3270819"/>
              <a:gd name="connsiteX2" fmla="*/ 6917342 w 9509672"/>
              <a:gd name="connsiteY2" fmla="*/ 1084008 h 3270819"/>
              <a:gd name="connsiteX3" fmla="*/ 9402124 w 9509672"/>
              <a:gd name="connsiteY3" fmla="*/ 1054190 h 3270819"/>
              <a:gd name="connsiteX4" fmla="*/ 8835594 w 9509672"/>
              <a:gd name="connsiteY4" fmla="*/ 3111590 h 3270819"/>
              <a:gd name="connsiteX5" fmla="*/ 6808011 w 9509672"/>
              <a:gd name="connsiteY5" fmla="*/ 2982382 h 3270819"/>
              <a:gd name="connsiteX6" fmla="*/ 5317141 w 9509672"/>
              <a:gd name="connsiteY6" fmla="*/ 1779747 h 3270819"/>
              <a:gd name="connsiteX7" fmla="*/ 4353046 w 9509672"/>
              <a:gd name="connsiteY7" fmla="*/ 1600843 h 3270819"/>
              <a:gd name="connsiteX8" fmla="*/ 3170289 w 9509672"/>
              <a:gd name="connsiteY8" fmla="*/ 1958651 h 3270819"/>
              <a:gd name="connsiteX9" fmla="*/ 1719176 w 9509672"/>
              <a:gd name="connsiteY9" fmla="*/ 2753782 h 3270819"/>
              <a:gd name="connsiteX10" fmla="*/ 407211 w 9509672"/>
              <a:gd name="connsiteY10" fmla="*/ 2654390 h 3270819"/>
              <a:gd name="connsiteX11" fmla="*/ 109037 w 9509672"/>
              <a:gd name="connsiteY11" fmla="*/ 1541208 h 3270819"/>
              <a:gd name="connsiteX12" fmla="*/ 2076985 w 9509672"/>
              <a:gd name="connsiteY12" fmla="*/ 934922 h 3270819"/>
              <a:gd name="connsiteX0" fmla="*/ 2076985 w 9129201"/>
              <a:gd name="connsiteY0" fmla="*/ 934922 h 3230516"/>
              <a:gd name="connsiteX1" fmla="*/ 5088541 w 9129201"/>
              <a:gd name="connsiteY1" fmla="*/ 643 h 3230516"/>
              <a:gd name="connsiteX2" fmla="*/ 6917342 w 9129201"/>
              <a:gd name="connsiteY2" fmla="*/ 1084008 h 3230516"/>
              <a:gd name="connsiteX3" fmla="*/ 8915107 w 9129201"/>
              <a:gd name="connsiteY3" fmla="*/ 1600842 h 3230516"/>
              <a:gd name="connsiteX4" fmla="*/ 8835594 w 9129201"/>
              <a:gd name="connsiteY4" fmla="*/ 3111590 h 3230516"/>
              <a:gd name="connsiteX5" fmla="*/ 6808011 w 9129201"/>
              <a:gd name="connsiteY5" fmla="*/ 2982382 h 3230516"/>
              <a:gd name="connsiteX6" fmla="*/ 5317141 w 9129201"/>
              <a:gd name="connsiteY6" fmla="*/ 1779747 h 3230516"/>
              <a:gd name="connsiteX7" fmla="*/ 4353046 w 9129201"/>
              <a:gd name="connsiteY7" fmla="*/ 1600843 h 3230516"/>
              <a:gd name="connsiteX8" fmla="*/ 3170289 w 9129201"/>
              <a:gd name="connsiteY8" fmla="*/ 1958651 h 3230516"/>
              <a:gd name="connsiteX9" fmla="*/ 1719176 w 9129201"/>
              <a:gd name="connsiteY9" fmla="*/ 2753782 h 3230516"/>
              <a:gd name="connsiteX10" fmla="*/ 407211 w 9129201"/>
              <a:gd name="connsiteY10" fmla="*/ 2654390 h 3230516"/>
              <a:gd name="connsiteX11" fmla="*/ 109037 w 9129201"/>
              <a:gd name="connsiteY11" fmla="*/ 1541208 h 3230516"/>
              <a:gd name="connsiteX12" fmla="*/ 2076985 w 9129201"/>
              <a:gd name="connsiteY12" fmla="*/ 934922 h 3230516"/>
              <a:gd name="connsiteX0" fmla="*/ 2076985 w 9457290"/>
              <a:gd name="connsiteY0" fmla="*/ 934922 h 3077001"/>
              <a:gd name="connsiteX1" fmla="*/ 5088541 w 9457290"/>
              <a:gd name="connsiteY1" fmla="*/ 643 h 3077001"/>
              <a:gd name="connsiteX2" fmla="*/ 6917342 w 9457290"/>
              <a:gd name="connsiteY2" fmla="*/ 1084008 h 3077001"/>
              <a:gd name="connsiteX3" fmla="*/ 8915107 w 9457290"/>
              <a:gd name="connsiteY3" fmla="*/ 1600842 h 3077001"/>
              <a:gd name="connsiteX4" fmla="*/ 9312672 w 9457290"/>
              <a:gd name="connsiteY4" fmla="*/ 2843233 h 3077001"/>
              <a:gd name="connsiteX5" fmla="*/ 6808011 w 9457290"/>
              <a:gd name="connsiteY5" fmla="*/ 2982382 h 3077001"/>
              <a:gd name="connsiteX6" fmla="*/ 5317141 w 9457290"/>
              <a:gd name="connsiteY6" fmla="*/ 1779747 h 3077001"/>
              <a:gd name="connsiteX7" fmla="*/ 4353046 w 9457290"/>
              <a:gd name="connsiteY7" fmla="*/ 1600843 h 3077001"/>
              <a:gd name="connsiteX8" fmla="*/ 3170289 w 9457290"/>
              <a:gd name="connsiteY8" fmla="*/ 1958651 h 3077001"/>
              <a:gd name="connsiteX9" fmla="*/ 1719176 w 9457290"/>
              <a:gd name="connsiteY9" fmla="*/ 2753782 h 3077001"/>
              <a:gd name="connsiteX10" fmla="*/ 407211 w 9457290"/>
              <a:gd name="connsiteY10" fmla="*/ 2654390 h 3077001"/>
              <a:gd name="connsiteX11" fmla="*/ 109037 w 9457290"/>
              <a:gd name="connsiteY11" fmla="*/ 1541208 h 3077001"/>
              <a:gd name="connsiteX12" fmla="*/ 2076985 w 9457290"/>
              <a:gd name="connsiteY12" fmla="*/ 934922 h 3077001"/>
              <a:gd name="connsiteX0" fmla="*/ 2076985 w 9457290"/>
              <a:gd name="connsiteY0" fmla="*/ 686703 h 2828782"/>
              <a:gd name="connsiteX1" fmla="*/ 5277385 w 9457290"/>
              <a:gd name="connsiteY1" fmla="*/ 902 h 2828782"/>
              <a:gd name="connsiteX2" fmla="*/ 6917342 w 9457290"/>
              <a:gd name="connsiteY2" fmla="*/ 835789 h 2828782"/>
              <a:gd name="connsiteX3" fmla="*/ 8915107 w 9457290"/>
              <a:gd name="connsiteY3" fmla="*/ 1352623 h 2828782"/>
              <a:gd name="connsiteX4" fmla="*/ 9312672 w 9457290"/>
              <a:gd name="connsiteY4" fmla="*/ 2595014 h 2828782"/>
              <a:gd name="connsiteX5" fmla="*/ 6808011 w 9457290"/>
              <a:gd name="connsiteY5" fmla="*/ 2734163 h 2828782"/>
              <a:gd name="connsiteX6" fmla="*/ 5317141 w 9457290"/>
              <a:gd name="connsiteY6" fmla="*/ 1531528 h 2828782"/>
              <a:gd name="connsiteX7" fmla="*/ 4353046 w 9457290"/>
              <a:gd name="connsiteY7" fmla="*/ 1352624 h 2828782"/>
              <a:gd name="connsiteX8" fmla="*/ 3170289 w 9457290"/>
              <a:gd name="connsiteY8" fmla="*/ 1710432 h 2828782"/>
              <a:gd name="connsiteX9" fmla="*/ 1719176 w 9457290"/>
              <a:gd name="connsiteY9" fmla="*/ 2505563 h 2828782"/>
              <a:gd name="connsiteX10" fmla="*/ 407211 w 9457290"/>
              <a:gd name="connsiteY10" fmla="*/ 2406171 h 2828782"/>
              <a:gd name="connsiteX11" fmla="*/ 109037 w 9457290"/>
              <a:gd name="connsiteY11" fmla="*/ 1292989 h 2828782"/>
              <a:gd name="connsiteX12" fmla="*/ 2076985 w 9457290"/>
              <a:gd name="connsiteY12" fmla="*/ 686703 h 2828782"/>
              <a:gd name="connsiteX0" fmla="*/ 2076985 w 9457290"/>
              <a:gd name="connsiteY0" fmla="*/ 686703 h 2848537"/>
              <a:gd name="connsiteX1" fmla="*/ 5277385 w 9457290"/>
              <a:gd name="connsiteY1" fmla="*/ 902 h 2848537"/>
              <a:gd name="connsiteX2" fmla="*/ 6917342 w 9457290"/>
              <a:gd name="connsiteY2" fmla="*/ 835789 h 2848537"/>
              <a:gd name="connsiteX3" fmla="*/ 8915107 w 9457290"/>
              <a:gd name="connsiteY3" fmla="*/ 1352623 h 2848537"/>
              <a:gd name="connsiteX4" fmla="*/ 9312672 w 9457290"/>
              <a:gd name="connsiteY4" fmla="*/ 2595014 h 2848537"/>
              <a:gd name="connsiteX5" fmla="*/ 6808011 w 9457290"/>
              <a:gd name="connsiteY5" fmla="*/ 2734163 h 2848537"/>
              <a:gd name="connsiteX6" fmla="*/ 5754462 w 9457290"/>
              <a:gd name="connsiteY6" fmla="*/ 1263171 h 2848537"/>
              <a:gd name="connsiteX7" fmla="*/ 4353046 w 9457290"/>
              <a:gd name="connsiteY7" fmla="*/ 1352624 h 2848537"/>
              <a:gd name="connsiteX8" fmla="*/ 3170289 w 9457290"/>
              <a:gd name="connsiteY8" fmla="*/ 1710432 h 2848537"/>
              <a:gd name="connsiteX9" fmla="*/ 1719176 w 9457290"/>
              <a:gd name="connsiteY9" fmla="*/ 2505563 h 2848537"/>
              <a:gd name="connsiteX10" fmla="*/ 407211 w 9457290"/>
              <a:gd name="connsiteY10" fmla="*/ 2406171 h 2848537"/>
              <a:gd name="connsiteX11" fmla="*/ 109037 w 9457290"/>
              <a:gd name="connsiteY11" fmla="*/ 1292989 h 2848537"/>
              <a:gd name="connsiteX12" fmla="*/ 2076985 w 9457290"/>
              <a:gd name="connsiteY12" fmla="*/ 686703 h 2848537"/>
              <a:gd name="connsiteX0" fmla="*/ 2076985 w 9441330"/>
              <a:gd name="connsiteY0" fmla="*/ 686703 h 2710555"/>
              <a:gd name="connsiteX1" fmla="*/ 5277385 w 9441330"/>
              <a:gd name="connsiteY1" fmla="*/ 902 h 2710555"/>
              <a:gd name="connsiteX2" fmla="*/ 6917342 w 9441330"/>
              <a:gd name="connsiteY2" fmla="*/ 835789 h 2710555"/>
              <a:gd name="connsiteX3" fmla="*/ 8915107 w 9441330"/>
              <a:gd name="connsiteY3" fmla="*/ 1352623 h 2710555"/>
              <a:gd name="connsiteX4" fmla="*/ 9312672 w 9441330"/>
              <a:gd name="connsiteY4" fmla="*/ 2595014 h 2710555"/>
              <a:gd name="connsiteX5" fmla="*/ 7026672 w 9441330"/>
              <a:gd name="connsiteY5" fmla="*/ 2505563 h 2710555"/>
              <a:gd name="connsiteX6" fmla="*/ 5754462 w 9441330"/>
              <a:gd name="connsiteY6" fmla="*/ 1263171 h 2710555"/>
              <a:gd name="connsiteX7" fmla="*/ 4353046 w 9441330"/>
              <a:gd name="connsiteY7" fmla="*/ 1352624 h 2710555"/>
              <a:gd name="connsiteX8" fmla="*/ 3170289 w 9441330"/>
              <a:gd name="connsiteY8" fmla="*/ 1710432 h 2710555"/>
              <a:gd name="connsiteX9" fmla="*/ 1719176 w 9441330"/>
              <a:gd name="connsiteY9" fmla="*/ 2505563 h 2710555"/>
              <a:gd name="connsiteX10" fmla="*/ 407211 w 9441330"/>
              <a:gd name="connsiteY10" fmla="*/ 2406171 h 2710555"/>
              <a:gd name="connsiteX11" fmla="*/ 109037 w 9441330"/>
              <a:gd name="connsiteY11" fmla="*/ 1292989 h 2710555"/>
              <a:gd name="connsiteX12" fmla="*/ 2076985 w 9441330"/>
              <a:gd name="connsiteY12" fmla="*/ 686703 h 2710555"/>
              <a:gd name="connsiteX0" fmla="*/ 2076985 w 9441330"/>
              <a:gd name="connsiteY0" fmla="*/ 686703 h 2706174"/>
              <a:gd name="connsiteX1" fmla="*/ 5277385 w 9441330"/>
              <a:gd name="connsiteY1" fmla="*/ 902 h 2706174"/>
              <a:gd name="connsiteX2" fmla="*/ 6917342 w 9441330"/>
              <a:gd name="connsiteY2" fmla="*/ 835789 h 2706174"/>
              <a:gd name="connsiteX3" fmla="*/ 8915107 w 9441330"/>
              <a:gd name="connsiteY3" fmla="*/ 1352623 h 2706174"/>
              <a:gd name="connsiteX4" fmla="*/ 9312672 w 9441330"/>
              <a:gd name="connsiteY4" fmla="*/ 2595014 h 2706174"/>
              <a:gd name="connsiteX5" fmla="*/ 7026672 w 9441330"/>
              <a:gd name="connsiteY5" fmla="*/ 2505563 h 2706174"/>
              <a:gd name="connsiteX6" fmla="*/ 5774341 w 9441330"/>
              <a:gd name="connsiteY6" fmla="*/ 1352623 h 2706174"/>
              <a:gd name="connsiteX7" fmla="*/ 4353046 w 9441330"/>
              <a:gd name="connsiteY7" fmla="*/ 1352624 h 2706174"/>
              <a:gd name="connsiteX8" fmla="*/ 3170289 w 9441330"/>
              <a:gd name="connsiteY8" fmla="*/ 1710432 h 2706174"/>
              <a:gd name="connsiteX9" fmla="*/ 1719176 w 9441330"/>
              <a:gd name="connsiteY9" fmla="*/ 2505563 h 2706174"/>
              <a:gd name="connsiteX10" fmla="*/ 407211 w 9441330"/>
              <a:gd name="connsiteY10" fmla="*/ 2406171 h 2706174"/>
              <a:gd name="connsiteX11" fmla="*/ 109037 w 9441330"/>
              <a:gd name="connsiteY11" fmla="*/ 1292989 h 2706174"/>
              <a:gd name="connsiteX12" fmla="*/ 2076985 w 9441330"/>
              <a:gd name="connsiteY12" fmla="*/ 686703 h 2706174"/>
              <a:gd name="connsiteX0" fmla="*/ 2076985 w 9441330"/>
              <a:gd name="connsiteY0" fmla="*/ 686703 h 2683938"/>
              <a:gd name="connsiteX1" fmla="*/ 5277385 w 9441330"/>
              <a:gd name="connsiteY1" fmla="*/ 902 h 2683938"/>
              <a:gd name="connsiteX2" fmla="*/ 6917342 w 9441330"/>
              <a:gd name="connsiteY2" fmla="*/ 835789 h 2683938"/>
              <a:gd name="connsiteX3" fmla="*/ 8915107 w 9441330"/>
              <a:gd name="connsiteY3" fmla="*/ 1352623 h 2683938"/>
              <a:gd name="connsiteX4" fmla="*/ 9312672 w 9441330"/>
              <a:gd name="connsiteY4" fmla="*/ 2595014 h 2683938"/>
              <a:gd name="connsiteX5" fmla="*/ 7026672 w 9441330"/>
              <a:gd name="connsiteY5" fmla="*/ 2505563 h 2683938"/>
              <a:gd name="connsiteX6" fmla="*/ 5460571 w 9441330"/>
              <a:gd name="connsiteY6" fmla="*/ 1873789 h 2683938"/>
              <a:gd name="connsiteX7" fmla="*/ 4353046 w 9441330"/>
              <a:gd name="connsiteY7" fmla="*/ 1352624 h 2683938"/>
              <a:gd name="connsiteX8" fmla="*/ 3170289 w 9441330"/>
              <a:gd name="connsiteY8" fmla="*/ 1710432 h 2683938"/>
              <a:gd name="connsiteX9" fmla="*/ 1719176 w 9441330"/>
              <a:gd name="connsiteY9" fmla="*/ 2505563 h 2683938"/>
              <a:gd name="connsiteX10" fmla="*/ 407211 w 9441330"/>
              <a:gd name="connsiteY10" fmla="*/ 2406171 h 2683938"/>
              <a:gd name="connsiteX11" fmla="*/ 109037 w 9441330"/>
              <a:gd name="connsiteY11" fmla="*/ 1292989 h 2683938"/>
              <a:gd name="connsiteX12" fmla="*/ 2076985 w 9441330"/>
              <a:gd name="connsiteY12" fmla="*/ 686703 h 2683938"/>
              <a:gd name="connsiteX0" fmla="*/ 2076985 w 9321366"/>
              <a:gd name="connsiteY0" fmla="*/ 686703 h 2681733"/>
              <a:gd name="connsiteX1" fmla="*/ 5277385 w 9321366"/>
              <a:gd name="connsiteY1" fmla="*/ 902 h 2681733"/>
              <a:gd name="connsiteX2" fmla="*/ 6917342 w 9321366"/>
              <a:gd name="connsiteY2" fmla="*/ 835789 h 2681733"/>
              <a:gd name="connsiteX3" fmla="*/ 7777688 w 9321366"/>
              <a:gd name="connsiteY3" fmla="*/ 1382404 h 2681733"/>
              <a:gd name="connsiteX4" fmla="*/ 9312672 w 9321366"/>
              <a:gd name="connsiteY4" fmla="*/ 2595014 h 2681733"/>
              <a:gd name="connsiteX5" fmla="*/ 7026672 w 9321366"/>
              <a:gd name="connsiteY5" fmla="*/ 2505563 h 2681733"/>
              <a:gd name="connsiteX6" fmla="*/ 5460571 w 9321366"/>
              <a:gd name="connsiteY6" fmla="*/ 1873789 h 2681733"/>
              <a:gd name="connsiteX7" fmla="*/ 4353046 w 9321366"/>
              <a:gd name="connsiteY7" fmla="*/ 1352624 h 2681733"/>
              <a:gd name="connsiteX8" fmla="*/ 3170289 w 9321366"/>
              <a:gd name="connsiteY8" fmla="*/ 1710432 h 2681733"/>
              <a:gd name="connsiteX9" fmla="*/ 1719176 w 9321366"/>
              <a:gd name="connsiteY9" fmla="*/ 2505563 h 2681733"/>
              <a:gd name="connsiteX10" fmla="*/ 407211 w 9321366"/>
              <a:gd name="connsiteY10" fmla="*/ 2406171 h 2681733"/>
              <a:gd name="connsiteX11" fmla="*/ 109037 w 9321366"/>
              <a:gd name="connsiteY11" fmla="*/ 1292989 h 2681733"/>
              <a:gd name="connsiteX12" fmla="*/ 2076985 w 9321366"/>
              <a:gd name="connsiteY12" fmla="*/ 686703 h 2681733"/>
              <a:gd name="connsiteX0" fmla="*/ 2076985 w 7792454"/>
              <a:gd name="connsiteY0" fmla="*/ 686703 h 2620498"/>
              <a:gd name="connsiteX1" fmla="*/ 5277385 w 7792454"/>
              <a:gd name="connsiteY1" fmla="*/ 902 h 2620498"/>
              <a:gd name="connsiteX2" fmla="*/ 6917342 w 7792454"/>
              <a:gd name="connsiteY2" fmla="*/ 835789 h 2620498"/>
              <a:gd name="connsiteX3" fmla="*/ 7777688 w 7792454"/>
              <a:gd name="connsiteY3" fmla="*/ 1382404 h 2620498"/>
              <a:gd name="connsiteX4" fmla="*/ 7430049 w 7792454"/>
              <a:gd name="connsiteY4" fmla="*/ 1939832 h 2620498"/>
              <a:gd name="connsiteX5" fmla="*/ 7026672 w 7792454"/>
              <a:gd name="connsiteY5" fmla="*/ 2505563 h 2620498"/>
              <a:gd name="connsiteX6" fmla="*/ 5460571 w 7792454"/>
              <a:gd name="connsiteY6" fmla="*/ 1873789 h 2620498"/>
              <a:gd name="connsiteX7" fmla="*/ 4353046 w 7792454"/>
              <a:gd name="connsiteY7" fmla="*/ 1352624 h 2620498"/>
              <a:gd name="connsiteX8" fmla="*/ 3170289 w 7792454"/>
              <a:gd name="connsiteY8" fmla="*/ 1710432 h 2620498"/>
              <a:gd name="connsiteX9" fmla="*/ 1719176 w 7792454"/>
              <a:gd name="connsiteY9" fmla="*/ 2505563 h 2620498"/>
              <a:gd name="connsiteX10" fmla="*/ 407211 w 7792454"/>
              <a:gd name="connsiteY10" fmla="*/ 2406171 h 2620498"/>
              <a:gd name="connsiteX11" fmla="*/ 109037 w 7792454"/>
              <a:gd name="connsiteY11" fmla="*/ 1292989 h 2620498"/>
              <a:gd name="connsiteX12" fmla="*/ 2076985 w 7792454"/>
              <a:gd name="connsiteY12" fmla="*/ 686703 h 2620498"/>
              <a:gd name="connsiteX0" fmla="*/ 2076985 w 7795681"/>
              <a:gd name="connsiteY0" fmla="*/ 686703 h 2620498"/>
              <a:gd name="connsiteX1" fmla="*/ 5277385 w 7795681"/>
              <a:gd name="connsiteY1" fmla="*/ 902 h 2620498"/>
              <a:gd name="connsiteX2" fmla="*/ 6917342 w 7795681"/>
              <a:gd name="connsiteY2" fmla="*/ 835789 h 2620498"/>
              <a:gd name="connsiteX3" fmla="*/ 7777688 w 7795681"/>
              <a:gd name="connsiteY3" fmla="*/ 1382404 h 2620498"/>
              <a:gd name="connsiteX4" fmla="*/ 7430049 w 7795681"/>
              <a:gd name="connsiteY4" fmla="*/ 1939832 h 2620498"/>
              <a:gd name="connsiteX5" fmla="*/ 6595237 w 7795681"/>
              <a:gd name="connsiteY5" fmla="*/ 1984395 h 2620498"/>
              <a:gd name="connsiteX6" fmla="*/ 5460571 w 7795681"/>
              <a:gd name="connsiteY6" fmla="*/ 1873789 h 2620498"/>
              <a:gd name="connsiteX7" fmla="*/ 4353046 w 7795681"/>
              <a:gd name="connsiteY7" fmla="*/ 1352624 h 2620498"/>
              <a:gd name="connsiteX8" fmla="*/ 3170289 w 7795681"/>
              <a:gd name="connsiteY8" fmla="*/ 1710432 h 2620498"/>
              <a:gd name="connsiteX9" fmla="*/ 1719176 w 7795681"/>
              <a:gd name="connsiteY9" fmla="*/ 2505563 h 2620498"/>
              <a:gd name="connsiteX10" fmla="*/ 407211 w 7795681"/>
              <a:gd name="connsiteY10" fmla="*/ 2406171 h 2620498"/>
              <a:gd name="connsiteX11" fmla="*/ 109037 w 7795681"/>
              <a:gd name="connsiteY11" fmla="*/ 1292989 h 2620498"/>
              <a:gd name="connsiteX12" fmla="*/ 2076985 w 7795681"/>
              <a:gd name="connsiteY12" fmla="*/ 686703 h 2620498"/>
              <a:gd name="connsiteX0" fmla="*/ 2076985 w 7795681"/>
              <a:gd name="connsiteY0" fmla="*/ 686703 h 2502399"/>
              <a:gd name="connsiteX1" fmla="*/ 5277385 w 7795681"/>
              <a:gd name="connsiteY1" fmla="*/ 902 h 2502399"/>
              <a:gd name="connsiteX2" fmla="*/ 6917342 w 7795681"/>
              <a:gd name="connsiteY2" fmla="*/ 835789 h 2502399"/>
              <a:gd name="connsiteX3" fmla="*/ 7777688 w 7795681"/>
              <a:gd name="connsiteY3" fmla="*/ 1382404 h 2502399"/>
              <a:gd name="connsiteX4" fmla="*/ 7430049 w 7795681"/>
              <a:gd name="connsiteY4" fmla="*/ 1939832 h 2502399"/>
              <a:gd name="connsiteX5" fmla="*/ 6595237 w 7795681"/>
              <a:gd name="connsiteY5" fmla="*/ 1984395 h 2502399"/>
              <a:gd name="connsiteX6" fmla="*/ 5460571 w 7795681"/>
              <a:gd name="connsiteY6" fmla="*/ 1873789 h 2502399"/>
              <a:gd name="connsiteX7" fmla="*/ 4353046 w 7795681"/>
              <a:gd name="connsiteY7" fmla="*/ 1352624 h 2502399"/>
              <a:gd name="connsiteX8" fmla="*/ 3170289 w 7795681"/>
              <a:gd name="connsiteY8" fmla="*/ 1710432 h 2502399"/>
              <a:gd name="connsiteX9" fmla="*/ 1719178 w 7795681"/>
              <a:gd name="connsiteY9" fmla="*/ 2029067 h 2502399"/>
              <a:gd name="connsiteX10" fmla="*/ 407211 w 7795681"/>
              <a:gd name="connsiteY10" fmla="*/ 2406171 h 2502399"/>
              <a:gd name="connsiteX11" fmla="*/ 109037 w 7795681"/>
              <a:gd name="connsiteY11" fmla="*/ 1292989 h 2502399"/>
              <a:gd name="connsiteX12" fmla="*/ 2076985 w 7795681"/>
              <a:gd name="connsiteY12" fmla="*/ 686703 h 2502399"/>
              <a:gd name="connsiteX0" fmla="*/ 2067243 w 7785939"/>
              <a:gd name="connsiteY0" fmla="*/ 686703 h 2029443"/>
              <a:gd name="connsiteX1" fmla="*/ 5267643 w 7785939"/>
              <a:gd name="connsiteY1" fmla="*/ 902 h 2029443"/>
              <a:gd name="connsiteX2" fmla="*/ 6907600 w 7785939"/>
              <a:gd name="connsiteY2" fmla="*/ 835789 h 2029443"/>
              <a:gd name="connsiteX3" fmla="*/ 7767946 w 7785939"/>
              <a:gd name="connsiteY3" fmla="*/ 1382404 h 2029443"/>
              <a:gd name="connsiteX4" fmla="*/ 7420307 w 7785939"/>
              <a:gd name="connsiteY4" fmla="*/ 1939832 h 2029443"/>
              <a:gd name="connsiteX5" fmla="*/ 6585495 w 7785939"/>
              <a:gd name="connsiteY5" fmla="*/ 1984395 h 2029443"/>
              <a:gd name="connsiteX6" fmla="*/ 5450829 w 7785939"/>
              <a:gd name="connsiteY6" fmla="*/ 1873789 h 2029443"/>
              <a:gd name="connsiteX7" fmla="*/ 4343304 w 7785939"/>
              <a:gd name="connsiteY7" fmla="*/ 1352624 h 2029443"/>
              <a:gd name="connsiteX8" fmla="*/ 3160547 w 7785939"/>
              <a:gd name="connsiteY8" fmla="*/ 1710432 h 2029443"/>
              <a:gd name="connsiteX9" fmla="*/ 1709436 w 7785939"/>
              <a:gd name="connsiteY9" fmla="*/ 2029067 h 2029443"/>
              <a:gd name="connsiteX10" fmla="*/ 436689 w 7785939"/>
              <a:gd name="connsiteY10" fmla="*/ 1646756 h 2029443"/>
              <a:gd name="connsiteX11" fmla="*/ 99295 w 7785939"/>
              <a:gd name="connsiteY11" fmla="*/ 1292989 h 2029443"/>
              <a:gd name="connsiteX12" fmla="*/ 2067243 w 7785939"/>
              <a:gd name="connsiteY12" fmla="*/ 686703 h 2029443"/>
              <a:gd name="connsiteX0" fmla="*/ 1703838 w 7422534"/>
              <a:gd name="connsiteY0" fmla="*/ 686631 h 2029371"/>
              <a:gd name="connsiteX1" fmla="*/ 4904238 w 7422534"/>
              <a:gd name="connsiteY1" fmla="*/ 830 h 2029371"/>
              <a:gd name="connsiteX2" fmla="*/ 6544195 w 7422534"/>
              <a:gd name="connsiteY2" fmla="*/ 835717 h 2029371"/>
              <a:gd name="connsiteX3" fmla="*/ 7404541 w 7422534"/>
              <a:gd name="connsiteY3" fmla="*/ 1382332 h 2029371"/>
              <a:gd name="connsiteX4" fmla="*/ 7056902 w 7422534"/>
              <a:gd name="connsiteY4" fmla="*/ 1939760 h 2029371"/>
              <a:gd name="connsiteX5" fmla="*/ 6222090 w 7422534"/>
              <a:gd name="connsiteY5" fmla="*/ 1984323 h 2029371"/>
              <a:gd name="connsiteX6" fmla="*/ 5087424 w 7422534"/>
              <a:gd name="connsiteY6" fmla="*/ 1873717 h 2029371"/>
              <a:gd name="connsiteX7" fmla="*/ 3979899 w 7422534"/>
              <a:gd name="connsiteY7" fmla="*/ 1352552 h 2029371"/>
              <a:gd name="connsiteX8" fmla="*/ 2797142 w 7422534"/>
              <a:gd name="connsiteY8" fmla="*/ 1710360 h 2029371"/>
              <a:gd name="connsiteX9" fmla="*/ 1346031 w 7422534"/>
              <a:gd name="connsiteY9" fmla="*/ 2028995 h 2029371"/>
              <a:gd name="connsiteX10" fmla="*/ 73284 w 7422534"/>
              <a:gd name="connsiteY10" fmla="*/ 1646684 h 2029371"/>
              <a:gd name="connsiteX11" fmla="*/ 598758 w 7422534"/>
              <a:gd name="connsiteY11" fmla="*/ 1024889 h 2029371"/>
              <a:gd name="connsiteX12" fmla="*/ 1703838 w 7422534"/>
              <a:gd name="connsiteY12" fmla="*/ 686631 h 2029371"/>
              <a:gd name="connsiteX0" fmla="*/ 1703838 w 7422534"/>
              <a:gd name="connsiteY0" fmla="*/ 153831 h 1496571"/>
              <a:gd name="connsiteX1" fmla="*/ 4747353 w 7422534"/>
              <a:gd name="connsiteY1" fmla="*/ 4088 h 1496571"/>
              <a:gd name="connsiteX2" fmla="*/ 6544195 w 7422534"/>
              <a:gd name="connsiteY2" fmla="*/ 302917 h 1496571"/>
              <a:gd name="connsiteX3" fmla="*/ 7404541 w 7422534"/>
              <a:gd name="connsiteY3" fmla="*/ 849532 h 1496571"/>
              <a:gd name="connsiteX4" fmla="*/ 7056902 w 7422534"/>
              <a:gd name="connsiteY4" fmla="*/ 1406960 h 1496571"/>
              <a:gd name="connsiteX5" fmla="*/ 6222090 w 7422534"/>
              <a:gd name="connsiteY5" fmla="*/ 1451523 h 1496571"/>
              <a:gd name="connsiteX6" fmla="*/ 5087424 w 7422534"/>
              <a:gd name="connsiteY6" fmla="*/ 1340917 h 1496571"/>
              <a:gd name="connsiteX7" fmla="*/ 3979899 w 7422534"/>
              <a:gd name="connsiteY7" fmla="*/ 819752 h 1496571"/>
              <a:gd name="connsiteX8" fmla="*/ 2797142 w 7422534"/>
              <a:gd name="connsiteY8" fmla="*/ 1177560 h 1496571"/>
              <a:gd name="connsiteX9" fmla="*/ 1346031 w 7422534"/>
              <a:gd name="connsiteY9" fmla="*/ 1496195 h 1496571"/>
              <a:gd name="connsiteX10" fmla="*/ 73284 w 7422534"/>
              <a:gd name="connsiteY10" fmla="*/ 1113884 h 1496571"/>
              <a:gd name="connsiteX11" fmla="*/ 598758 w 7422534"/>
              <a:gd name="connsiteY11" fmla="*/ 492089 h 1496571"/>
              <a:gd name="connsiteX12" fmla="*/ 1703838 w 7422534"/>
              <a:gd name="connsiteY12" fmla="*/ 153831 h 14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2534" h="1496571">
                <a:moveTo>
                  <a:pt x="1703838" y="153831"/>
                </a:moveTo>
                <a:cubicBezTo>
                  <a:pt x="2395270" y="72498"/>
                  <a:pt x="3940627" y="-20760"/>
                  <a:pt x="4747353" y="4088"/>
                </a:cubicBezTo>
                <a:cubicBezTo>
                  <a:pt x="5554079" y="28936"/>
                  <a:pt x="6101330" y="162010"/>
                  <a:pt x="6544195" y="302917"/>
                </a:cubicBezTo>
                <a:cubicBezTo>
                  <a:pt x="6987060" y="443824"/>
                  <a:pt x="7319090" y="665525"/>
                  <a:pt x="7404541" y="849532"/>
                </a:cubicBezTo>
                <a:cubicBezTo>
                  <a:pt x="7489992" y="1033539"/>
                  <a:pt x="7253977" y="1306628"/>
                  <a:pt x="7056902" y="1406960"/>
                </a:cubicBezTo>
                <a:cubicBezTo>
                  <a:pt x="6859827" y="1507292"/>
                  <a:pt x="6550336" y="1462530"/>
                  <a:pt x="6222090" y="1451523"/>
                </a:cubicBezTo>
                <a:cubicBezTo>
                  <a:pt x="5893844" y="1440516"/>
                  <a:pt x="5461122" y="1446212"/>
                  <a:pt x="5087424" y="1340917"/>
                </a:cubicBezTo>
                <a:cubicBezTo>
                  <a:pt x="4713726" y="1235622"/>
                  <a:pt x="4361613" y="846978"/>
                  <a:pt x="3979899" y="819752"/>
                </a:cubicBezTo>
                <a:cubicBezTo>
                  <a:pt x="3598185" y="792526"/>
                  <a:pt x="3236120" y="1064820"/>
                  <a:pt x="2797142" y="1177560"/>
                </a:cubicBezTo>
                <a:cubicBezTo>
                  <a:pt x="2358164" y="1290300"/>
                  <a:pt x="1800007" y="1506808"/>
                  <a:pt x="1346031" y="1496195"/>
                </a:cubicBezTo>
                <a:cubicBezTo>
                  <a:pt x="892055" y="1485582"/>
                  <a:pt x="338328" y="1436906"/>
                  <a:pt x="73284" y="1113884"/>
                </a:cubicBezTo>
                <a:cubicBezTo>
                  <a:pt x="-191760" y="790862"/>
                  <a:pt x="326999" y="652098"/>
                  <a:pt x="598758" y="492089"/>
                </a:cubicBezTo>
                <a:cubicBezTo>
                  <a:pt x="870517" y="332080"/>
                  <a:pt x="1012406" y="235164"/>
                  <a:pt x="1703838" y="15383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25" name="Title 11"/>
          <p:cNvSpPr txBox="1">
            <a:spLocks/>
          </p:cNvSpPr>
          <p:nvPr/>
        </p:nvSpPr>
        <p:spPr>
          <a:xfrm>
            <a:off x="0" y="156701"/>
            <a:ext cx="7898673" cy="792162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Long distance / intercity links up to 250 km distance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8" name="Picture 56" descr="http://orig09.deviantart.net/c332/f/2014/106/3/1/large_iso_building_by_joshuaekray-d7er20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298" y="5096605"/>
            <a:ext cx="331548" cy="7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0" descr="http://orig03.deviantart.net/9f2e/f/2008/197/3/0/empire_state_building_by_pandaprotecto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95" y="4055454"/>
            <a:ext cx="632835" cy="18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6" descr="http://img10.deviantart.net/8cac/i/2004/118/d/a/pixel_empire_state_build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735" y="4299626"/>
            <a:ext cx="459019" cy="14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8" descr="http://www.plancal.de/uploads/pics/isometrie_nov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22" y="5183789"/>
            <a:ext cx="612934" cy="106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2" descr="http://www.prelude-prod.fr/demo/pp3diso/slides/images/tower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581" y="4732371"/>
            <a:ext cx="573953" cy="12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2" descr="http://static1.squarespace.com/static/53c7c821e4b08d69d6e0e8ff/53c7ee11e4b0961d57a86f39/53c7f549e4b0b79ef3fde8a0/1405889504629/Swatch+3D+View.png?format=500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44" y="5767788"/>
            <a:ext cx="478380" cy="55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4" descr="http://orig03.deviantart.net/020c/f/2011/128/4/5/isometric_building_by_varivar-d3fvfz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4754" y="5543262"/>
            <a:ext cx="602478" cy="6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4" descr="http://mssv.net/wp/wp-content/uploads/2014/11/29102014-61.png">
            <a:extLst>
              <a:ext uri="{FF2B5EF4-FFF2-40B4-BE49-F238E27FC236}">
                <a16:creationId xmlns:a16="http://schemas.microsoft.com/office/drawing/2014/main" id="{56D4F109-8D2C-4A6D-AA10-F222AFC9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871" y="2206814"/>
            <a:ext cx="622369" cy="6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6" descr="http://orig09.deviantart.net/c332/f/2014/106/3/1/large_iso_building_by_joshuaekray-d7er20g.png">
            <a:extLst>
              <a:ext uri="{FF2B5EF4-FFF2-40B4-BE49-F238E27FC236}">
                <a16:creationId xmlns:a16="http://schemas.microsoft.com/office/drawing/2014/main" id="{2E8A1A1C-2B59-483F-B280-ECF346C53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2381" y="2206814"/>
            <a:ext cx="243512" cy="5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8" descr="http://www.plancal.de/uploads/pics/isometrie_nova.png">
            <a:extLst>
              <a:ext uri="{FF2B5EF4-FFF2-40B4-BE49-F238E27FC236}">
                <a16:creationId xmlns:a16="http://schemas.microsoft.com/office/drawing/2014/main" id="{DE44FE4C-AF76-4562-883E-6AF220E50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560" y="1965270"/>
            <a:ext cx="450181" cy="7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2" descr="http://www.prelude-prod.fr/demo/pp3diso/slides/images/tower1.png">
            <a:extLst>
              <a:ext uri="{FF2B5EF4-FFF2-40B4-BE49-F238E27FC236}">
                <a16:creationId xmlns:a16="http://schemas.microsoft.com/office/drawing/2014/main" id="{9E0CC651-1A93-41C2-A6B5-FCB6883A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5611" y="1803161"/>
            <a:ext cx="421550" cy="9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2" descr="http://static1.squarespace.com/static/53c7c821e4b08d69d6e0e8ff/53c7ee11e4b0961d57a86f39/53c7f549e4b0b79ef3fde8a0/1405889504629/Swatch+3D+View.png?format=500w">
            <a:extLst>
              <a:ext uri="{FF2B5EF4-FFF2-40B4-BE49-F238E27FC236}">
                <a16:creationId xmlns:a16="http://schemas.microsoft.com/office/drawing/2014/main" id="{E6D2313D-F6CC-4EED-8115-A769D5E5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7973" y="2487498"/>
            <a:ext cx="351355" cy="4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vignette4.wikia.nocookie.net/sqmegapolis/images/5/53/Al_Soor_Office_Tower.png/revision/latest?cb=201504031603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227026" y="1584529"/>
            <a:ext cx="471012" cy="10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4" descr="http://orig03.deviantart.net/020c/f/2011/128/4/5/isometric_building_by_varivar-d3fvfzm.png">
            <a:extLst>
              <a:ext uri="{FF2B5EF4-FFF2-40B4-BE49-F238E27FC236}">
                <a16:creationId xmlns:a16="http://schemas.microsoft.com/office/drawing/2014/main" id="{4FF0D220-B852-400D-8112-ACBFF419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333" y="2162910"/>
            <a:ext cx="774259" cy="83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565" y="2418526"/>
            <a:ext cx="337473" cy="57145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AC3BFF3-24B9-4CD1-8222-47E0A5F2C2D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984" y="1474794"/>
            <a:ext cx="290212" cy="23448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75CE1E4-780C-4024-9DC7-9D8226B9C8E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33285">
            <a:off x="2158564" y="4620380"/>
            <a:ext cx="300860" cy="243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4F406-4761-4D2C-AD1F-607B81E822A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771" y="1449715"/>
            <a:ext cx="5163965" cy="3403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383A3B-9AB4-4DB5-A6B5-896AD048F28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33285">
            <a:off x="5944258" y="2005809"/>
            <a:ext cx="328443" cy="2653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2F1448-F1B6-4D2A-9125-C7B328C0FDC4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395" y="2035227"/>
            <a:ext cx="328935" cy="265768"/>
          </a:xfrm>
          <a:prstGeom prst="rect">
            <a:avLst/>
          </a:prstGeom>
        </p:spPr>
      </p:pic>
      <p:cxnSp>
        <p:nvCxnSpPr>
          <p:cNvPr id="73" name="Straight Connector 72"/>
          <p:cNvCxnSpPr>
            <a:cxnSpLocks/>
          </p:cNvCxnSpPr>
          <p:nvPr/>
        </p:nvCxnSpPr>
        <p:spPr>
          <a:xfrm flipH="1">
            <a:off x="2493106" y="2248246"/>
            <a:ext cx="3173290" cy="2308760"/>
          </a:xfrm>
          <a:prstGeom prst="line">
            <a:avLst/>
          </a:prstGeom>
          <a:ln w="38100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7D2801-7DAB-45A5-B09E-5A1C8CBD508F}"/>
              </a:ext>
            </a:extLst>
          </p:cNvPr>
          <p:cNvCxnSpPr>
            <a:cxnSpLocks/>
          </p:cNvCxnSpPr>
          <p:nvPr/>
        </p:nvCxnSpPr>
        <p:spPr>
          <a:xfrm flipH="1">
            <a:off x="6268575" y="1627980"/>
            <a:ext cx="3764571" cy="534930"/>
          </a:xfrm>
          <a:prstGeom prst="line">
            <a:avLst/>
          </a:prstGeom>
          <a:ln w="38100">
            <a:solidFill>
              <a:srgbClr val="CC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F288114-8B52-4BB3-9D19-D37ABC578946}"/>
              </a:ext>
            </a:extLst>
          </p:cNvPr>
          <p:cNvSpPr txBox="1"/>
          <p:nvPr/>
        </p:nvSpPr>
        <p:spPr>
          <a:xfrm>
            <a:off x="2493106" y="3308681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250 km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D63E9F-12C8-4E81-9054-648BB41ECEEE}"/>
              </a:ext>
            </a:extLst>
          </p:cNvPr>
          <p:cNvSpPr txBox="1"/>
          <p:nvPr/>
        </p:nvSpPr>
        <p:spPr>
          <a:xfrm>
            <a:off x="7832916" y="1489586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250 km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4">
            <a:extLst>
              <a:ext uri="{FF2B5EF4-FFF2-40B4-BE49-F238E27FC236}">
                <a16:creationId xmlns:a16="http://schemas.microsoft.com/office/drawing/2014/main" id="{0060954E-E483-4D5C-8C8D-E3E5CDA3E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6800" y="1054161"/>
            <a:ext cx="4265927" cy="3817081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le 11"/>
          <p:cNvSpPr txBox="1">
            <a:spLocks/>
          </p:cNvSpPr>
          <p:nvPr/>
        </p:nvSpPr>
        <p:spPr>
          <a:xfrm>
            <a:off x="0" y="156701"/>
            <a:ext cx="7898673" cy="792162"/>
          </a:xfrm>
          <a:prstGeom prst="rect">
            <a:avLst/>
          </a:prstGeom>
          <a:noFill/>
        </p:spPr>
        <p:txBody>
          <a:bodyPr vert="horz" lIns="59436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distance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C:\Users\rmi001\AppData\Local\Microsoft\Windows\Temporary Internet Files\Content.Outlook\ZTDJ7V3H\20130109_142651.jpg">
            <a:extLst>
              <a:ext uri="{FF2B5EF4-FFF2-40B4-BE49-F238E27FC236}">
                <a16:creationId xmlns:a16="http://schemas.microsoft.com/office/drawing/2014/main" id="{1175DB0F-4579-46A3-9CFA-D3405443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725" y="3573374"/>
            <a:ext cx="4159502" cy="311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10" descr="radio on 41.JPG">
            <a:extLst>
              <a:ext uri="{FF2B5EF4-FFF2-40B4-BE49-F238E27FC236}">
                <a16:creationId xmlns:a16="http://schemas.microsoft.com/office/drawing/2014/main" id="{17D7ABE1-E214-4421-AE92-DE24AAAEE3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1152" y="2256812"/>
            <a:ext cx="1752599" cy="3119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7392F5B3-8897-4E8A-84C0-F4685AA1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44" y="1210809"/>
            <a:ext cx="3462014" cy="2605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77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Affordable, Reliable Wireless Connectivity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8825" cy="68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257" y="1601691"/>
            <a:ext cx="698229" cy="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0" y="161166"/>
            <a:ext cx="11251474" cy="792162"/>
          </a:xfrm>
        </p:spPr>
        <p:txBody>
          <a:bodyPr/>
          <a:lstStyle/>
          <a:p>
            <a:pPr eaLnBrk="1" hangingPunct="1"/>
            <a:r>
              <a:rPr lang="hr-H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Point to Multipoint – Connecting residential or business customers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Picture 4" descr="http://3.bp.blogspot.com/-ywQENOo-Hbs/UHEgG9dlEcI/AAAAAAAABnA/KeZitCThL3s/s1600/Mango_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4718" y="2769502"/>
            <a:ext cx="695811" cy="7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3.imimg.com/data3/MA/XU/FCP-6434083/images-tower-250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14" y="3206402"/>
            <a:ext cx="1709408" cy="30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6" descr="http://kclr96fm.com/media/2015/05/home-tre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6863" y="4939232"/>
            <a:ext cx="1320258" cy="7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http://img13.deviantart.net/a8e5/a/large/pixelart/pixelobjects/a_little_hous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005" y="5044367"/>
            <a:ext cx="649367" cy="7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t06.deviantart.net/q4P8VHzH7rKgaKtImHRD-kv85d8=/300x200/filters:fixed_height(100,100):origin()/pre01/b366/th/pre/f/2007/088/2/3/house_number_1_by_teezku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030" y="1751466"/>
            <a:ext cx="679401" cy="5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http://t06.deviantart.net/ZcnWwZf1v1RlHp6qEckIs25JAJQ=/300x200/filters:fixed_height(100,100):origin()/pre14/c910/th/pre/f/2007/093/1/5/house_number_4_by_teezku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856" y="1646829"/>
            <a:ext cx="605895" cy="5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769" y="1173016"/>
            <a:ext cx="580297" cy="6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://orig07.deviantart.net/e8e4/f/2009/276/4/f/isometric_house_by_ctlbrando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881" y="2067856"/>
            <a:ext cx="938105" cy="7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pixeljoint.com/files/icons/full/manor_farm_house_finishe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992" y="3657056"/>
            <a:ext cx="867726" cy="68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0" descr="http://bataniantreeservice.com/tre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399" y="3313581"/>
            <a:ext cx="787715" cy="5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5681" y="4248932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281" y="1196596"/>
            <a:ext cx="828858" cy="9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689" y="1718341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8" descr="http://www.dzzyn.com/wp-content/uploads/2015/01/20-Free-Tree-PNG-Images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287" y="1900871"/>
            <a:ext cx="974523" cy="7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595" y="2265431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/>
          <p:cNvCxnSpPr/>
          <p:nvPr/>
        </p:nvCxnSpPr>
        <p:spPr>
          <a:xfrm flipH="1">
            <a:off x="2286500" y="2210452"/>
            <a:ext cx="2298425" cy="916487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286499" y="2714969"/>
            <a:ext cx="6728382" cy="517105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2286498" y="2138324"/>
            <a:ext cx="3882012" cy="106807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 flipV="1">
            <a:off x="2331343" y="3281333"/>
            <a:ext cx="6845943" cy="51489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2286499" y="3296057"/>
            <a:ext cx="5876049" cy="192200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" name="Picture 16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180" y="2639277"/>
            <a:ext cx="978969" cy="14684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AC7CFB-B9B5-4A55-860B-0C4016CA3E8C}"/>
              </a:ext>
            </a:extLst>
          </p:cNvPr>
          <p:cNvSpPr/>
          <p:nvPr/>
        </p:nvSpPr>
        <p:spPr>
          <a:xfrm>
            <a:off x="189840" y="1739030"/>
            <a:ext cx="2330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Providing any type of service</a:t>
            </a:r>
          </a:p>
        </p:txBody>
      </p:sp>
    </p:spTree>
    <p:extLst>
      <p:ext uri="{BB962C8B-B14F-4D97-AF65-F5344CB8AC3E}">
        <p14:creationId xmlns:p14="http://schemas.microsoft.com/office/powerpoint/2010/main" val="18310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CC597BB-2045-4467-91D0-E13A0FA1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574" y="3423379"/>
            <a:ext cx="696209" cy="745688"/>
          </a:xfrm>
          <a:prstGeom prst="rect">
            <a:avLst/>
          </a:prstGeom>
        </p:spPr>
      </p:pic>
      <p:pic>
        <p:nvPicPr>
          <p:cNvPr id="40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257" y="1601691"/>
            <a:ext cx="698229" cy="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0" y="161166"/>
            <a:ext cx="11251474" cy="792162"/>
          </a:xfrm>
        </p:spPr>
        <p:txBody>
          <a:bodyPr/>
          <a:lstStyle/>
          <a:p>
            <a:pPr eaLnBrk="1" hangingPunct="1"/>
            <a:r>
              <a:rPr lang="hr-HR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to Multipoint – providing connectivity to any location</a:t>
            </a: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3.imimg.com/data3/MA/XU/FCP-6434083/images-tower-250x2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358" y="3930933"/>
            <a:ext cx="1112671" cy="20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t06.deviantart.net/q4P8VHzH7rKgaKtImHRD-kv85d8=/300x200/filters:fixed_height(100,100):origin()/pre01/b366/th/pre/f/2007/088/2/3/house_number_1_by_teezku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030" y="1751466"/>
            <a:ext cx="679401" cy="55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5769" y="1173016"/>
            <a:ext cx="580297" cy="6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cdn.sunlife.com/static/canada/nfac/2013/en/images/tre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281" y="1196596"/>
            <a:ext cx="828858" cy="9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gallery.yopriceville.com/downloadfullsize/send/32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1" y="1615178"/>
            <a:ext cx="609313" cy="7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8" descr="http://www.dzzyn.com/wp-content/uploads/2015/01/20-Free-Tree-PNG-Images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1723" y="1941579"/>
            <a:ext cx="974523" cy="72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/>
          <p:cNvCxnSpPr>
            <a:cxnSpLocks/>
          </p:cNvCxnSpPr>
          <p:nvPr/>
        </p:nvCxnSpPr>
        <p:spPr>
          <a:xfrm flipH="1">
            <a:off x="1922029" y="2210452"/>
            <a:ext cx="2662897" cy="135222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 flipH="1">
            <a:off x="1907102" y="2714969"/>
            <a:ext cx="7107779" cy="1079478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/>
          </p:cNvCxnSpPr>
          <p:nvPr/>
        </p:nvCxnSpPr>
        <p:spPr>
          <a:xfrm flipH="1">
            <a:off x="1907102" y="1963521"/>
            <a:ext cx="4952202" cy="1746395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cxnSpLocks/>
          </p:cNvCxnSpPr>
          <p:nvPr/>
        </p:nvCxnSpPr>
        <p:spPr>
          <a:xfrm flipH="1">
            <a:off x="1907102" y="3796223"/>
            <a:ext cx="7270185" cy="66643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/>
          </p:cNvCxnSpPr>
          <p:nvPr/>
        </p:nvCxnSpPr>
        <p:spPr>
          <a:xfrm flipH="1" flipV="1">
            <a:off x="1907102" y="3973327"/>
            <a:ext cx="6255447" cy="124473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1AC7CFB-B9B5-4A55-860B-0C4016CA3E8C}"/>
              </a:ext>
            </a:extLst>
          </p:cNvPr>
          <p:cNvSpPr/>
          <p:nvPr/>
        </p:nvSpPr>
        <p:spPr>
          <a:xfrm>
            <a:off x="-94290" y="2689958"/>
            <a:ext cx="2330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Providing any type of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4270-5105-423A-B639-927DB292BC76}"/>
              </a:ext>
            </a:extLst>
          </p:cNvPr>
          <p:cNvSpPr/>
          <p:nvPr/>
        </p:nvSpPr>
        <p:spPr>
          <a:xfrm>
            <a:off x="8730721" y="2169588"/>
            <a:ext cx="233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100 Mbps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806FD9-644B-4186-BF78-65ED8FA5143D}"/>
              </a:ext>
            </a:extLst>
          </p:cNvPr>
          <p:cNvSpPr/>
          <p:nvPr/>
        </p:nvSpPr>
        <p:spPr>
          <a:xfrm>
            <a:off x="4339502" y="1755393"/>
            <a:ext cx="233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50 Mbps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9A005-9D2B-4A61-9E62-26B86C128461}"/>
              </a:ext>
            </a:extLst>
          </p:cNvPr>
          <p:cNvSpPr/>
          <p:nvPr/>
        </p:nvSpPr>
        <p:spPr>
          <a:xfrm>
            <a:off x="6400592" y="1141692"/>
            <a:ext cx="233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80 Mbps</a:t>
            </a:r>
          </a:p>
        </p:txBody>
      </p:sp>
      <p:pic>
        <p:nvPicPr>
          <p:cNvPr id="36" name="Picture 2" descr="http://3.imimg.com/data3/MA/XU/FCP-6434083/images-tower-250x250.png">
            <a:extLst>
              <a:ext uri="{FF2B5EF4-FFF2-40B4-BE49-F238E27FC236}">
                <a16:creationId xmlns:a16="http://schemas.microsoft.com/office/drawing/2014/main" id="{54F2C224-207B-47EA-9FB9-0B56008A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917" y="2023639"/>
            <a:ext cx="479969" cy="8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vignette4.wikia.nocookie.net/sqmegapolis/images/5/53/Al_Soor_Office_Tower.png/revision/latest?cb=20150403160320">
            <a:extLst>
              <a:ext uri="{FF2B5EF4-FFF2-40B4-BE49-F238E27FC236}">
                <a16:creationId xmlns:a16="http://schemas.microsoft.com/office/drawing/2014/main" id="{B6E4F6A7-0AD8-4162-8B53-9BFE9E92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87108" y="991725"/>
            <a:ext cx="425832" cy="9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D6C7A2D-9E94-49D6-9D11-E19D5C38AB6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44" y="4996625"/>
            <a:ext cx="1495048" cy="11119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941BBB8-223E-4B17-9EB6-5BC9238F81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06" y="3273381"/>
            <a:ext cx="1495048" cy="11119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7C785F-2AF9-4CB8-A210-3C608C1E1331}"/>
              </a:ext>
            </a:extLst>
          </p:cNvPr>
          <p:cNvSpPr/>
          <p:nvPr/>
        </p:nvSpPr>
        <p:spPr>
          <a:xfrm>
            <a:off x="9029808" y="3070042"/>
            <a:ext cx="233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220 Mbps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C7B193-F680-4919-A26E-92C173FA6111}"/>
              </a:ext>
            </a:extLst>
          </p:cNvPr>
          <p:cNvSpPr/>
          <p:nvPr/>
        </p:nvSpPr>
        <p:spPr>
          <a:xfrm>
            <a:off x="8027149" y="4848725"/>
            <a:ext cx="2330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hr-HR" dirty="0">
                <a:latin typeface="Calibri" panose="020F0502020204030204" pitchFamily="34" charset="0"/>
                <a:cs typeface="Arial" panose="020B0604020202020204" pitchFamily="34" charset="0"/>
              </a:rPr>
              <a:t>100 Mbps</a:t>
            </a:r>
          </a:p>
        </p:txBody>
      </p:sp>
    </p:spTree>
    <p:extLst>
      <p:ext uri="{BB962C8B-B14F-4D97-AF65-F5344CB8AC3E}">
        <p14:creationId xmlns:p14="http://schemas.microsoft.com/office/powerpoint/2010/main" val="17561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2" grpId="0"/>
      <p:bldP spid="33" grpId="0"/>
      <p:bldP spid="2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Cambium">
      <a:dk1>
        <a:sysClr val="windowText" lastClr="000000"/>
      </a:dk1>
      <a:lt1>
        <a:sysClr val="window" lastClr="FFFFFF"/>
      </a:lt1>
      <a:dk2>
        <a:srgbClr val="003D79"/>
      </a:dk2>
      <a:lt2>
        <a:srgbClr val="E7E7E7"/>
      </a:lt2>
      <a:accent1>
        <a:srgbClr val="009ADD"/>
      </a:accent1>
      <a:accent2>
        <a:srgbClr val="DC5F13"/>
      </a:accent2>
      <a:accent3>
        <a:srgbClr val="7A9C49"/>
      </a:accent3>
      <a:accent4>
        <a:srgbClr val="D08900"/>
      </a:accent4>
      <a:accent5>
        <a:srgbClr val="904799"/>
      </a:accent5>
      <a:accent6>
        <a:srgbClr val="C5093B"/>
      </a:accent6>
      <a:hlink>
        <a:srgbClr val="009ADD"/>
      </a:hlink>
      <a:folHlink>
        <a:srgbClr val="008995"/>
      </a:folHlink>
    </a:clrScheme>
    <a:fontScheme name="Cambium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9C4BCC738314AA62D4D2521265035" ma:contentTypeVersion="5" ma:contentTypeDescription="Create a new document." ma:contentTypeScope="" ma:versionID="bb717454d87d1bfff856b2fc7ded34a3">
  <xsd:schema xmlns:xsd="http://www.w3.org/2001/XMLSchema" xmlns:xs="http://www.w3.org/2001/XMLSchema" xmlns:p="http://schemas.microsoft.com/office/2006/metadata/properties" xmlns:ns2="898d4634-fa75-480d-89a7-c1cc602c09aa" xmlns:ns3="http://schemas.microsoft.com/sharepoint/v4" targetNamespace="http://schemas.microsoft.com/office/2006/metadata/properties" ma:root="true" ma:fieldsID="cfba8b8b05eef817c90c79ff4e072d1a" ns2:_="" ns3:_="">
    <xsd:import namespace="898d4634-fa75-480d-89a7-c1cc602c09a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d4634-fa75-480d-89a7-c1cc602c09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98d4634-fa75-480d-89a7-c1cc602c09aa">6C5J56YAJ6DR-207819006-5122</_dlc_DocId>
    <_dlc_DocIdUrl xmlns="898d4634-fa75-480d-89a7-c1cc602c09aa">
      <Url>https://cambiumnetworks.sharepoint.com/sites/ApprovedMarketing/_layouts/15/DocIdRedir.aspx?ID=6C5J56YAJ6DR-207819006-5122</Url>
      <Description>6C5J56YAJ6DR-207819006-5122</Description>
    </_dlc_DocIdUr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1D96898A-AEA2-43BA-8A2F-09901C660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d4634-fa75-480d-89a7-c1cc602c09a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C37B7E-E34C-41D6-B4D7-4EEBDA25AD6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1A3C06A-ED25-4DAF-9351-A507EF3D07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BBA65C7-05B8-4138-8468-C79658BE688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98d4634-fa75-480d-89a7-c1cc602c09aa"/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9131</TotalTime>
  <Words>437</Words>
  <Application>Microsoft Office PowerPoint</Application>
  <PresentationFormat>Custom</PresentationFormat>
  <Paragraphs>128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Century Gothic (Headings)</vt:lpstr>
      <vt:lpstr>Courier New</vt:lpstr>
      <vt:lpstr>Gotham Medium</vt:lpstr>
      <vt:lpstr>Office Theme</vt:lpstr>
      <vt:lpstr>Cambium Networks  Wireless Fabric Cloud  Managed Intelligent Edge</vt:lpstr>
      <vt:lpstr>History</vt:lpstr>
      <vt:lpstr>PowerPoint Presentation</vt:lpstr>
      <vt:lpstr>PowerPoint Presentation</vt:lpstr>
      <vt:lpstr>PowerPoint Presentation</vt:lpstr>
      <vt:lpstr>PowerPoint Presentation</vt:lpstr>
      <vt:lpstr>Affordable, Reliable Wireless Connectivity</vt:lpstr>
      <vt:lpstr>Point to Multipoint – Connecting residential or business customers</vt:lpstr>
      <vt:lpstr>Point to Multipoint – providing connectivity to any location</vt:lpstr>
      <vt:lpstr>cnMedusa in the field</vt:lpstr>
      <vt:lpstr>Reliable CCTV backhaul</vt:lpstr>
      <vt:lpstr>Chicago police, video surveillance</vt:lpstr>
      <vt:lpstr>Budapest, Hungary</vt:lpstr>
      <vt:lpstr>Monitoring agriculture</vt:lpstr>
      <vt:lpstr>Mount Everest Base Camp – Hotspot for Climbers</vt:lpstr>
      <vt:lpstr>PowerPoint Presentation</vt:lpstr>
      <vt:lpstr>PowerPoint Presentation</vt:lpstr>
      <vt:lpstr>PowerPoint Presentation</vt:lpstr>
      <vt:lpstr>PowerPoint Presentation</vt:lpstr>
      <vt:lpstr>Multidisciplinary Deployments</vt:lpstr>
      <vt:lpstr>Torrelodones – Smart City</vt:lpstr>
      <vt:lpstr>Wi-Fi for schools</vt:lpstr>
      <vt:lpstr>cnPilot professional enterprise indoor WiFi solutions</vt:lpstr>
      <vt:lpstr>cnPilot professional enterprise outdoor WiFi solutions</vt:lpstr>
      <vt:lpstr>cnMaestro controller</vt:lpstr>
      <vt:lpstr>Sučelje cnMaestro kontrolera</vt:lpstr>
      <vt:lpstr>Turnkey solution</vt:lpstr>
      <vt:lpstr>Reboot InfoGamer, Zagreb – Croatia (2016, 2017, 2018, 2019)</vt:lpstr>
      <vt:lpstr>TEDx Zagreb, Croatia</vt:lpstr>
      <vt:lpstr>PowerPoint Presentation</vt:lpstr>
      <vt:lpstr>PowerPoint Presentation</vt:lpstr>
      <vt:lpstr>Application</vt:lpstr>
      <vt:lpstr>Application – narrow streets</vt:lpstr>
      <vt:lpstr>Application – narrow streets</vt:lpstr>
      <vt:lpstr>Zaton luxury apartments, Croatia</vt:lpstr>
      <vt:lpstr>Sports terrains</vt:lpstr>
      <vt:lpstr>Marina Preko, Croatia</vt:lpstr>
      <vt:lpstr>Liburnia public bus lines, Zadar - Croatia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</dc:creator>
  <cp:lastModifiedBy>Ivana Kljajić</cp:lastModifiedBy>
  <cp:revision>393</cp:revision>
  <dcterms:created xsi:type="dcterms:W3CDTF">2016-09-19T13:23:09Z</dcterms:created>
  <dcterms:modified xsi:type="dcterms:W3CDTF">2019-11-12T08:10:12Z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8308d4da-3dd8-4f59-a879-1dbc7b27b2f0</vt:lpwstr>
  </property>
  <property fmtid="{D5CDD505-2E9C-101B-9397-08002B2CF9AE}" pid="3" name="ContentTypeId">
    <vt:lpwstr>0x0101007749C4BCC738314AA62D4D2521265035</vt:lpwstr>
  </property>
</Properties>
</file>