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301" r:id="rId3"/>
    <p:sldId id="257" r:id="rId4"/>
    <p:sldId id="258" r:id="rId5"/>
    <p:sldId id="260" r:id="rId6"/>
    <p:sldId id="300" r:id="rId7"/>
    <p:sldId id="299" r:id="rId8"/>
    <p:sldId id="302" r:id="rId9"/>
    <p:sldId id="303" r:id="rId10"/>
  </p:sldIdLst>
  <p:sldSz cx="11188700" cy="10160000"/>
  <p:notesSz cx="6858000" cy="9144000"/>
  <p:embeddedFontLst>
    <p:embeddedFont>
      <p:font typeface="Gill Sans MT" panose="020B0502020104020203" pitchFamily="34" charset="-18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3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886" y="58"/>
      </p:cViewPr>
      <p:guideLst>
        <p:guide orient="horz" pos="3200"/>
        <p:guide pos="35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2163" y="1188592"/>
            <a:ext cx="6874877" cy="3765083"/>
          </a:xfrm>
        </p:spPr>
        <p:txBody>
          <a:bodyPr bIns="0" anchor="b">
            <a:normAutofit/>
          </a:bodyPr>
          <a:lstStyle>
            <a:lvl1pPr algn="l">
              <a:defRPr sz="6607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2163" y="5231416"/>
            <a:ext cx="6874877" cy="1448327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958" b="0" cap="all" baseline="0">
                <a:solidFill>
                  <a:schemeClr val="tx1"/>
                </a:solidFill>
              </a:defRPr>
            </a:lvl1pPr>
            <a:lvl2pPr marL="419572" indent="0" algn="ctr">
              <a:buNone/>
              <a:defRPr sz="1835"/>
            </a:lvl2pPr>
            <a:lvl3pPr marL="839145" indent="0" algn="ctr">
              <a:buNone/>
              <a:defRPr sz="1652"/>
            </a:lvl3pPr>
            <a:lvl4pPr marL="1258717" indent="0" algn="ctr">
              <a:buNone/>
              <a:defRPr sz="1468"/>
            </a:lvl4pPr>
            <a:lvl5pPr marL="1678290" indent="0" algn="ctr">
              <a:buNone/>
              <a:defRPr sz="1468"/>
            </a:lvl5pPr>
            <a:lvl6pPr marL="2097862" indent="0" algn="ctr">
              <a:buNone/>
              <a:defRPr sz="1468"/>
            </a:lvl6pPr>
            <a:lvl7pPr marL="2517435" indent="0" algn="ctr">
              <a:buNone/>
              <a:defRPr sz="1468"/>
            </a:lvl7pPr>
            <a:lvl8pPr marL="2937007" indent="0" algn="ctr">
              <a:buNone/>
              <a:defRPr sz="1468"/>
            </a:lvl8pPr>
            <a:lvl9pPr marL="3356580" indent="0" algn="ctr">
              <a:buNone/>
              <a:defRPr sz="1468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2163" y="487864"/>
            <a:ext cx="3776421" cy="458076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5519" y="1183664"/>
            <a:ext cx="981342" cy="746041"/>
          </a:xfrm>
        </p:spPr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32163" y="5227470"/>
            <a:ext cx="68748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6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766272" y="2736427"/>
            <a:ext cx="80407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3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64977" y="1183666"/>
            <a:ext cx="1349676" cy="690353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6272" y="1183666"/>
            <a:ext cx="6486479" cy="690353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8464976" y="1183666"/>
            <a:ext cx="0" cy="690353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71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766272" y="2736427"/>
            <a:ext cx="80407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272" y="2601674"/>
            <a:ext cx="6873026" cy="2796963"/>
          </a:xfrm>
        </p:spPr>
        <p:txBody>
          <a:bodyPr anchor="b">
            <a:normAutofit/>
          </a:bodyPr>
          <a:lstStyle>
            <a:lvl1pPr algn="l">
              <a:defRPr sz="3916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273" y="5638809"/>
            <a:ext cx="6873026" cy="1500636"/>
          </a:xfrm>
        </p:spPr>
        <p:txBody>
          <a:bodyPr tIns="91440">
            <a:normAutofit/>
          </a:bodyPr>
          <a:lstStyle>
            <a:lvl1pPr marL="0" indent="0" algn="l">
              <a:buNone/>
              <a:defRPr sz="2202">
                <a:solidFill>
                  <a:schemeClr val="tx1"/>
                </a:solidFill>
              </a:defRPr>
            </a:lvl1pPr>
            <a:lvl2pPr marL="419572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2pPr>
            <a:lvl3pPr marL="839145" indent="0">
              <a:buNone/>
              <a:defRPr sz="1652">
                <a:solidFill>
                  <a:schemeClr val="tx1">
                    <a:tint val="75000"/>
                  </a:schemeClr>
                </a:solidFill>
              </a:defRPr>
            </a:lvl3pPr>
            <a:lvl4pPr marL="1258717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4pPr>
            <a:lvl5pPr marL="1678290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5pPr>
            <a:lvl6pPr marL="2097862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6pPr>
            <a:lvl7pPr marL="2517435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7pPr>
            <a:lvl8pPr marL="2937007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8pPr>
            <a:lvl9pPr marL="3356580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66272" y="5637015"/>
            <a:ext cx="6873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5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272" y="1192430"/>
            <a:ext cx="8040768" cy="156934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6271" y="2983609"/>
            <a:ext cx="3824850" cy="50926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2457" y="2983610"/>
            <a:ext cx="3824583" cy="509268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766272" y="2736427"/>
            <a:ext cx="80407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766272" y="2736427"/>
            <a:ext cx="80407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271" y="1191355"/>
            <a:ext cx="8040770" cy="15649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272" y="2991927"/>
            <a:ext cx="3824722" cy="11880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92" b="0" cap="all" baseline="0">
                <a:solidFill>
                  <a:schemeClr val="accent1"/>
                </a:solidFill>
              </a:defRPr>
            </a:lvl1pPr>
            <a:lvl2pPr marL="419572" indent="0">
              <a:buNone/>
              <a:defRPr sz="1835" b="1"/>
            </a:lvl2pPr>
            <a:lvl3pPr marL="839145" indent="0">
              <a:buNone/>
              <a:defRPr sz="1652" b="1"/>
            </a:lvl3pPr>
            <a:lvl4pPr marL="1258717" indent="0">
              <a:buNone/>
              <a:defRPr sz="1468" b="1"/>
            </a:lvl4pPr>
            <a:lvl5pPr marL="1678290" indent="0">
              <a:buNone/>
              <a:defRPr sz="1468" b="1"/>
            </a:lvl5pPr>
            <a:lvl6pPr marL="2097862" indent="0">
              <a:buNone/>
              <a:defRPr sz="1468" b="1"/>
            </a:lvl6pPr>
            <a:lvl7pPr marL="2517435" indent="0">
              <a:buNone/>
              <a:defRPr sz="1468" b="1"/>
            </a:lvl7pPr>
            <a:lvl8pPr marL="2937007" indent="0">
              <a:buNone/>
              <a:defRPr sz="1468" b="1"/>
            </a:lvl8pPr>
            <a:lvl9pPr marL="3356580" indent="0">
              <a:buNone/>
              <a:defRPr sz="1468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6272" y="4184104"/>
            <a:ext cx="3824722" cy="391771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2457" y="2997044"/>
            <a:ext cx="3824583" cy="118849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92" b="0" cap="all" baseline="0">
                <a:solidFill>
                  <a:schemeClr val="accent1"/>
                </a:solidFill>
              </a:defRPr>
            </a:lvl1pPr>
            <a:lvl2pPr marL="419572" indent="0">
              <a:buNone/>
              <a:defRPr sz="1835" b="1"/>
            </a:lvl2pPr>
            <a:lvl3pPr marL="839145" indent="0">
              <a:buNone/>
              <a:defRPr sz="1652" b="1"/>
            </a:lvl3pPr>
            <a:lvl4pPr marL="1258717" indent="0">
              <a:buNone/>
              <a:defRPr sz="1468" b="1"/>
            </a:lvl4pPr>
            <a:lvl5pPr marL="1678290" indent="0">
              <a:buNone/>
              <a:defRPr sz="1468" b="1"/>
            </a:lvl5pPr>
            <a:lvl6pPr marL="2097862" indent="0">
              <a:buNone/>
              <a:defRPr sz="1468" b="1"/>
            </a:lvl6pPr>
            <a:lvl7pPr marL="2517435" indent="0">
              <a:buNone/>
              <a:defRPr sz="1468" b="1"/>
            </a:lvl7pPr>
            <a:lvl8pPr marL="2937007" indent="0">
              <a:buNone/>
              <a:defRPr sz="1468" b="1"/>
            </a:lvl8pPr>
            <a:lvl9pPr marL="3356580" indent="0">
              <a:buNone/>
              <a:defRPr sz="1468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2457" y="4179988"/>
            <a:ext cx="3824583" cy="390721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1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766272" y="2736427"/>
            <a:ext cx="80407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59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32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828" y="1183665"/>
            <a:ext cx="2968419" cy="3329062"/>
          </a:xfrm>
        </p:spPr>
        <p:txBody>
          <a:bodyPr anchor="b">
            <a:normAutofit/>
          </a:bodyPr>
          <a:lstStyle>
            <a:lvl1pPr algn="l">
              <a:defRPr sz="2937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839" y="1183665"/>
            <a:ext cx="4684201" cy="6901964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828" y="4748878"/>
            <a:ext cx="2970156" cy="3330639"/>
          </a:xfrm>
        </p:spPr>
        <p:txBody>
          <a:bodyPr>
            <a:normAutofit/>
          </a:bodyPr>
          <a:lstStyle>
            <a:lvl1pPr marL="0" indent="0" algn="l">
              <a:buNone/>
              <a:defRPr sz="1958"/>
            </a:lvl1pPr>
            <a:lvl2pPr marL="419572" indent="0">
              <a:buNone/>
              <a:defRPr sz="1285"/>
            </a:lvl2pPr>
            <a:lvl3pPr marL="839145" indent="0">
              <a:buNone/>
              <a:defRPr sz="1101"/>
            </a:lvl3pPr>
            <a:lvl4pPr marL="1258717" indent="0">
              <a:buNone/>
              <a:defRPr sz="918"/>
            </a:lvl4pPr>
            <a:lvl5pPr marL="1678290" indent="0">
              <a:buNone/>
              <a:defRPr sz="918"/>
            </a:lvl5pPr>
            <a:lvl6pPr marL="2097862" indent="0">
              <a:buNone/>
              <a:defRPr sz="918"/>
            </a:lvl6pPr>
            <a:lvl7pPr marL="2517435" indent="0">
              <a:buNone/>
              <a:defRPr sz="918"/>
            </a:lvl7pPr>
            <a:lvl8pPr marL="2937007" indent="0">
              <a:buNone/>
              <a:defRPr sz="918"/>
            </a:lvl8pPr>
            <a:lvl9pPr marL="3356580" indent="0">
              <a:buNone/>
              <a:defRPr sz="918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64139" y="4748876"/>
            <a:ext cx="29651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13775" y="714328"/>
            <a:ext cx="4296572" cy="762829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76" y="1673353"/>
            <a:ext cx="3970539" cy="2711976"/>
          </a:xfrm>
        </p:spPr>
        <p:txBody>
          <a:bodyPr anchor="b">
            <a:normAutofit/>
          </a:bodyPr>
          <a:lstStyle>
            <a:lvl1pPr>
              <a:defRPr sz="3916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01323" y="1663027"/>
            <a:ext cx="2734768" cy="572789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937"/>
            </a:lvl1pPr>
            <a:lvl2pPr marL="419572" indent="0">
              <a:buNone/>
              <a:defRPr sz="2570"/>
            </a:lvl2pPr>
            <a:lvl3pPr marL="839145" indent="0">
              <a:buNone/>
              <a:defRPr sz="2202"/>
            </a:lvl3pPr>
            <a:lvl4pPr marL="1258717" indent="0">
              <a:buNone/>
              <a:defRPr sz="1835"/>
            </a:lvl4pPr>
            <a:lvl5pPr marL="1678290" indent="0">
              <a:buNone/>
              <a:defRPr sz="1835"/>
            </a:lvl5pPr>
            <a:lvl6pPr marL="2097862" indent="0">
              <a:buNone/>
              <a:defRPr sz="1835"/>
            </a:lvl6pPr>
            <a:lvl7pPr marL="2517435" indent="0">
              <a:buNone/>
              <a:defRPr sz="1835"/>
            </a:lvl7pPr>
            <a:lvl8pPr marL="2937007" indent="0">
              <a:buNone/>
              <a:defRPr sz="1835"/>
            </a:lvl8pPr>
            <a:lvl9pPr marL="3356580" indent="0">
              <a:buNone/>
              <a:defRPr sz="183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6273" y="4660729"/>
            <a:ext cx="3964850" cy="2968507"/>
          </a:xfrm>
        </p:spPr>
        <p:txBody>
          <a:bodyPr>
            <a:normAutofit/>
          </a:bodyPr>
          <a:lstStyle>
            <a:lvl1pPr marL="0" indent="0" algn="l">
              <a:buNone/>
              <a:defRPr sz="2202"/>
            </a:lvl1pPr>
            <a:lvl2pPr marL="419572" indent="0">
              <a:buNone/>
              <a:defRPr sz="1285"/>
            </a:lvl2pPr>
            <a:lvl3pPr marL="839145" indent="0">
              <a:buNone/>
              <a:defRPr sz="1101"/>
            </a:lvl3pPr>
            <a:lvl4pPr marL="1258717" indent="0">
              <a:buNone/>
              <a:defRPr sz="918"/>
            </a:lvl4pPr>
            <a:lvl5pPr marL="1678290" indent="0">
              <a:buNone/>
              <a:defRPr sz="918"/>
            </a:lvl5pPr>
            <a:lvl6pPr marL="2097862" indent="0">
              <a:buNone/>
              <a:defRPr sz="918"/>
            </a:lvl6pPr>
            <a:lvl7pPr marL="2517435" indent="0">
              <a:buNone/>
              <a:defRPr sz="918"/>
            </a:lvl7pPr>
            <a:lvl8pPr marL="2937007" indent="0">
              <a:buNone/>
              <a:defRPr sz="918"/>
            </a:lvl8pPr>
            <a:lvl9pPr marL="3356580" indent="0">
              <a:buNone/>
              <a:defRPr sz="918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918" y="8103493"/>
            <a:ext cx="3979697" cy="474256"/>
          </a:xfrm>
        </p:spPr>
        <p:txBody>
          <a:bodyPr/>
          <a:lstStyle>
            <a:lvl1pPr algn="l">
              <a:defRPr/>
            </a:lvl1pPr>
          </a:lstStyle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58978" y="472062"/>
            <a:ext cx="3978636" cy="475453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63568" y="4657193"/>
            <a:ext cx="396696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86273"/>
            <a:ext cx="11188700" cy="604373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9030005"/>
            <a:ext cx="11188701" cy="114774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9038707"/>
            <a:ext cx="111887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6272" y="1191882"/>
            <a:ext cx="8040768" cy="15544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272" y="2986272"/>
            <a:ext cx="8040768" cy="511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9172" y="489438"/>
            <a:ext cx="2897868" cy="458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7CFFF-5738-491B-A734-F9BBF810DD14}" type="datetimeFigureOut">
              <a:rPr lang="sr-Latn-CS" smtClean="0"/>
              <a:pPr/>
              <a:t>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6272" y="487864"/>
            <a:ext cx="4936052" cy="458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6786" y="1183664"/>
            <a:ext cx="973684" cy="74604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426">
                <a:solidFill>
                  <a:schemeClr val="accent1"/>
                </a:solidFill>
              </a:defRPr>
            </a:lvl1pPr>
          </a:lstStyle>
          <a:p>
            <a:fld id="{7F0C9933-B2D0-42D4-B8CD-DDB369D686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8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39145" rtl="0" eaLnBrk="1" latinLnBrk="0" hangingPunct="1">
        <a:lnSpc>
          <a:spcPct val="90000"/>
        </a:lnSpc>
        <a:spcBef>
          <a:spcPct val="0"/>
        </a:spcBef>
        <a:buNone/>
        <a:defRPr sz="3916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9715" indent="-279715" algn="l" defTabSz="839145" rtl="0" eaLnBrk="1" latinLnBrk="0" hangingPunct="1">
        <a:lnSpc>
          <a:spcPct val="120000"/>
        </a:lnSpc>
        <a:spcBef>
          <a:spcPts val="1224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4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39145" indent="-279715" algn="l" defTabSz="839145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5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98575" indent="-279715" algn="l" defTabSz="839145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5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58005" indent="-279715" algn="l" defTabSz="839145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1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517435" indent="-279715" algn="l" defTabSz="839145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6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76865" indent="-279715" algn="l" defTabSz="1118860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68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636294" indent="-279715" algn="l" defTabSz="1118860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68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95724" indent="-279715" algn="l" defTabSz="1118860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6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755154" indent="-279715" algn="l" defTabSz="1118860" rtl="0" eaLnBrk="1" latinLnBrk="0" hangingPunct="1">
        <a:lnSpc>
          <a:spcPct val="120000"/>
        </a:lnSpc>
        <a:spcBef>
          <a:spcPts val="61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68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1pPr>
      <a:lvl2pPr marL="419572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2pPr>
      <a:lvl3pPr marL="839145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3pPr>
      <a:lvl4pPr marL="1258717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4pPr>
      <a:lvl5pPr marL="1678290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5pPr>
      <a:lvl6pPr marL="2097862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6pPr>
      <a:lvl7pPr marL="2517435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7pPr>
      <a:lvl8pPr marL="2937007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8pPr>
      <a:lvl9pPr marL="3356580" algn="l" defTabSz="839145" rtl="0" eaLnBrk="1" latinLnBrk="0" hangingPunct="1">
        <a:defRPr sz="16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uite.smart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OfficePNG(4)(3)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958378" y="-11532"/>
            <a:ext cx="13342104" cy="10171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Slide_half-white-lef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31"/>
            <a:ext cx="11188700" cy="53510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SLS_set_pms-tints-rev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1559" y="409366"/>
            <a:ext cx="3453531" cy="3118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Logo_SMART Learning Suite wordmark - gray_ENG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778009" y="3977211"/>
            <a:ext cx="11643322" cy="1556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5594350" y="5908052"/>
            <a:ext cx="62611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/>
              <a:t>Ana </a:t>
            </a:r>
            <a:r>
              <a:rPr lang="hr-HR" sz="3000" dirty="0" err="1"/>
              <a:t>Poropat</a:t>
            </a:r>
            <a:r>
              <a:rPr lang="hr-HR" sz="3000" dirty="0"/>
              <a:t> Janković</a:t>
            </a:r>
          </a:p>
          <a:p>
            <a:r>
              <a:rPr lang="hr-HR" sz="3000" dirty="0" err="1"/>
              <a:t>prof</a:t>
            </a:r>
            <a:r>
              <a:rPr lang="hr-HR" sz="3000" dirty="0"/>
              <a:t>. prirode i biologije</a:t>
            </a:r>
          </a:p>
          <a:p>
            <a:r>
              <a:rPr lang="hr-HR" sz="3000" dirty="0"/>
              <a:t>OŠ “Drago </a:t>
            </a:r>
            <a:r>
              <a:rPr lang="hr-HR" sz="3000" dirty="0" err="1"/>
              <a:t>Gervais</a:t>
            </a:r>
            <a:r>
              <a:rPr lang="hr-HR" sz="3000" dirty="0"/>
              <a:t>” </a:t>
            </a:r>
            <a:r>
              <a:rPr lang="hr-HR" sz="3000" dirty="0" err="1"/>
              <a:t>Brešca</a:t>
            </a:r>
            <a:endParaRPr lang="hr-HR" sz="3000" dirty="0"/>
          </a:p>
          <a:p>
            <a:r>
              <a:rPr lang="hr-HR" sz="3000" dirty="0"/>
              <a:t>OŠ Klana</a:t>
            </a:r>
          </a:p>
          <a:p>
            <a:r>
              <a:rPr lang="hr-HR" sz="3000" dirty="0"/>
              <a:t>ana.poropat-jankovic@skole.hr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D79BD-7B77-46AD-855F-5C27CF9F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SMART </a:t>
            </a:r>
            <a:r>
              <a:rPr lang="hr-HR" dirty="0" err="1"/>
              <a:t>Learning</a:t>
            </a:r>
            <a:r>
              <a:rPr lang="hr-HR" dirty="0"/>
              <a:t> Suite Online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0AC4FC-AC23-48A8-9FA7-9A154A5E8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Učitelj: </a:t>
            </a:r>
            <a:r>
              <a:rPr lang="hr-HR" dirty="0">
                <a:hlinkClick r:id="rId2"/>
              </a:rPr>
              <a:t>https://suite.smarttech.com</a:t>
            </a:r>
            <a:endParaRPr lang="hr-HR" dirty="0"/>
          </a:p>
          <a:p>
            <a:r>
              <a:rPr lang="hr-HR" dirty="0"/>
              <a:t>             Prijava sa e-mail adresom (</a:t>
            </a:r>
            <a:r>
              <a:rPr lang="hr-HR" dirty="0" err="1"/>
              <a:t>gmail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Učenik: hellosmart.com</a:t>
            </a:r>
          </a:p>
          <a:p>
            <a:pPr marL="0" indent="0">
              <a:buNone/>
            </a:pPr>
            <a:r>
              <a:rPr lang="hr-HR" dirty="0"/>
              <a:t>                   Prijava: kao gost (</a:t>
            </a:r>
            <a:r>
              <a:rPr lang="hr-HR" dirty="0" err="1"/>
              <a:t>Join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class</a:t>
            </a:r>
            <a:r>
              <a:rPr lang="hr-HR" dirty="0"/>
              <a:t> as a </a:t>
            </a:r>
            <a:r>
              <a:rPr lang="hr-HR" dirty="0" err="1"/>
              <a:t>guest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dirty="0"/>
              <a:t>                   Upisati ID (broj koji daje učitelj)</a:t>
            </a:r>
          </a:p>
          <a:p>
            <a:pPr marL="0" indent="0">
              <a:buNone/>
            </a:pPr>
            <a:r>
              <a:rPr lang="hr-HR" dirty="0"/>
              <a:t>                   Upisati svoje ime</a:t>
            </a:r>
          </a:p>
          <a:p>
            <a:pPr marL="0" indent="0">
              <a:buNone/>
            </a:pPr>
            <a:r>
              <a:rPr lang="hr-HR" dirty="0"/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209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half-white-lef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31463" y="-23064"/>
            <a:ext cx="11188700" cy="587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2447528" y="-80726"/>
            <a:ext cx="5099109" cy="3629115"/>
            <a:chOff x="2222500" y="-88900"/>
            <a:chExt cx="4630292" cy="3996563"/>
          </a:xfrm>
        </p:grpSpPr>
        <p:pic>
          <p:nvPicPr>
            <p:cNvPr id="3" name="Picture 2" descr="clipboard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-88900"/>
              <a:ext cx="4537964" cy="399656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Oval 3"/>
            <p:cNvSpPr/>
            <p:nvPr/>
          </p:nvSpPr>
          <p:spPr>
            <a:xfrm>
              <a:off x="6416420" y="53847"/>
              <a:ext cx="436372" cy="436372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87497" y="225572"/>
            <a:ext cx="1631311" cy="1345133"/>
            <a:chOff x="5164582" y="248411"/>
            <a:chExt cx="1481327" cy="1481328"/>
          </a:xfrm>
        </p:grpSpPr>
        <p:sp>
          <p:nvSpPr>
            <p:cNvPr id="6" name="Oval 5"/>
            <p:cNvSpPr/>
            <p:nvPr/>
          </p:nvSpPr>
          <p:spPr>
            <a:xfrm>
              <a:off x="5164582" y="248411"/>
              <a:ext cx="1481327" cy="1481328"/>
            </a:xfrm>
            <a:prstGeom prst="ellipse">
              <a:avLst/>
            </a:prstGeom>
            <a:solidFill>
              <a:srgbClr val="81BE41"/>
            </a:solidFill>
            <a:ln w="38100" cap="flat" cmpd="sng" algn="ctr">
              <a:solidFill>
                <a:srgbClr val="81BE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07000" y="698500"/>
              <a:ext cx="1408557" cy="55924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hr-HR" sz="900">
                  <a:solidFill>
                    <a:srgbClr val="FFFFFF"/>
                  </a:solidFill>
                  <a:latin typeface="Sansation Light - 12"/>
                </a:rPr>
                <a:t>Program uporablja več kot </a:t>
              </a:r>
              <a:r>
                <a:rPr lang="hr-HR" sz="900" b="1">
                  <a:solidFill>
                    <a:srgbClr val="FFFFFF"/>
                  </a:solidFill>
                  <a:latin typeface="Sansation Light - 12"/>
                </a:rPr>
                <a:t>25 milijonov</a:t>
              </a:r>
              <a:r>
                <a:rPr lang="hr-HR" sz="900">
                  <a:solidFill>
                    <a:srgbClr val="FFFFFF"/>
                  </a:solidFill>
                  <a:latin typeface="Sansation Light - 12"/>
                </a:rPr>
                <a:t> učiteljev in učencev</a:t>
              </a:r>
            </a:p>
          </p:txBody>
        </p:sp>
      </p:grpSp>
      <p:pic>
        <p:nvPicPr>
          <p:cNvPr id="9" name="Picture 8" descr="SMART Notebook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84" y="7580330"/>
            <a:ext cx="2993257" cy="1357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SMART Learning Suite Online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51540" y="7651768"/>
            <a:ext cx="3148919" cy="1438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 descr="Image_Monster - Blue_ENG 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96702" y="1207206"/>
            <a:ext cx="2728364" cy="22497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TextBox 11"/>
          <p:cNvSpPr txBox="1"/>
          <p:nvPr/>
        </p:nvSpPr>
        <p:spPr>
          <a:xfrm>
            <a:off x="1146842" y="3229058"/>
            <a:ext cx="9594310" cy="42473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r-HR" sz="2700" b="1" dirty="0">
                <a:solidFill>
                  <a:srgbClr val="000000"/>
                </a:solidFill>
                <a:latin typeface="Arial - 36"/>
              </a:rPr>
              <a:t>     </a:t>
            </a:r>
            <a:r>
              <a:rPr lang="hr-HR" sz="3000" b="1" dirty="0">
                <a:latin typeface="Arial - 36"/>
              </a:rPr>
              <a:t>SMART </a:t>
            </a:r>
            <a:r>
              <a:rPr lang="hr-HR" sz="3000" b="1" dirty="0" err="1">
                <a:latin typeface="Arial - 36"/>
              </a:rPr>
              <a:t>Learning</a:t>
            </a:r>
            <a:r>
              <a:rPr lang="hr-HR" sz="3000" b="1" dirty="0">
                <a:latin typeface="Arial - 36"/>
              </a:rPr>
              <a:t> Suite</a:t>
            </a:r>
          </a:p>
          <a:p>
            <a:endParaRPr lang="hr-HR" sz="3000" b="1" dirty="0">
              <a:solidFill>
                <a:srgbClr val="000000"/>
              </a:solidFill>
              <a:latin typeface="Arial - 36"/>
            </a:endParaRPr>
          </a:p>
          <a:p>
            <a:r>
              <a:rPr lang="hr-HR" sz="3000" b="1" dirty="0">
                <a:solidFill>
                  <a:srgbClr val="FF0000"/>
                </a:solidFill>
                <a:latin typeface="Arial - 36"/>
              </a:rPr>
              <a:t>Prednost: Jednostavna pretvorba</a:t>
            </a:r>
            <a:r>
              <a:rPr lang="hr-HR" sz="3000" dirty="0">
                <a:solidFill>
                  <a:srgbClr val="FF0000"/>
                </a:solidFill>
                <a:latin typeface="Arial - 20"/>
              </a:rPr>
              <a:t> statičnog sadržaja u najbolje interaktivno iskustvo:</a:t>
            </a:r>
          </a:p>
          <a:p>
            <a:endParaRPr lang="hr-HR" sz="3000" dirty="0">
              <a:solidFill>
                <a:srgbClr val="800080"/>
              </a:solidFill>
              <a:latin typeface="Arial - 20"/>
            </a:endParaRPr>
          </a:p>
          <a:p>
            <a:r>
              <a:rPr lang="hr-HR" sz="3000" dirty="0">
                <a:latin typeface="Arial - 20"/>
              </a:rPr>
              <a:t>-interakcija s uređajima učenika</a:t>
            </a:r>
          </a:p>
          <a:p>
            <a:r>
              <a:rPr lang="hr-HR" sz="3000" dirty="0">
                <a:latin typeface="Arial - 20"/>
              </a:rPr>
              <a:t>-</a:t>
            </a:r>
            <a:r>
              <a:rPr lang="hr-HR" sz="3000" dirty="0" err="1">
                <a:latin typeface="Arial - 20"/>
              </a:rPr>
              <a:t>igrifikacija</a:t>
            </a:r>
            <a:endParaRPr lang="hr-HR" sz="3000" dirty="0">
              <a:latin typeface="Arial - 20"/>
            </a:endParaRPr>
          </a:p>
          <a:p>
            <a:r>
              <a:rPr lang="hr-HR" sz="3000" dirty="0">
                <a:latin typeface="Arial - 20"/>
              </a:rPr>
              <a:t>-uvid u učenje</a:t>
            </a:r>
          </a:p>
          <a:p>
            <a:r>
              <a:rPr lang="hr-HR" sz="3000" dirty="0">
                <a:latin typeface="Arial - 20"/>
              </a:rPr>
              <a:t>-ušteda vremena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half-white-lef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8643271" y="-1651663"/>
            <a:ext cx="11188700" cy="587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SMART Notebook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60" y="1342941"/>
            <a:ext cx="2993257" cy="1357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SMART Learning Suite Online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89162" y="1342942"/>
            <a:ext cx="3148919" cy="1438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Group 6"/>
          <p:cNvGrpSpPr/>
          <p:nvPr/>
        </p:nvGrpSpPr>
        <p:grpSpPr>
          <a:xfrm>
            <a:off x="13987" y="3471691"/>
            <a:ext cx="11160729" cy="6688310"/>
            <a:chOff x="12700" y="3823199"/>
            <a:chExt cx="10134601" cy="2559051"/>
          </a:xfrm>
        </p:grpSpPr>
        <p:sp>
          <p:nvSpPr>
            <p:cNvPr id="5" name="Freeform 4"/>
            <p:cNvSpPr/>
            <p:nvPr/>
          </p:nvSpPr>
          <p:spPr>
            <a:xfrm>
              <a:off x="12700" y="3823199"/>
              <a:ext cx="5029201" cy="2559051"/>
            </a:xfrm>
            <a:custGeom>
              <a:avLst/>
              <a:gdLst/>
              <a:ahLst/>
              <a:cxnLst/>
              <a:rect l="0" t="0" r="0" b="0"/>
              <a:pathLst>
                <a:path w="5029201" h="2559051">
                  <a:moveTo>
                    <a:pt x="0" y="0"/>
                  </a:moveTo>
                  <a:lnTo>
                    <a:pt x="5029200" y="0"/>
                  </a:lnTo>
                  <a:lnTo>
                    <a:pt x="5029200" y="2559050"/>
                  </a:lnTo>
                  <a:lnTo>
                    <a:pt x="0" y="2559050"/>
                  </a:lnTo>
                  <a:close/>
                </a:path>
              </a:pathLst>
            </a:custGeom>
            <a:solidFill>
              <a:srgbClr val="80C741"/>
            </a:solidFill>
            <a:ln w="38100" cap="flat" cmpd="sng" algn="ctr">
              <a:solidFill>
                <a:srgbClr val="80C7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41900" y="3823199"/>
              <a:ext cx="5105401" cy="2559051"/>
            </a:xfrm>
            <a:custGeom>
              <a:avLst/>
              <a:gdLst/>
              <a:ahLst/>
              <a:cxnLst/>
              <a:rect l="0" t="0" r="0" b="0"/>
              <a:pathLst>
                <a:path w="5105401" h="2559051">
                  <a:moveTo>
                    <a:pt x="0" y="0"/>
                  </a:moveTo>
                  <a:lnTo>
                    <a:pt x="5105400" y="0"/>
                  </a:lnTo>
                  <a:lnTo>
                    <a:pt x="5105400" y="2559050"/>
                  </a:lnTo>
                  <a:lnTo>
                    <a:pt x="0" y="2559050"/>
                  </a:lnTo>
                  <a:close/>
                </a:path>
              </a:pathLst>
            </a:custGeom>
            <a:solidFill>
              <a:srgbClr val="00BFE7"/>
            </a:solidFill>
            <a:ln w="38100" cap="flat" cmpd="sng" algn="ctr">
              <a:solidFill>
                <a:srgbClr val="00BFE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8" name="Picture 7" descr="Image_Monster - LeeLo _ENG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95028" y="552169"/>
            <a:ext cx="3799263" cy="3132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 descr="Image_Monster - Cristal _ENG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12830" y="938735"/>
            <a:ext cx="3330456" cy="2746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 descr="Image_Monster - Mrs Ice Box_ENG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-531464" y="1055555"/>
            <a:ext cx="3076893" cy="2537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5515679" y="3458252"/>
            <a:ext cx="5673021" cy="70173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hr-HR" sz="3000" b="1" dirty="0">
                <a:solidFill>
                  <a:srgbClr val="8B0000"/>
                </a:solidFill>
                <a:latin typeface="Calibri - 14"/>
              </a:rPr>
              <a:t>SMART </a:t>
            </a:r>
            <a:r>
              <a:rPr lang="hr-HR" sz="3000" b="1" dirty="0" err="1">
                <a:solidFill>
                  <a:srgbClr val="8B0000"/>
                </a:solidFill>
                <a:latin typeface="Calibri - 14"/>
              </a:rPr>
              <a:t>Learning</a:t>
            </a:r>
            <a:r>
              <a:rPr lang="hr-HR" sz="3000" b="1" dirty="0">
                <a:solidFill>
                  <a:srgbClr val="8B0000"/>
                </a:solidFill>
                <a:latin typeface="Calibri - 14"/>
              </a:rPr>
              <a:t> Suite </a:t>
            </a:r>
            <a:r>
              <a:rPr lang="hr-HR" sz="3000" b="1" dirty="0" err="1">
                <a:solidFill>
                  <a:srgbClr val="8B0000"/>
                </a:solidFill>
                <a:latin typeface="Calibri - 14"/>
              </a:rPr>
              <a:t>Online</a:t>
            </a:r>
            <a:r>
              <a:rPr lang="hr-HR" sz="3000" b="1" dirty="0">
                <a:solidFill>
                  <a:srgbClr val="FFAD5B"/>
                </a:solidFill>
                <a:latin typeface="Calibri - 14"/>
              </a:rPr>
              <a:t> </a:t>
            </a:r>
            <a:r>
              <a:rPr lang="hr-HR" sz="3000" b="1" dirty="0">
                <a:solidFill>
                  <a:srgbClr val="00008B"/>
                </a:solidFill>
                <a:latin typeface="Calibri - 14"/>
              </a:rPr>
              <a:t>omogućuje dodavanje i pohranu aktivnosti koje su temeljene na suradnji i igri, stvaranje zajedničkih učeničkih radionica, SMART </a:t>
            </a:r>
            <a:r>
              <a:rPr lang="hr-HR" sz="3000" b="1" dirty="0" err="1">
                <a:solidFill>
                  <a:srgbClr val="00008B"/>
                </a:solidFill>
                <a:latin typeface="Calibri - 14"/>
              </a:rPr>
              <a:t>Notebook</a:t>
            </a:r>
            <a:r>
              <a:rPr lang="hr-HR" sz="3000" b="1" dirty="0">
                <a:solidFill>
                  <a:srgbClr val="00008B"/>
                </a:solidFill>
                <a:latin typeface="Calibri - 14"/>
              </a:rPr>
              <a:t>®, PDF i PowerPoint® datoteka koje se mogu lako pohraniti u internetskoj knjižnici i dijeliti s učenicima.</a:t>
            </a:r>
            <a:endParaRPr lang="hr-HR" sz="3000" b="1" dirty="0">
              <a:solidFill>
                <a:srgbClr val="00008B"/>
              </a:solidFill>
              <a:latin typeface="Calibri - 12"/>
            </a:endParaRPr>
          </a:p>
          <a:p>
            <a:r>
              <a:rPr lang="hr-HR" sz="3000" b="1" dirty="0">
                <a:solidFill>
                  <a:srgbClr val="00008B"/>
                </a:solidFill>
                <a:latin typeface="Calibri - 12"/>
              </a:rPr>
              <a:t>-</a:t>
            </a:r>
            <a:r>
              <a:rPr lang="hr-HR" sz="3000" b="1" dirty="0">
                <a:solidFill>
                  <a:srgbClr val="00008A"/>
                </a:solidFill>
                <a:latin typeface="Calibri - 14"/>
              </a:rPr>
              <a:t> </a:t>
            </a:r>
            <a:r>
              <a:rPr lang="hr-HR" sz="3000" b="1" dirty="0" err="1">
                <a:solidFill>
                  <a:srgbClr val="00008A"/>
                </a:solidFill>
                <a:latin typeface="Calibri - 14"/>
              </a:rPr>
              <a:t>Desktop</a:t>
            </a:r>
            <a:r>
              <a:rPr lang="hr-HR" sz="3000" b="1" dirty="0">
                <a:solidFill>
                  <a:srgbClr val="00008A"/>
                </a:solidFill>
                <a:latin typeface="Calibri - 14"/>
              </a:rPr>
              <a:t> verzija, Mac i Windows, </a:t>
            </a:r>
            <a:r>
              <a:rPr lang="hr-HR" sz="3000" b="1" dirty="0" err="1">
                <a:solidFill>
                  <a:srgbClr val="00008A"/>
                </a:solidFill>
                <a:latin typeface="Calibri - 14"/>
              </a:rPr>
              <a:t>Online</a:t>
            </a:r>
            <a:r>
              <a:rPr lang="hr-HR" sz="3000" b="1" dirty="0">
                <a:solidFill>
                  <a:srgbClr val="00008A"/>
                </a:solidFill>
                <a:latin typeface="Calibri - 14"/>
              </a:rPr>
              <a:t> verzija</a:t>
            </a:r>
          </a:p>
          <a:p>
            <a:r>
              <a:rPr lang="pl-PL" sz="3000" b="1" dirty="0">
                <a:solidFill>
                  <a:srgbClr val="00008A"/>
                </a:solidFill>
                <a:latin typeface="Calibri - 14"/>
              </a:rPr>
              <a:t>- Bilo </a:t>
            </a:r>
            <a:r>
              <a:rPr lang="pl-PL" sz="3000" b="1" dirty="0" err="1">
                <a:solidFill>
                  <a:srgbClr val="00008A"/>
                </a:solidFill>
                <a:latin typeface="Calibri - 14"/>
              </a:rPr>
              <a:t>gdje</a:t>
            </a:r>
            <a:r>
              <a:rPr lang="pl-PL" sz="3000" b="1" dirty="0">
                <a:solidFill>
                  <a:srgbClr val="00008A"/>
                </a:solidFill>
                <a:latin typeface="Calibri - 14"/>
              </a:rPr>
              <a:t> na bilo </a:t>
            </a:r>
            <a:r>
              <a:rPr lang="pl-PL" sz="3000" b="1" dirty="0" err="1">
                <a:solidFill>
                  <a:srgbClr val="00008A"/>
                </a:solidFill>
                <a:latin typeface="Calibri - 14"/>
              </a:rPr>
              <a:t>kojem</a:t>
            </a:r>
            <a:r>
              <a:rPr lang="pl-PL" sz="3000" b="1" dirty="0">
                <a:solidFill>
                  <a:srgbClr val="00008A"/>
                </a:solidFill>
                <a:latin typeface="Calibri - 14"/>
              </a:rPr>
              <a:t> </a:t>
            </a:r>
            <a:r>
              <a:rPr lang="pl-PL" sz="3000" b="1" dirty="0" err="1">
                <a:solidFill>
                  <a:srgbClr val="00008A"/>
                </a:solidFill>
                <a:latin typeface="Calibri - 14"/>
              </a:rPr>
              <a:t>uređaju</a:t>
            </a:r>
            <a:endParaRPr lang="hr-HR" sz="3000" b="1" dirty="0">
              <a:solidFill>
                <a:srgbClr val="00008A"/>
              </a:solidFill>
              <a:latin typeface="Calibri - 14"/>
            </a:endParaRPr>
          </a:p>
        </p:txBody>
      </p:sp>
      <p:pic>
        <p:nvPicPr>
          <p:cNvPr id="12" name="Picture 11" descr="Slide_half-white-left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97175" y="1391378"/>
            <a:ext cx="5594350" cy="2936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TextBox 12"/>
          <p:cNvSpPr txBox="1"/>
          <p:nvPr/>
        </p:nvSpPr>
        <p:spPr>
          <a:xfrm>
            <a:off x="1118870" y="344496"/>
            <a:ext cx="882851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3000" b="1" dirty="0">
                <a:solidFill>
                  <a:srgbClr val="388E8E"/>
                </a:solidFill>
                <a:latin typeface="Arial - 26"/>
              </a:rPr>
              <a:t>Sve funkcionalnosti u jednom softverskom paketu!</a:t>
            </a:r>
            <a:endParaRPr lang="hr-HR" sz="3000" b="1" dirty="0">
              <a:solidFill>
                <a:srgbClr val="388E8E"/>
              </a:solidFill>
              <a:latin typeface="Arial - 26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44" y="3748014"/>
            <a:ext cx="5118830" cy="42473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3000" b="1" dirty="0">
                <a:solidFill>
                  <a:srgbClr val="FFFFFF"/>
                </a:solidFill>
                <a:latin typeface="Calibri - 18"/>
              </a:rPr>
              <a:t>Softver SMART </a:t>
            </a:r>
            <a:r>
              <a:rPr lang="hr-HR" sz="3000" b="1" dirty="0" err="1">
                <a:solidFill>
                  <a:srgbClr val="FFFFFF"/>
                </a:solidFill>
                <a:latin typeface="Calibri - 18"/>
              </a:rPr>
              <a:t>Notebook</a:t>
            </a:r>
            <a:r>
              <a:rPr lang="hr-HR" sz="3000" b="1" dirty="0">
                <a:solidFill>
                  <a:srgbClr val="FFFFFF"/>
                </a:solidFill>
                <a:latin typeface="Calibri - 18"/>
              </a:rPr>
              <a:t>®</a:t>
            </a:r>
            <a:r>
              <a:rPr lang="hr-HR" sz="3000" b="1" dirty="0">
                <a:solidFill>
                  <a:srgbClr val="800080"/>
                </a:solidFill>
                <a:latin typeface="Calibri - 18"/>
              </a:rPr>
              <a:t> uključuje niz </a:t>
            </a:r>
            <a:r>
              <a:rPr lang="vi-VN" sz="3000" b="1" dirty="0">
                <a:solidFill>
                  <a:srgbClr val="800080"/>
                </a:solidFill>
                <a:latin typeface="Calibri - 18"/>
              </a:rPr>
              <a:t>prilagođenih alata za određene predmete (matematički alati, integrirana GeoGebra), tražilice Youtube® i Bing, galerija slika, unaprijed pripremljene aktivnosti temeljene na igri</a:t>
            </a:r>
            <a:r>
              <a:rPr lang="hr-HR" sz="3000" b="1" dirty="0">
                <a:solidFill>
                  <a:srgbClr val="800080"/>
                </a:solidFill>
                <a:latin typeface="Calibri - 18"/>
              </a:rPr>
              <a:t>…</a:t>
            </a:r>
            <a:endParaRPr lang="vi-VN" sz="3000" b="1" dirty="0">
              <a:solidFill>
                <a:srgbClr val="800080"/>
              </a:solidFill>
              <a:latin typeface="Calibri - 14"/>
            </a:endParaRPr>
          </a:p>
          <a:p>
            <a:r>
              <a:rPr lang="hr-HR" sz="3000" b="1" dirty="0">
                <a:solidFill>
                  <a:srgbClr val="800080"/>
                </a:solidFill>
                <a:latin typeface="Calibri - 14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188700" cy="9723470"/>
            <a:chOff x="0" y="-40894"/>
            <a:chExt cx="10160000" cy="6466713"/>
          </a:xfrm>
        </p:grpSpPr>
        <p:pic>
          <p:nvPicPr>
            <p:cNvPr id="2" name="Picture 1" descr="Slide_half-white-left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0894"/>
              <a:ext cx="10160000" cy="64667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Freeform 2"/>
            <p:cNvSpPr/>
            <p:nvPr/>
          </p:nvSpPr>
          <p:spPr>
            <a:xfrm rot="2741400">
              <a:off x="3417576" y="2637015"/>
              <a:ext cx="782321" cy="792484"/>
            </a:xfrm>
            <a:custGeom>
              <a:avLst/>
              <a:gdLst/>
              <a:ahLst/>
              <a:cxnLst/>
              <a:rect l="0" t="0" r="0" b="0"/>
              <a:pathLst>
                <a:path w="782321" h="792484">
                  <a:moveTo>
                    <a:pt x="130387" y="0"/>
                  </a:moveTo>
                  <a:lnTo>
                    <a:pt x="664916" y="0"/>
                  </a:lnTo>
                  <a:lnTo>
                    <a:pt x="678011" y="2699"/>
                  </a:lnTo>
                  <a:lnTo>
                    <a:pt x="701425" y="9218"/>
                  </a:lnTo>
                  <a:lnTo>
                    <a:pt x="723618" y="22483"/>
                  </a:lnTo>
                  <a:lnTo>
                    <a:pt x="734048" y="28999"/>
                  </a:lnTo>
                  <a:lnTo>
                    <a:pt x="752358" y="47549"/>
                  </a:lnTo>
                  <a:lnTo>
                    <a:pt x="765341" y="68681"/>
                  </a:lnTo>
                  <a:lnTo>
                    <a:pt x="771889" y="80595"/>
                  </a:lnTo>
                  <a:lnTo>
                    <a:pt x="778436" y="104314"/>
                  </a:lnTo>
                  <a:lnTo>
                    <a:pt x="780990" y="117579"/>
                  </a:lnTo>
                  <a:lnTo>
                    <a:pt x="780990" y="124098"/>
                  </a:lnTo>
                  <a:lnTo>
                    <a:pt x="782320" y="132080"/>
                  </a:lnTo>
                  <a:lnTo>
                    <a:pt x="782320" y="660400"/>
                  </a:lnTo>
                  <a:lnTo>
                    <a:pt x="780990" y="667033"/>
                  </a:lnTo>
                  <a:lnTo>
                    <a:pt x="780990" y="673667"/>
                  </a:lnTo>
                  <a:lnTo>
                    <a:pt x="778436" y="686817"/>
                  </a:lnTo>
                  <a:lnTo>
                    <a:pt x="771889" y="710533"/>
                  </a:lnTo>
                  <a:lnTo>
                    <a:pt x="758907" y="733016"/>
                  </a:lnTo>
                  <a:lnTo>
                    <a:pt x="752358" y="743582"/>
                  </a:lnTo>
                  <a:lnTo>
                    <a:pt x="734048" y="762132"/>
                  </a:lnTo>
                  <a:lnTo>
                    <a:pt x="713187" y="775282"/>
                  </a:lnTo>
                  <a:lnTo>
                    <a:pt x="701425" y="781916"/>
                  </a:lnTo>
                  <a:lnTo>
                    <a:pt x="678011" y="788545"/>
                  </a:lnTo>
                  <a:lnTo>
                    <a:pt x="664916" y="791134"/>
                  </a:lnTo>
                  <a:lnTo>
                    <a:pt x="658480" y="791134"/>
                  </a:lnTo>
                  <a:lnTo>
                    <a:pt x="651933" y="792483"/>
                  </a:lnTo>
                  <a:lnTo>
                    <a:pt x="130387" y="792483"/>
                  </a:lnTo>
                  <a:lnTo>
                    <a:pt x="122508" y="791134"/>
                  </a:lnTo>
                  <a:lnTo>
                    <a:pt x="116073" y="791134"/>
                  </a:lnTo>
                  <a:lnTo>
                    <a:pt x="102978" y="788545"/>
                  </a:lnTo>
                  <a:lnTo>
                    <a:pt x="79564" y="781916"/>
                  </a:lnTo>
                  <a:lnTo>
                    <a:pt x="57370" y="768651"/>
                  </a:lnTo>
                  <a:lnTo>
                    <a:pt x="46939" y="762132"/>
                  </a:lnTo>
                  <a:lnTo>
                    <a:pt x="28740" y="743582"/>
                  </a:lnTo>
                  <a:lnTo>
                    <a:pt x="15648" y="722448"/>
                  </a:lnTo>
                  <a:lnTo>
                    <a:pt x="9099" y="710533"/>
                  </a:lnTo>
                  <a:lnTo>
                    <a:pt x="2663" y="686817"/>
                  </a:lnTo>
                  <a:lnTo>
                    <a:pt x="0" y="673667"/>
                  </a:lnTo>
                  <a:lnTo>
                    <a:pt x="0" y="117579"/>
                  </a:lnTo>
                  <a:lnTo>
                    <a:pt x="2663" y="104314"/>
                  </a:lnTo>
                  <a:lnTo>
                    <a:pt x="9099" y="80595"/>
                  </a:lnTo>
                  <a:lnTo>
                    <a:pt x="22195" y="58115"/>
                  </a:lnTo>
                  <a:lnTo>
                    <a:pt x="28740" y="47549"/>
                  </a:lnTo>
                  <a:lnTo>
                    <a:pt x="46939" y="28999"/>
                  </a:lnTo>
                  <a:lnTo>
                    <a:pt x="67801" y="15849"/>
                  </a:lnTo>
                  <a:lnTo>
                    <a:pt x="79564" y="9218"/>
                  </a:lnTo>
                  <a:lnTo>
                    <a:pt x="102978" y="2699"/>
                  </a:lnTo>
                  <a:lnTo>
                    <a:pt x="116073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" name="Picture 3" descr="MSOfficePNG(4)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9914" y="2898267"/>
              <a:ext cx="358394" cy="35471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8" name="Group 7"/>
          <p:cNvGrpSpPr/>
          <p:nvPr/>
        </p:nvGrpSpPr>
        <p:grpSpPr>
          <a:xfrm rot="5400000">
            <a:off x="2641218" y="1720233"/>
            <a:ext cx="723723" cy="868967"/>
            <a:chOff x="2328473" y="1978344"/>
            <a:chExt cx="797000" cy="789073"/>
          </a:xfrm>
        </p:grpSpPr>
        <p:sp>
          <p:nvSpPr>
            <p:cNvPr id="6" name="Freeform 5"/>
            <p:cNvSpPr/>
            <p:nvPr/>
          </p:nvSpPr>
          <p:spPr>
            <a:xfrm>
              <a:off x="2328473" y="1978344"/>
              <a:ext cx="797000" cy="789073"/>
            </a:xfrm>
            <a:custGeom>
              <a:avLst/>
              <a:gdLst/>
              <a:ahLst/>
              <a:cxnLst/>
              <a:rect l="0" t="0" r="0" b="0"/>
              <a:pathLst>
                <a:path w="797000" h="789073">
                  <a:moveTo>
                    <a:pt x="132833" y="0"/>
                  </a:moveTo>
                  <a:lnTo>
                    <a:pt x="677394" y="0"/>
                  </a:lnTo>
                  <a:lnTo>
                    <a:pt x="690734" y="2686"/>
                  </a:lnTo>
                  <a:lnTo>
                    <a:pt x="714587" y="9178"/>
                  </a:lnTo>
                  <a:lnTo>
                    <a:pt x="737197" y="22385"/>
                  </a:lnTo>
                  <a:lnTo>
                    <a:pt x="747822" y="28877"/>
                  </a:lnTo>
                  <a:lnTo>
                    <a:pt x="766476" y="47343"/>
                  </a:lnTo>
                  <a:lnTo>
                    <a:pt x="779703" y="68385"/>
                  </a:lnTo>
                  <a:lnTo>
                    <a:pt x="786372" y="80248"/>
                  </a:lnTo>
                  <a:lnTo>
                    <a:pt x="793043" y="103867"/>
                  </a:lnTo>
                  <a:lnTo>
                    <a:pt x="795641" y="117073"/>
                  </a:lnTo>
                  <a:lnTo>
                    <a:pt x="795641" y="123566"/>
                  </a:lnTo>
                  <a:lnTo>
                    <a:pt x="796999" y="131512"/>
                  </a:lnTo>
                  <a:lnTo>
                    <a:pt x="796999" y="657559"/>
                  </a:lnTo>
                  <a:lnTo>
                    <a:pt x="795641" y="664161"/>
                  </a:lnTo>
                  <a:lnTo>
                    <a:pt x="795641" y="670767"/>
                  </a:lnTo>
                  <a:lnTo>
                    <a:pt x="793043" y="683862"/>
                  </a:lnTo>
                  <a:lnTo>
                    <a:pt x="786372" y="707477"/>
                  </a:lnTo>
                  <a:lnTo>
                    <a:pt x="773146" y="729864"/>
                  </a:lnTo>
                  <a:lnTo>
                    <a:pt x="766476" y="740383"/>
                  </a:lnTo>
                  <a:lnTo>
                    <a:pt x="747822" y="758850"/>
                  </a:lnTo>
                  <a:lnTo>
                    <a:pt x="726570" y="771946"/>
                  </a:lnTo>
                  <a:lnTo>
                    <a:pt x="714587" y="778549"/>
                  </a:lnTo>
                  <a:lnTo>
                    <a:pt x="690734" y="785156"/>
                  </a:lnTo>
                  <a:lnTo>
                    <a:pt x="677394" y="787727"/>
                  </a:lnTo>
                  <a:lnTo>
                    <a:pt x="670837" y="787727"/>
                  </a:lnTo>
                  <a:lnTo>
                    <a:pt x="664165" y="789072"/>
                  </a:lnTo>
                  <a:lnTo>
                    <a:pt x="132833" y="789072"/>
                  </a:lnTo>
                  <a:lnTo>
                    <a:pt x="124804" y="787727"/>
                  </a:lnTo>
                  <a:lnTo>
                    <a:pt x="118250" y="787727"/>
                  </a:lnTo>
                  <a:lnTo>
                    <a:pt x="104910" y="785156"/>
                  </a:lnTo>
                  <a:lnTo>
                    <a:pt x="81056" y="778549"/>
                  </a:lnTo>
                  <a:lnTo>
                    <a:pt x="58446" y="765344"/>
                  </a:lnTo>
                  <a:lnTo>
                    <a:pt x="47820" y="758850"/>
                  </a:lnTo>
                  <a:lnTo>
                    <a:pt x="29279" y="740383"/>
                  </a:lnTo>
                  <a:lnTo>
                    <a:pt x="15940" y="719342"/>
                  </a:lnTo>
                  <a:lnTo>
                    <a:pt x="9269" y="707477"/>
                  </a:lnTo>
                  <a:lnTo>
                    <a:pt x="2713" y="683862"/>
                  </a:lnTo>
                  <a:lnTo>
                    <a:pt x="0" y="670767"/>
                  </a:lnTo>
                  <a:lnTo>
                    <a:pt x="0" y="117073"/>
                  </a:lnTo>
                  <a:lnTo>
                    <a:pt x="2713" y="103867"/>
                  </a:lnTo>
                  <a:lnTo>
                    <a:pt x="9269" y="80248"/>
                  </a:lnTo>
                  <a:lnTo>
                    <a:pt x="22610" y="57863"/>
                  </a:lnTo>
                  <a:lnTo>
                    <a:pt x="29279" y="47343"/>
                  </a:lnTo>
                  <a:lnTo>
                    <a:pt x="47820" y="28877"/>
                  </a:lnTo>
                  <a:lnTo>
                    <a:pt x="69074" y="15781"/>
                  </a:lnTo>
                  <a:lnTo>
                    <a:pt x="81056" y="9178"/>
                  </a:lnTo>
                  <a:lnTo>
                    <a:pt x="104910" y="2686"/>
                  </a:lnTo>
                  <a:lnTo>
                    <a:pt x="118250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7" name="Picture 6" descr="MSOfficePNG(2)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1597" y="2087412"/>
              <a:ext cx="499745" cy="49974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1" name="Group 10"/>
          <p:cNvGrpSpPr/>
          <p:nvPr/>
        </p:nvGrpSpPr>
        <p:grpSpPr>
          <a:xfrm>
            <a:off x="4930865" y="600287"/>
            <a:ext cx="872720" cy="710395"/>
            <a:chOff x="4477516" y="661065"/>
            <a:chExt cx="792481" cy="782323"/>
          </a:xfrm>
        </p:grpSpPr>
        <p:pic>
          <p:nvPicPr>
            <p:cNvPr id="9" name="Picture 8" descr="youtube_PNG1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8858" y="761491"/>
              <a:ext cx="579754" cy="5797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Freeform 9"/>
            <p:cNvSpPr/>
            <p:nvPr/>
          </p:nvSpPr>
          <p:spPr>
            <a:xfrm rot="2741400">
              <a:off x="4482595" y="655986"/>
              <a:ext cx="782323" cy="792481"/>
            </a:xfrm>
            <a:custGeom>
              <a:avLst/>
              <a:gdLst/>
              <a:ahLst/>
              <a:cxnLst/>
              <a:rect l="0" t="0" r="0" b="0"/>
              <a:pathLst>
                <a:path w="782323" h="792481">
                  <a:moveTo>
                    <a:pt x="130389" y="0"/>
                  </a:moveTo>
                  <a:lnTo>
                    <a:pt x="664916" y="0"/>
                  </a:lnTo>
                  <a:lnTo>
                    <a:pt x="678011" y="2699"/>
                  </a:lnTo>
                  <a:lnTo>
                    <a:pt x="701425" y="9218"/>
                  </a:lnTo>
                  <a:lnTo>
                    <a:pt x="723619" y="22483"/>
                  </a:lnTo>
                  <a:lnTo>
                    <a:pt x="734049" y="28998"/>
                  </a:lnTo>
                  <a:lnTo>
                    <a:pt x="752359" y="47548"/>
                  </a:lnTo>
                  <a:lnTo>
                    <a:pt x="765342" y="68682"/>
                  </a:lnTo>
                  <a:lnTo>
                    <a:pt x="771890" y="80596"/>
                  </a:lnTo>
                  <a:lnTo>
                    <a:pt x="778436" y="104313"/>
                  </a:lnTo>
                  <a:lnTo>
                    <a:pt x="780991" y="117579"/>
                  </a:lnTo>
                  <a:lnTo>
                    <a:pt x="780991" y="124097"/>
                  </a:lnTo>
                  <a:lnTo>
                    <a:pt x="782322" y="132080"/>
                  </a:lnTo>
                  <a:lnTo>
                    <a:pt x="782322" y="660400"/>
                  </a:lnTo>
                  <a:lnTo>
                    <a:pt x="780991" y="667031"/>
                  </a:lnTo>
                  <a:lnTo>
                    <a:pt x="780991" y="673665"/>
                  </a:lnTo>
                  <a:lnTo>
                    <a:pt x="778436" y="686815"/>
                  </a:lnTo>
                  <a:lnTo>
                    <a:pt x="771890" y="710532"/>
                  </a:lnTo>
                  <a:lnTo>
                    <a:pt x="758908" y="733014"/>
                  </a:lnTo>
                  <a:lnTo>
                    <a:pt x="752359" y="743580"/>
                  </a:lnTo>
                  <a:lnTo>
                    <a:pt x="734049" y="762130"/>
                  </a:lnTo>
                  <a:lnTo>
                    <a:pt x="713188" y="775281"/>
                  </a:lnTo>
                  <a:lnTo>
                    <a:pt x="701425" y="781914"/>
                  </a:lnTo>
                  <a:lnTo>
                    <a:pt x="678011" y="788545"/>
                  </a:lnTo>
                  <a:lnTo>
                    <a:pt x="664916" y="791131"/>
                  </a:lnTo>
                  <a:lnTo>
                    <a:pt x="658480" y="791131"/>
                  </a:lnTo>
                  <a:lnTo>
                    <a:pt x="651933" y="792480"/>
                  </a:lnTo>
                  <a:lnTo>
                    <a:pt x="130389" y="792480"/>
                  </a:lnTo>
                  <a:lnTo>
                    <a:pt x="122508" y="791131"/>
                  </a:lnTo>
                  <a:lnTo>
                    <a:pt x="116073" y="791131"/>
                  </a:lnTo>
                  <a:lnTo>
                    <a:pt x="102977" y="788545"/>
                  </a:lnTo>
                  <a:lnTo>
                    <a:pt x="79566" y="781914"/>
                  </a:lnTo>
                  <a:lnTo>
                    <a:pt x="57370" y="768650"/>
                  </a:lnTo>
                  <a:lnTo>
                    <a:pt x="46940" y="762130"/>
                  </a:lnTo>
                  <a:lnTo>
                    <a:pt x="28740" y="743580"/>
                  </a:lnTo>
                  <a:lnTo>
                    <a:pt x="15648" y="722447"/>
                  </a:lnTo>
                  <a:lnTo>
                    <a:pt x="9099" y="710532"/>
                  </a:lnTo>
                  <a:lnTo>
                    <a:pt x="2664" y="686815"/>
                  </a:lnTo>
                  <a:lnTo>
                    <a:pt x="0" y="673665"/>
                  </a:lnTo>
                  <a:lnTo>
                    <a:pt x="0" y="117579"/>
                  </a:lnTo>
                  <a:lnTo>
                    <a:pt x="2664" y="104313"/>
                  </a:lnTo>
                  <a:lnTo>
                    <a:pt x="9099" y="80596"/>
                  </a:lnTo>
                  <a:lnTo>
                    <a:pt x="22193" y="58114"/>
                  </a:lnTo>
                  <a:lnTo>
                    <a:pt x="28740" y="47548"/>
                  </a:lnTo>
                  <a:lnTo>
                    <a:pt x="46940" y="28998"/>
                  </a:lnTo>
                  <a:lnTo>
                    <a:pt x="67802" y="15849"/>
                  </a:lnTo>
                  <a:lnTo>
                    <a:pt x="79566" y="9218"/>
                  </a:lnTo>
                  <a:lnTo>
                    <a:pt x="102977" y="2699"/>
                  </a:lnTo>
                  <a:lnTo>
                    <a:pt x="116073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6482" y="2442435"/>
            <a:ext cx="877696" cy="716526"/>
            <a:chOff x="5490562" y="2689732"/>
            <a:chExt cx="797000" cy="789074"/>
          </a:xfrm>
        </p:grpSpPr>
        <p:sp>
          <p:nvSpPr>
            <p:cNvPr id="12" name="Freeform 11"/>
            <p:cNvSpPr/>
            <p:nvPr/>
          </p:nvSpPr>
          <p:spPr>
            <a:xfrm rot="2694000">
              <a:off x="5490562" y="2689732"/>
              <a:ext cx="797000" cy="789074"/>
            </a:xfrm>
            <a:custGeom>
              <a:avLst/>
              <a:gdLst/>
              <a:ahLst/>
              <a:cxnLst/>
              <a:rect l="0" t="0" r="0" b="0"/>
              <a:pathLst>
                <a:path w="797000" h="789074">
                  <a:moveTo>
                    <a:pt x="132832" y="0"/>
                  </a:moveTo>
                  <a:lnTo>
                    <a:pt x="677394" y="0"/>
                  </a:lnTo>
                  <a:lnTo>
                    <a:pt x="690733" y="2686"/>
                  </a:lnTo>
                  <a:lnTo>
                    <a:pt x="714588" y="9179"/>
                  </a:lnTo>
                  <a:lnTo>
                    <a:pt x="737197" y="22385"/>
                  </a:lnTo>
                  <a:lnTo>
                    <a:pt x="747823" y="28878"/>
                  </a:lnTo>
                  <a:lnTo>
                    <a:pt x="766476" y="47345"/>
                  </a:lnTo>
                  <a:lnTo>
                    <a:pt x="779703" y="68386"/>
                  </a:lnTo>
                  <a:lnTo>
                    <a:pt x="786373" y="80251"/>
                  </a:lnTo>
                  <a:lnTo>
                    <a:pt x="793042" y="103868"/>
                  </a:lnTo>
                  <a:lnTo>
                    <a:pt x="795644" y="117074"/>
                  </a:lnTo>
                  <a:lnTo>
                    <a:pt x="795644" y="123567"/>
                  </a:lnTo>
                  <a:lnTo>
                    <a:pt x="796999" y="131513"/>
                  </a:lnTo>
                  <a:lnTo>
                    <a:pt x="796999" y="657561"/>
                  </a:lnTo>
                  <a:lnTo>
                    <a:pt x="795644" y="664164"/>
                  </a:lnTo>
                  <a:lnTo>
                    <a:pt x="795644" y="670767"/>
                  </a:lnTo>
                  <a:lnTo>
                    <a:pt x="793042" y="683864"/>
                  </a:lnTo>
                  <a:lnTo>
                    <a:pt x="786373" y="707480"/>
                  </a:lnTo>
                  <a:lnTo>
                    <a:pt x="773146" y="729865"/>
                  </a:lnTo>
                  <a:lnTo>
                    <a:pt x="766476" y="740385"/>
                  </a:lnTo>
                  <a:lnTo>
                    <a:pt x="747823" y="758852"/>
                  </a:lnTo>
                  <a:lnTo>
                    <a:pt x="726570" y="771948"/>
                  </a:lnTo>
                  <a:lnTo>
                    <a:pt x="714588" y="778551"/>
                  </a:lnTo>
                  <a:lnTo>
                    <a:pt x="690733" y="785155"/>
                  </a:lnTo>
                  <a:lnTo>
                    <a:pt x="677394" y="787729"/>
                  </a:lnTo>
                  <a:lnTo>
                    <a:pt x="670837" y="787729"/>
                  </a:lnTo>
                  <a:lnTo>
                    <a:pt x="664166" y="789073"/>
                  </a:lnTo>
                  <a:lnTo>
                    <a:pt x="132832" y="789073"/>
                  </a:lnTo>
                  <a:lnTo>
                    <a:pt x="124806" y="787729"/>
                  </a:lnTo>
                  <a:lnTo>
                    <a:pt x="118250" y="787729"/>
                  </a:lnTo>
                  <a:lnTo>
                    <a:pt x="104909" y="785155"/>
                  </a:lnTo>
                  <a:lnTo>
                    <a:pt x="81056" y="778551"/>
                  </a:lnTo>
                  <a:lnTo>
                    <a:pt x="58447" y="765345"/>
                  </a:lnTo>
                  <a:lnTo>
                    <a:pt x="47821" y="758852"/>
                  </a:lnTo>
                  <a:lnTo>
                    <a:pt x="29280" y="740385"/>
                  </a:lnTo>
                  <a:lnTo>
                    <a:pt x="15940" y="719344"/>
                  </a:lnTo>
                  <a:lnTo>
                    <a:pt x="9269" y="707480"/>
                  </a:lnTo>
                  <a:lnTo>
                    <a:pt x="2713" y="683864"/>
                  </a:lnTo>
                  <a:lnTo>
                    <a:pt x="0" y="670767"/>
                  </a:lnTo>
                  <a:lnTo>
                    <a:pt x="0" y="117074"/>
                  </a:lnTo>
                  <a:lnTo>
                    <a:pt x="2713" y="103868"/>
                  </a:lnTo>
                  <a:lnTo>
                    <a:pt x="9269" y="80251"/>
                  </a:lnTo>
                  <a:lnTo>
                    <a:pt x="22610" y="57865"/>
                  </a:lnTo>
                  <a:lnTo>
                    <a:pt x="29280" y="47345"/>
                  </a:lnTo>
                  <a:lnTo>
                    <a:pt x="47821" y="28878"/>
                  </a:lnTo>
                  <a:lnTo>
                    <a:pt x="69075" y="15783"/>
                  </a:lnTo>
                  <a:lnTo>
                    <a:pt x="81056" y="9179"/>
                  </a:lnTo>
                  <a:lnTo>
                    <a:pt x="104909" y="2686"/>
                  </a:lnTo>
                  <a:lnTo>
                    <a:pt x="118250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3" name="Picture 12" descr="clipboard(8)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5790" y="2854960"/>
              <a:ext cx="436245" cy="49593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7" name="Group 16"/>
          <p:cNvGrpSpPr/>
          <p:nvPr/>
        </p:nvGrpSpPr>
        <p:grpSpPr>
          <a:xfrm>
            <a:off x="6018510" y="1162342"/>
            <a:ext cx="877700" cy="716525"/>
            <a:chOff x="5465162" y="1280029"/>
            <a:chExt cx="797003" cy="789073"/>
          </a:xfrm>
        </p:grpSpPr>
        <p:sp>
          <p:nvSpPr>
            <p:cNvPr id="15" name="Freeform 14"/>
            <p:cNvSpPr/>
            <p:nvPr/>
          </p:nvSpPr>
          <p:spPr>
            <a:xfrm rot="2694000">
              <a:off x="5465162" y="1280029"/>
              <a:ext cx="797003" cy="789073"/>
            </a:xfrm>
            <a:custGeom>
              <a:avLst/>
              <a:gdLst/>
              <a:ahLst/>
              <a:cxnLst/>
              <a:rect l="0" t="0" r="0" b="0"/>
              <a:pathLst>
                <a:path w="797003" h="789073">
                  <a:moveTo>
                    <a:pt x="132835" y="0"/>
                  </a:moveTo>
                  <a:lnTo>
                    <a:pt x="677394" y="0"/>
                  </a:lnTo>
                  <a:lnTo>
                    <a:pt x="690735" y="2687"/>
                  </a:lnTo>
                  <a:lnTo>
                    <a:pt x="714586" y="9178"/>
                  </a:lnTo>
                  <a:lnTo>
                    <a:pt x="737199" y="22386"/>
                  </a:lnTo>
                  <a:lnTo>
                    <a:pt x="747825" y="28877"/>
                  </a:lnTo>
                  <a:lnTo>
                    <a:pt x="766476" y="47345"/>
                  </a:lnTo>
                  <a:lnTo>
                    <a:pt x="779704" y="68387"/>
                  </a:lnTo>
                  <a:lnTo>
                    <a:pt x="786375" y="80251"/>
                  </a:lnTo>
                  <a:lnTo>
                    <a:pt x="793043" y="103867"/>
                  </a:lnTo>
                  <a:lnTo>
                    <a:pt x="795644" y="117073"/>
                  </a:lnTo>
                  <a:lnTo>
                    <a:pt x="795644" y="123566"/>
                  </a:lnTo>
                  <a:lnTo>
                    <a:pt x="797002" y="131512"/>
                  </a:lnTo>
                  <a:lnTo>
                    <a:pt x="797002" y="657560"/>
                  </a:lnTo>
                  <a:lnTo>
                    <a:pt x="795644" y="664164"/>
                  </a:lnTo>
                  <a:lnTo>
                    <a:pt x="795644" y="670768"/>
                  </a:lnTo>
                  <a:lnTo>
                    <a:pt x="793043" y="683863"/>
                  </a:lnTo>
                  <a:lnTo>
                    <a:pt x="786375" y="707479"/>
                  </a:lnTo>
                  <a:lnTo>
                    <a:pt x="773147" y="729864"/>
                  </a:lnTo>
                  <a:lnTo>
                    <a:pt x="766476" y="740386"/>
                  </a:lnTo>
                  <a:lnTo>
                    <a:pt x="747825" y="758853"/>
                  </a:lnTo>
                  <a:lnTo>
                    <a:pt x="726570" y="771948"/>
                  </a:lnTo>
                  <a:lnTo>
                    <a:pt x="714586" y="778552"/>
                  </a:lnTo>
                  <a:lnTo>
                    <a:pt x="690735" y="785154"/>
                  </a:lnTo>
                  <a:lnTo>
                    <a:pt x="677394" y="787730"/>
                  </a:lnTo>
                  <a:lnTo>
                    <a:pt x="670836" y="787730"/>
                  </a:lnTo>
                  <a:lnTo>
                    <a:pt x="664167" y="789072"/>
                  </a:lnTo>
                  <a:lnTo>
                    <a:pt x="132835" y="789072"/>
                  </a:lnTo>
                  <a:lnTo>
                    <a:pt x="124807" y="787730"/>
                  </a:lnTo>
                  <a:lnTo>
                    <a:pt x="118250" y="787730"/>
                  </a:lnTo>
                  <a:lnTo>
                    <a:pt x="104911" y="785154"/>
                  </a:lnTo>
                  <a:lnTo>
                    <a:pt x="81057" y="778552"/>
                  </a:lnTo>
                  <a:lnTo>
                    <a:pt x="58447" y="765345"/>
                  </a:lnTo>
                  <a:lnTo>
                    <a:pt x="47821" y="758853"/>
                  </a:lnTo>
                  <a:lnTo>
                    <a:pt x="29280" y="740386"/>
                  </a:lnTo>
                  <a:lnTo>
                    <a:pt x="15942" y="719343"/>
                  </a:lnTo>
                  <a:lnTo>
                    <a:pt x="9272" y="707479"/>
                  </a:lnTo>
                  <a:lnTo>
                    <a:pt x="2715" y="683863"/>
                  </a:lnTo>
                  <a:lnTo>
                    <a:pt x="0" y="670768"/>
                  </a:lnTo>
                  <a:lnTo>
                    <a:pt x="0" y="117073"/>
                  </a:lnTo>
                  <a:lnTo>
                    <a:pt x="2715" y="103867"/>
                  </a:lnTo>
                  <a:lnTo>
                    <a:pt x="9272" y="80251"/>
                  </a:lnTo>
                  <a:lnTo>
                    <a:pt x="22610" y="57866"/>
                  </a:lnTo>
                  <a:lnTo>
                    <a:pt x="29280" y="47345"/>
                  </a:lnTo>
                  <a:lnTo>
                    <a:pt x="47821" y="28877"/>
                  </a:lnTo>
                  <a:lnTo>
                    <a:pt x="69073" y="15782"/>
                  </a:lnTo>
                  <a:lnTo>
                    <a:pt x="81057" y="9178"/>
                  </a:lnTo>
                  <a:lnTo>
                    <a:pt x="104911" y="2687"/>
                  </a:lnTo>
                  <a:lnTo>
                    <a:pt x="118250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6" name="Picture 15" descr="2000px-Geogebra.svg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396800">
              <a:off x="5572634" y="1381633"/>
              <a:ext cx="608457" cy="60845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0" name="Group 19"/>
          <p:cNvGrpSpPr/>
          <p:nvPr/>
        </p:nvGrpSpPr>
        <p:grpSpPr>
          <a:xfrm>
            <a:off x="4927626" y="1815194"/>
            <a:ext cx="877697" cy="716526"/>
            <a:chOff x="4474575" y="1998983"/>
            <a:chExt cx="797001" cy="789074"/>
          </a:xfrm>
        </p:grpSpPr>
        <p:sp>
          <p:nvSpPr>
            <p:cNvPr id="18" name="Freeform 17"/>
            <p:cNvSpPr/>
            <p:nvPr/>
          </p:nvSpPr>
          <p:spPr>
            <a:xfrm rot="2694000">
              <a:off x="4474575" y="1998983"/>
              <a:ext cx="797001" cy="789074"/>
            </a:xfrm>
            <a:custGeom>
              <a:avLst/>
              <a:gdLst/>
              <a:ahLst/>
              <a:cxnLst/>
              <a:rect l="0" t="0" r="0" b="0"/>
              <a:pathLst>
                <a:path w="797001" h="789074">
                  <a:moveTo>
                    <a:pt x="132833" y="0"/>
                  </a:moveTo>
                  <a:lnTo>
                    <a:pt x="677394" y="0"/>
                  </a:lnTo>
                  <a:lnTo>
                    <a:pt x="690734" y="2686"/>
                  </a:lnTo>
                  <a:lnTo>
                    <a:pt x="714587" y="9179"/>
                  </a:lnTo>
                  <a:lnTo>
                    <a:pt x="737197" y="22385"/>
                  </a:lnTo>
                  <a:lnTo>
                    <a:pt x="747823" y="28878"/>
                  </a:lnTo>
                  <a:lnTo>
                    <a:pt x="766477" y="47343"/>
                  </a:lnTo>
                  <a:lnTo>
                    <a:pt x="779703" y="68386"/>
                  </a:lnTo>
                  <a:lnTo>
                    <a:pt x="786373" y="80249"/>
                  </a:lnTo>
                  <a:lnTo>
                    <a:pt x="793043" y="103867"/>
                  </a:lnTo>
                  <a:lnTo>
                    <a:pt x="795643" y="117074"/>
                  </a:lnTo>
                  <a:lnTo>
                    <a:pt x="795643" y="123566"/>
                  </a:lnTo>
                  <a:lnTo>
                    <a:pt x="797000" y="131513"/>
                  </a:lnTo>
                  <a:lnTo>
                    <a:pt x="797000" y="657561"/>
                  </a:lnTo>
                  <a:lnTo>
                    <a:pt x="795643" y="664163"/>
                  </a:lnTo>
                  <a:lnTo>
                    <a:pt x="795643" y="670767"/>
                  </a:lnTo>
                  <a:lnTo>
                    <a:pt x="793043" y="683864"/>
                  </a:lnTo>
                  <a:lnTo>
                    <a:pt x="786373" y="707479"/>
                  </a:lnTo>
                  <a:lnTo>
                    <a:pt x="773147" y="729864"/>
                  </a:lnTo>
                  <a:lnTo>
                    <a:pt x="766477" y="740385"/>
                  </a:lnTo>
                  <a:lnTo>
                    <a:pt x="747823" y="758851"/>
                  </a:lnTo>
                  <a:lnTo>
                    <a:pt x="726569" y="771948"/>
                  </a:lnTo>
                  <a:lnTo>
                    <a:pt x="714587" y="778551"/>
                  </a:lnTo>
                  <a:lnTo>
                    <a:pt x="690734" y="785154"/>
                  </a:lnTo>
                  <a:lnTo>
                    <a:pt x="677394" y="787728"/>
                  </a:lnTo>
                  <a:lnTo>
                    <a:pt x="670837" y="787728"/>
                  </a:lnTo>
                  <a:lnTo>
                    <a:pt x="664167" y="789073"/>
                  </a:lnTo>
                  <a:lnTo>
                    <a:pt x="132833" y="789073"/>
                  </a:lnTo>
                  <a:lnTo>
                    <a:pt x="124807" y="787728"/>
                  </a:lnTo>
                  <a:lnTo>
                    <a:pt x="118250" y="787728"/>
                  </a:lnTo>
                  <a:lnTo>
                    <a:pt x="104910" y="785154"/>
                  </a:lnTo>
                  <a:lnTo>
                    <a:pt x="81057" y="778551"/>
                  </a:lnTo>
                  <a:lnTo>
                    <a:pt x="58447" y="765343"/>
                  </a:lnTo>
                  <a:lnTo>
                    <a:pt x="47821" y="758851"/>
                  </a:lnTo>
                  <a:lnTo>
                    <a:pt x="29280" y="740385"/>
                  </a:lnTo>
                  <a:lnTo>
                    <a:pt x="15940" y="719344"/>
                  </a:lnTo>
                  <a:lnTo>
                    <a:pt x="9270" y="707479"/>
                  </a:lnTo>
                  <a:lnTo>
                    <a:pt x="2713" y="683864"/>
                  </a:lnTo>
                  <a:lnTo>
                    <a:pt x="0" y="670767"/>
                  </a:lnTo>
                  <a:lnTo>
                    <a:pt x="0" y="117074"/>
                  </a:lnTo>
                  <a:lnTo>
                    <a:pt x="2713" y="103867"/>
                  </a:lnTo>
                  <a:lnTo>
                    <a:pt x="9270" y="80249"/>
                  </a:lnTo>
                  <a:lnTo>
                    <a:pt x="22610" y="57864"/>
                  </a:lnTo>
                  <a:lnTo>
                    <a:pt x="29280" y="47343"/>
                  </a:lnTo>
                  <a:lnTo>
                    <a:pt x="47821" y="28878"/>
                  </a:lnTo>
                  <a:lnTo>
                    <a:pt x="69074" y="15781"/>
                  </a:lnTo>
                  <a:lnTo>
                    <a:pt x="81057" y="9179"/>
                  </a:lnTo>
                  <a:lnTo>
                    <a:pt x="104910" y="2686"/>
                  </a:lnTo>
                  <a:lnTo>
                    <a:pt x="118250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9" name="Picture 18" descr="clipboard(9).png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37531" y="2187320"/>
              <a:ext cx="465582" cy="4099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3" name="Group 22"/>
          <p:cNvGrpSpPr/>
          <p:nvPr/>
        </p:nvGrpSpPr>
        <p:grpSpPr>
          <a:xfrm rot="5400000">
            <a:off x="3816412" y="3530927"/>
            <a:ext cx="723723" cy="868969"/>
            <a:chOff x="3395619" y="3972371"/>
            <a:chExt cx="797000" cy="789075"/>
          </a:xfrm>
        </p:grpSpPr>
        <p:sp>
          <p:nvSpPr>
            <p:cNvPr id="21" name="Freeform 20"/>
            <p:cNvSpPr/>
            <p:nvPr/>
          </p:nvSpPr>
          <p:spPr>
            <a:xfrm>
              <a:off x="3395619" y="3972371"/>
              <a:ext cx="797000" cy="789075"/>
            </a:xfrm>
            <a:custGeom>
              <a:avLst/>
              <a:gdLst/>
              <a:ahLst/>
              <a:cxnLst/>
              <a:rect l="0" t="0" r="0" b="0"/>
              <a:pathLst>
                <a:path w="797000" h="789075">
                  <a:moveTo>
                    <a:pt x="132833" y="0"/>
                  </a:moveTo>
                  <a:lnTo>
                    <a:pt x="677394" y="0"/>
                  </a:lnTo>
                  <a:lnTo>
                    <a:pt x="690734" y="2687"/>
                  </a:lnTo>
                  <a:lnTo>
                    <a:pt x="714587" y="9179"/>
                  </a:lnTo>
                  <a:lnTo>
                    <a:pt x="737197" y="22386"/>
                  </a:lnTo>
                  <a:lnTo>
                    <a:pt x="747821" y="28878"/>
                  </a:lnTo>
                  <a:lnTo>
                    <a:pt x="766475" y="47344"/>
                  </a:lnTo>
                  <a:lnTo>
                    <a:pt x="779702" y="68385"/>
                  </a:lnTo>
                  <a:lnTo>
                    <a:pt x="786371" y="80250"/>
                  </a:lnTo>
                  <a:lnTo>
                    <a:pt x="793042" y="103865"/>
                  </a:lnTo>
                  <a:lnTo>
                    <a:pt x="795641" y="117075"/>
                  </a:lnTo>
                  <a:lnTo>
                    <a:pt x="795641" y="123567"/>
                  </a:lnTo>
                  <a:lnTo>
                    <a:pt x="796999" y="131513"/>
                  </a:lnTo>
                  <a:lnTo>
                    <a:pt x="796999" y="657559"/>
                  </a:lnTo>
                  <a:lnTo>
                    <a:pt x="795641" y="664163"/>
                  </a:lnTo>
                  <a:lnTo>
                    <a:pt x="795641" y="670768"/>
                  </a:lnTo>
                  <a:lnTo>
                    <a:pt x="793042" y="683864"/>
                  </a:lnTo>
                  <a:lnTo>
                    <a:pt x="786371" y="707477"/>
                  </a:lnTo>
                  <a:lnTo>
                    <a:pt x="773145" y="729864"/>
                  </a:lnTo>
                  <a:lnTo>
                    <a:pt x="766475" y="740384"/>
                  </a:lnTo>
                  <a:lnTo>
                    <a:pt x="747821" y="758851"/>
                  </a:lnTo>
                  <a:lnTo>
                    <a:pt x="726569" y="771947"/>
                  </a:lnTo>
                  <a:lnTo>
                    <a:pt x="714587" y="778550"/>
                  </a:lnTo>
                  <a:lnTo>
                    <a:pt x="690734" y="785157"/>
                  </a:lnTo>
                  <a:lnTo>
                    <a:pt x="677394" y="787729"/>
                  </a:lnTo>
                  <a:lnTo>
                    <a:pt x="670838" y="787729"/>
                  </a:lnTo>
                  <a:lnTo>
                    <a:pt x="664167" y="789074"/>
                  </a:lnTo>
                  <a:lnTo>
                    <a:pt x="132833" y="789074"/>
                  </a:lnTo>
                  <a:lnTo>
                    <a:pt x="124804" y="787729"/>
                  </a:lnTo>
                  <a:lnTo>
                    <a:pt x="118249" y="787729"/>
                  </a:lnTo>
                  <a:lnTo>
                    <a:pt x="104909" y="785157"/>
                  </a:lnTo>
                  <a:lnTo>
                    <a:pt x="81055" y="778550"/>
                  </a:lnTo>
                  <a:lnTo>
                    <a:pt x="58445" y="765344"/>
                  </a:lnTo>
                  <a:lnTo>
                    <a:pt x="47819" y="758851"/>
                  </a:lnTo>
                  <a:lnTo>
                    <a:pt x="29278" y="740384"/>
                  </a:lnTo>
                  <a:lnTo>
                    <a:pt x="15940" y="719343"/>
                  </a:lnTo>
                  <a:lnTo>
                    <a:pt x="9268" y="707477"/>
                  </a:lnTo>
                  <a:lnTo>
                    <a:pt x="2713" y="683864"/>
                  </a:lnTo>
                  <a:lnTo>
                    <a:pt x="0" y="670768"/>
                  </a:lnTo>
                  <a:lnTo>
                    <a:pt x="0" y="117075"/>
                  </a:lnTo>
                  <a:lnTo>
                    <a:pt x="2713" y="103865"/>
                  </a:lnTo>
                  <a:lnTo>
                    <a:pt x="9268" y="80250"/>
                  </a:lnTo>
                  <a:lnTo>
                    <a:pt x="22609" y="57865"/>
                  </a:lnTo>
                  <a:lnTo>
                    <a:pt x="29278" y="47344"/>
                  </a:lnTo>
                  <a:lnTo>
                    <a:pt x="47819" y="28878"/>
                  </a:lnTo>
                  <a:lnTo>
                    <a:pt x="69074" y="15782"/>
                  </a:lnTo>
                  <a:lnTo>
                    <a:pt x="81055" y="9179"/>
                  </a:lnTo>
                  <a:lnTo>
                    <a:pt x="104909" y="2687"/>
                  </a:lnTo>
                  <a:lnTo>
                    <a:pt x="118249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2" name="Picture 21" descr="a67a4071-f57c-4b5f-9d8a-47426c80c48b.png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641200">
              <a:off x="3569952" y="4116966"/>
              <a:ext cx="491363" cy="49136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3739800" y="1191816"/>
            <a:ext cx="872719" cy="710391"/>
            <a:chOff x="3395959" y="1312487"/>
            <a:chExt cx="792480" cy="782318"/>
          </a:xfrm>
        </p:grpSpPr>
        <p:pic>
          <p:nvPicPr>
            <p:cNvPr id="24" name="Picture 23" descr="715276a0-1b4a-4cd6-a998-b4292e6e3db2.png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38854" y="1446149"/>
              <a:ext cx="527558" cy="5062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5" name="Freeform 24"/>
            <p:cNvSpPr/>
            <p:nvPr/>
          </p:nvSpPr>
          <p:spPr>
            <a:xfrm rot="2755200">
              <a:off x="3401040" y="1307406"/>
              <a:ext cx="782318" cy="792480"/>
            </a:xfrm>
            <a:custGeom>
              <a:avLst/>
              <a:gdLst/>
              <a:ahLst/>
              <a:cxnLst/>
              <a:rect l="0" t="0" r="0" b="0"/>
              <a:pathLst>
                <a:path w="782318" h="792480">
                  <a:moveTo>
                    <a:pt x="130382" y="0"/>
                  </a:moveTo>
                  <a:lnTo>
                    <a:pt x="664915" y="0"/>
                  </a:lnTo>
                  <a:lnTo>
                    <a:pt x="678008" y="2698"/>
                  </a:lnTo>
                  <a:lnTo>
                    <a:pt x="701424" y="9218"/>
                  </a:lnTo>
                  <a:lnTo>
                    <a:pt x="723616" y="22482"/>
                  </a:lnTo>
                  <a:lnTo>
                    <a:pt x="734048" y="29002"/>
                  </a:lnTo>
                  <a:lnTo>
                    <a:pt x="752356" y="47548"/>
                  </a:lnTo>
                  <a:lnTo>
                    <a:pt x="765340" y="68680"/>
                  </a:lnTo>
                  <a:lnTo>
                    <a:pt x="771886" y="80596"/>
                  </a:lnTo>
                  <a:lnTo>
                    <a:pt x="778435" y="104315"/>
                  </a:lnTo>
                  <a:lnTo>
                    <a:pt x="780984" y="117579"/>
                  </a:lnTo>
                  <a:lnTo>
                    <a:pt x="780984" y="124099"/>
                  </a:lnTo>
                  <a:lnTo>
                    <a:pt x="782317" y="132079"/>
                  </a:lnTo>
                  <a:lnTo>
                    <a:pt x="782317" y="660400"/>
                  </a:lnTo>
                  <a:lnTo>
                    <a:pt x="780984" y="667031"/>
                  </a:lnTo>
                  <a:lnTo>
                    <a:pt x="780984" y="673664"/>
                  </a:lnTo>
                  <a:lnTo>
                    <a:pt x="778435" y="686815"/>
                  </a:lnTo>
                  <a:lnTo>
                    <a:pt x="771886" y="710535"/>
                  </a:lnTo>
                  <a:lnTo>
                    <a:pt x="758903" y="733016"/>
                  </a:lnTo>
                  <a:lnTo>
                    <a:pt x="752356" y="743582"/>
                  </a:lnTo>
                  <a:lnTo>
                    <a:pt x="734048" y="762128"/>
                  </a:lnTo>
                  <a:lnTo>
                    <a:pt x="713186" y="775282"/>
                  </a:lnTo>
                  <a:lnTo>
                    <a:pt x="701424" y="781912"/>
                  </a:lnTo>
                  <a:lnTo>
                    <a:pt x="678008" y="788546"/>
                  </a:lnTo>
                  <a:lnTo>
                    <a:pt x="664915" y="791130"/>
                  </a:lnTo>
                  <a:lnTo>
                    <a:pt x="658476" y="791130"/>
                  </a:lnTo>
                  <a:lnTo>
                    <a:pt x="651931" y="792479"/>
                  </a:lnTo>
                  <a:lnTo>
                    <a:pt x="130382" y="792479"/>
                  </a:lnTo>
                  <a:lnTo>
                    <a:pt x="122506" y="791130"/>
                  </a:lnTo>
                  <a:lnTo>
                    <a:pt x="116070" y="791130"/>
                  </a:lnTo>
                  <a:lnTo>
                    <a:pt x="102977" y="788546"/>
                  </a:lnTo>
                  <a:lnTo>
                    <a:pt x="79563" y="781912"/>
                  </a:lnTo>
                  <a:lnTo>
                    <a:pt x="57369" y="768649"/>
                  </a:lnTo>
                  <a:lnTo>
                    <a:pt x="46937" y="762128"/>
                  </a:lnTo>
                  <a:lnTo>
                    <a:pt x="28740" y="743582"/>
                  </a:lnTo>
                  <a:lnTo>
                    <a:pt x="15644" y="722450"/>
                  </a:lnTo>
                  <a:lnTo>
                    <a:pt x="9099" y="710535"/>
                  </a:lnTo>
                  <a:lnTo>
                    <a:pt x="2660" y="686815"/>
                  </a:lnTo>
                  <a:lnTo>
                    <a:pt x="0" y="673664"/>
                  </a:lnTo>
                  <a:lnTo>
                    <a:pt x="0" y="117579"/>
                  </a:lnTo>
                  <a:lnTo>
                    <a:pt x="2660" y="104315"/>
                  </a:lnTo>
                  <a:lnTo>
                    <a:pt x="9099" y="80596"/>
                  </a:lnTo>
                  <a:lnTo>
                    <a:pt x="22192" y="58114"/>
                  </a:lnTo>
                  <a:lnTo>
                    <a:pt x="28740" y="47548"/>
                  </a:lnTo>
                  <a:lnTo>
                    <a:pt x="46937" y="29002"/>
                  </a:lnTo>
                  <a:lnTo>
                    <a:pt x="67799" y="15848"/>
                  </a:lnTo>
                  <a:lnTo>
                    <a:pt x="79563" y="9218"/>
                  </a:lnTo>
                  <a:lnTo>
                    <a:pt x="102977" y="2698"/>
                  </a:lnTo>
                  <a:lnTo>
                    <a:pt x="116070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37709" y="1807346"/>
            <a:ext cx="872720" cy="710392"/>
            <a:chOff x="6572267" y="1990339"/>
            <a:chExt cx="792481" cy="782319"/>
          </a:xfrm>
        </p:grpSpPr>
        <p:pic>
          <p:nvPicPr>
            <p:cNvPr id="27" name="Picture 26" descr="32f5cdcc-f3e6-4fed-a49a-0789b6aa6d1c.png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77659" y="2149728"/>
              <a:ext cx="640715" cy="520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28" name="Freeform 27"/>
            <p:cNvSpPr/>
            <p:nvPr/>
          </p:nvSpPr>
          <p:spPr>
            <a:xfrm rot="2741400">
              <a:off x="6577348" y="1985258"/>
              <a:ext cx="782319" cy="792481"/>
            </a:xfrm>
            <a:custGeom>
              <a:avLst/>
              <a:gdLst/>
              <a:ahLst/>
              <a:cxnLst/>
              <a:rect l="0" t="0" r="0" b="0"/>
              <a:pathLst>
                <a:path w="782319" h="792481">
                  <a:moveTo>
                    <a:pt x="130385" y="0"/>
                  </a:moveTo>
                  <a:lnTo>
                    <a:pt x="664914" y="0"/>
                  </a:lnTo>
                  <a:lnTo>
                    <a:pt x="678009" y="2698"/>
                  </a:lnTo>
                  <a:lnTo>
                    <a:pt x="701423" y="9218"/>
                  </a:lnTo>
                  <a:lnTo>
                    <a:pt x="723616" y="22482"/>
                  </a:lnTo>
                  <a:lnTo>
                    <a:pt x="734046" y="29001"/>
                  </a:lnTo>
                  <a:lnTo>
                    <a:pt x="752356" y="47549"/>
                  </a:lnTo>
                  <a:lnTo>
                    <a:pt x="765340" y="68682"/>
                  </a:lnTo>
                  <a:lnTo>
                    <a:pt x="771887" y="80597"/>
                  </a:lnTo>
                  <a:lnTo>
                    <a:pt x="778434" y="104314"/>
                  </a:lnTo>
                  <a:lnTo>
                    <a:pt x="780986" y="117580"/>
                  </a:lnTo>
                  <a:lnTo>
                    <a:pt x="780986" y="124098"/>
                  </a:lnTo>
                  <a:lnTo>
                    <a:pt x="782318" y="132080"/>
                  </a:lnTo>
                  <a:lnTo>
                    <a:pt x="782318" y="660400"/>
                  </a:lnTo>
                  <a:lnTo>
                    <a:pt x="780986" y="667032"/>
                  </a:lnTo>
                  <a:lnTo>
                    <a:pt x="780986" y="673664"/>
                  </a:lnTo>
                  <a:lnTo>
                    <a:pt x="778434" y="686815"/>
                  </a:lnTo>
                  <a:lnTo>
                    <a:pt x="771887" y="710534"/>
                  </a:lnTo>
                  <a:lnTo>
                    <a:pt x="758903" y="733015"/>
                  </a:lnTo>
                  <a:lnTo>
                    <a:pt x="752356" y="743582"/>
                  </a:lnTo>
                  <a:lnTo>
                    <a:pt x="734046" y="762130"/>
                  </a:lnTo>
                  <a:lnTo>
                    <a:pt x="713184" y="775281"/>
                  </a:lnTo>
                  <a:lnTo>
                    <a:pt x="701423" y="781914"/>
                  </a:lnTo>
                  <a:lnTo>
                    <a:pt x="678009" y="788546"/>
                  </a:lnTo>
                  <a:lnTo>
                    <a:pt x="664914" y="791132"/>
                  </a:lnTo>
                  <a:lnTo>
                    <a:pt x="658478" y="791132"/>
                  </a:lnTo>
                  <a:lnTo>
                    <a:pt x="651931" y="792480"/>
                  </a:lnTo>
                  <a:lnTo>
                    <a:pt x="130385" y="792480"/>
                  </a:lnTo>
                  <a:lnTo>
                    <a:pt x="122508" y="791132"/>
                  </a:lnTo>
                  <a:lnTo>
                    <a:pt x="116071" y="791132"/>
                  </a:lnTo>
                  <a:lnTo>
                    <a:pt x="102976" y="788546"/>
                  </a:lnTo>
                  <a:lnTo>
                    <a:pt x="79562" y="781914"/>
                  </a:lnTo>
                  <a:lnTo>
                    <a:pt x="57367" y="768649"/>
                  </a:lnTo>
                  <a:lnTo>
                    <a:pt x="46937" y="762130"/>
                  </a:lnTo>
                  <a:lnTo>
                    <a:pt x="28740" y="743582"/>
                  </a:lnTo>
                  <a:lnTo>
                    <a:pt x="15646" y="722449"/>
                  </a:lnTo>
                  <a:lnTo>
                    <a:pt x="9098" y="710534"/>
                  </a:lnTo>
                  <a:lnTo>
                    <a:pt x="2661" y="686815"/>
                  </a:lnTo>
                  <a:lnTo>
                    <a:pt x="0" y="673664"/>
                  </a:lnTo>
                  <a:lnTo>
                    <a:pt x="0" y="117580"/>
                  </a:lnTo>
                  <a:lnTo>
                    <a:pt x="2661" y="104314"/>
                  </a:lnTo>
                  <a:lnTo>
                    <a:pt x="9098" y="80597"/>
                  </a:lnTo>
                  <a:lnTo>
                    <a:pt x="22193" y="58116"/>
                  </a:lnTo>
                  <a:lnTo>
                    <a:pt x="28740" y="47549"/>
                  </a:lnTo>
                  <a:lnTo>
                    <a:pt x="46937" y="29001"/>
                  </a:lnTo>
                  <a:lnTo>
                    <a:pt x="67799" y="15849"/>
                  </a:lnTo>
                  <a:lnTo>
                    <a:pt x="79562" y="9218"/>
                  </a:lnTo>
                  <a:lnTo>
                    <a:pt x="102976" y="2698"/>
                  </a:lnTo>
                  <a:lnTo>
                    <a:pt x="116071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28376" y="3038282"/>
            <a:ext cx="877698" cy="716526"/>
            <a:chOff x="4475256" y="3345908"/>
            <a:chExt cx="797002" cy="789074"/>
          </a:xfrm>
        </p:grpSpPr>
        <p:sp>
          <p:nvSpPr>
            <p:cNvPr id="30" name="Freeform 29"/>
            <p:cNvSpPr/>
            <p:nvPr/>
          </p:nvSpPr>
          <p:spPr>
            <a:xfrm rot="2694000">
              <a:off x="4475256" y="3345908"/>
              <a:ext cx="797002" cy="789074"/>
            </a:xfrm>
            <a:custGeom>
              <a:avLst/>
              <a:gdLst/>
              <a:ahLst/>
              <a:cxnLst/>
              <a:rect l="0" t="0" r="0" b="0"/>
              <a:pathLst>
                <a:path w="797002" h="789074">
                  <a:moveTo>
                    <a:pt x="132834" y="0"/>
                  </a:moveTo>
                  <a:lnTo>
                    <a:pt x="677395" y="0"/>
                  </a:lnTo>
                  <a:lnTo>
                    <a:pt x="690735" y="2687"/>
                  </a:lnTo>
                  <a:lnTo>
                    <a:pt x="714587" y="9179"/>
                  </a:lnTo>
                  <a:lnTo>
                    <a:pt x="737197" y="22386"/>
                  </a:lnTo>
                  <a:lnTo>
                    <a:pt x="747823" y="28878"/>
                  </a:lnTo>
                  <a:lnTo>
                    <a:pt x="766478" y="47345"/>
                  </a:lnTo>
                  <a:lnTo>
                    <a:pt x="779705" y="68386"/>
                  </a:lnTo>
                  <a:lnTo>
                    <a:pt x="786373" y="80249"/>
                  </a:lnTo>
                  <a:lnTo>
                    <a:pt x="793044" y="103867"/>
                  </a:lnTo>
                  <a:lnTo>
                    <a:pt x="795645" y="117075"/>
                  </a:lnTo>
                  <a:lnTo>
                    <a:pt x="795645" y="123568"/>
                  </a:lnTo>
                  <a:lnTo>
                    <a:pt x="797001" y="131514"/>
                  </a:lnTo>
                  <a:lnTo>
                    <a:pt x="797001" y="657561"/>
                  </a:lnTo>
                  <a:lnTo>
                    <a:pt x="795645" y="664163"/>
                  </a:lnTo>
                  <a:lnTo>
                    <a:pt x="795645" y="670769"/>
                  </a:lnTo>
                  <a:lnTo>
                    <a:pt x="793044" y="683864"/>
                  </a:lnTo>
                  <a:lnTo>
                    <a:pt x="786373" y="707479"/>
                  </a:lnTo>
                  <a:lnTo>
                    <a:pt x="773148" y="729864"/>
                  </a:lnTo>
                  <a:lnTo>
                    <a:pt x="766478" y="740385"/>
                  </a:lnTo>
                  <a:lnTo>
                    <a:pt x="747823" y="758851"/>
                  </a:lnTo>
                  <a:lnTo>
                    <a:pt x="726571" y="771948"/>
                  </a:lnTo>
                  <a:lnTo>
                    <a:pt x="714587" y="778551"/>
                  </a:lnTo>
                  <a:lnTo>
                    <a:pt x="690735" y="785154"/>
                  </a:lnTo>
                  <a:lnTo>
                    <a:pt x="677395" y="787728"/>
                  </a:lnTo>
                  <a:lnTo>
                    <a:pt x="670838" y="787728"/>
                  </a:lnTo>
                  <a:lnTo>
                    <a:pt x="664167" y="789073"/>
                  </a:lnTo>
                  <a:lnTo>
                    <a:pt x="132834" y="789073"/>
                  </a:lnTo>
                  <a:lnTo>
                    <a:pt x="124807" y="787728"/>
                  </a:lnTo>
                  <a:lnTo>
                    <a:pt x="118251" y="787728"/>
                  </a:lnTo>
                  <a:lnTo>
                    <a:pt x="104911" y="785154"/>
                  </a:lnTo>
                  <a:lnTo>
                    <a:pt x="81058" y="778551"/>
                  </a:lnTo>
                  <a:lnTo>
                    <a:pt x="58448" y="765344"/>
                  </a:lnTo>
                  <a:lnTo>
                    <a:pt x="47822" y="758851"/>
                  </a:lnTo>
                  <a:lnTo>
                    <a:pt x="29281" y="740385"/>
                  </a:lnTo>
                  <a:lnTo>
                    <a:pt x="15940" y="719344"/>
                  </a:lnTo>
                  <a:lnTo>
                    <a:pt x="9271" y="707479"/>
                  </a:lnTo>
                  <a:lnTo>
                    <a:pt x="2713" y="683864"/>
                  </a:lnTo>
                  <a:lnTo>
                    <a:pt x="0" y="670769"/>
                  </a:lnTo>
                  <a:lnTo>
                    <a:pt x="0" y="117075"/>
                  </a:lnTo>
                  <a:lnTo>
                    <a:pt x="2713" y="103867"/>
                  </a:lnTo>
                  <a:lnTo>
                    <a:pt x="9271" y="80249"/>
                  </a:lnTo>
                  <a:lnTo>
                    <a:pt x="22611" y="57866"/>
                  </a:lnTo>
                  <a:lnTo>
                    <a:pt x="29281" y="47345"/>
                  </a:lnTo>
                  <a:lnTo>
                    <a:pt x="47822" y="28878"/>
                  </a:lnTo>
                  <a:lnTo>
                    <a:pt x="69075" y="15783"/>
                  </a:lnTo>
                  <a:lnTo>
                    <a:pt x="81058" y="9179"/>
                  </a:lnTo>
                  <a:lnTo>
                    <a:pt x="104911" y="2687"/>
                  </a:lnTo>
                  <a:lnTo>
                    <a:pt x="11825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1" name="Picture 30" descr="Bing.png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66159" y="3431922"/>
              <a:ext cx="615315" cy="61531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5" name="Group 34"/>
          <p:cNvGrpSpPr/>
          <p:nvPr/>
        </p:nvGrpSpPr>
        <p:grpSpPr>
          <a:xfrm>
            <a:off x="7242069" y="3040339"/>
            <a:ext cx="877696" cy="716525"/>
            <a:chOff x="6576226" y="3348173"/>
            <a:chExt cx="797000" cy="789073"/>
          </a:xfrm>
        </p:grpSpPr>
        <p:sp>
          <p:nvSpPr>
            <p:cNvPr id="33" name="Freeform 32"/>
            <p:cNvSpPr/>
            <p:nvPr/>
          </p:nvSpPr>
          <p:spPr>
            <a:xfrm rot="2694000">
              <a:off x="6576226" y="3348173"/>
              <a:ext cx="797000" cy="789073"/>
            </a:xfrm>
            <a:custGeom>
              <a:avLst/>
              <a:gdLst/>
              <a:ahLst/>
              <a:cxnLst/>
              <a:rect l="0" t="0" r="0" b="0"/>
              <a:pathLst>
                <a:path w="797000" h="789073">
                  <a:moveTo>
                    <a:pt x="132833" y="0"/>
                  </a:moveTo>
                  <a:lnTo>
                    <a:pt x="677394" y="0"/>
                  </a:lnTo>
                  <a:lnTo>
                    <a:pt x="690734" y="2686"/>
                  </a:lnTo>
                  <a:lnTo>
                    <a:pt x="714587" y="9178"/>
                  </a:lnTo>
                  <a:lnTo>
                    <a:pt x="737197" y="22385"/>
                  </a:lnTo>
                  <a:lnTo>
                    <a:pt x="747822" y="28877"/>
                  </a:lnTo>
                  <a:lnTo>
                    <a:pt x="766476" y="47343"/>
                  </a:lnTo>
                  <a:lnTo>
                    <a:pt x="779702" y="68385"/>
                  </a:lnTo>
                  <a:lnTo>
                    <a:pt x="786371" y="80249"/>
                  </a:lnTo>
                  <a:lnTo>
                    <a:pt x="793042" y="103867"/>
                  </a:lnTo>
                  <a:lnTo>
                    <a:pt x="795641" y="117074"/>
                  </a:lnTo>
                  <a:lnTo>
                    <a:pt x="795641" y="123566"/>
                  </a:lnTo>
                  <a:lnTo>
                    <a:pt x="796999" y="131512"/>
                  </a:lnTo>
                  <a:lnTo>
                    <a:pt x="796999" y="657559"/>
                  </a:lnTo>
                  <a:lnTo>
                    <a:pt x="795641" y="664161"/>
                  </a:lnTo>
                  <a:lnTo>
                    <a:pt x="795641" y="670767"/>
                  </a:lnTo>
                  <a:lnTo>
                    <a:pt x="793042" y="683862"/>
                  </a:lnTo>
                  <a:lnTo>
                    <a:pt x="786371" y="707477"/>
                  </a:lnTo>
                  <a:lnTo>
                    <a:pt x="773145" y="729864"/>
                  </a:lnTo>
                  <a:lnTo>
                    <a:pt x="766476" y="740383"/>
                  </a:lnTo>
                  <a:lnTo>
                    <a:pt x="747822" y="758850"/>
                  </a:lnTo>
                  <a:lnTo>
                    <a:pt x="726570" y="771947"/>
                  </a:lnTo>
                  <a:lnTo>
                    <a:pt x="714587" y="778549"/>
                  </a:lnTo>
                  <a:lnTo>
                    <a:pt x="690734" y="785156"/>
                  </a:lnTo>
                  <a:lnTo>
                    <a:pt x="677394" y="787728"/>
                  </a:lnTo>
                  <a:lnTo>
                    <a:pt x="670837" y="787728"/>
                  </a:lnTo>
                  <a:lnTo>
                    <a:pt x="664164" y="789072"/>
                  </a:lnTo>
                  <a:lnTo>
                    <a:pt x="132833" y="789072"/>
                  </a:lnTo>
                  <a:lnTo>
                    <a:pt x="124804" y="787728"/>
                  </a:lnTo>
                  <a:lnTo>
                    <a:pt x="118249" y="787728"/>
                  </a:lnTo>
                  <a:lnTo>
                    <a:pt x="104910" y="785156"/>
                  </a:lnTo>
                  <a:lnTo>
                    <a:pt x="81055" y="778549"/>
                  </a:lnTo>
                  <a:lnTo>
                    <a:pt x="58445" y="765344"/>
                  </a:lnTo>
                  <a:lnTo>
                    <a:pt x="47820" y="758850"/>
                  </a:lnTo>
                  <a:lnTo>
                    <a:pt x="29279" y="740383"/>
                  </a:lnTo>
                  <a:lnTo>
                    <a:pt x="15939" y="719342"/>
                  </a:lnTo>
                  <a:lnTo>
                    <a:pt x="9268" y="707477"/>
                  </a:lnTo>
                  <a:lnTo>
                    <a:pt x="2712" y="683862"/>
                  </a:lnTo>
                  <a:lnTo>
                    <a:pt x="0" y="670767"/>
                  </a:lnTo>
                  <a:lnTo>
                    <a:pt x="0" y="117074"/>
                  </a:lnTo>
                  <a:lnTo>
                    <a:pt x="2712" y="103867"/>
                  </a:lnTo>
                  <a:lnTo>
                    <a:pt x="9268" y="80249"/>
                  </a:lnTo>
                  <a:lnTo>
                    <a:pt x="22609" y="57864"/>
                  </a:lnTo>
                  <a:lnTo>
                    <a:pt x="29279" y="47343"/>
                  </a:lnTo>
                  <a:lnTo>
                    <a:pt x="47820" y="28877"/>
                  </a:lnTo>
                  <a:lnTo>
                    <a:pt x="69074" y="15781"/>
                  </a:lnTo>
                  <a:lnTo>
                    <a:pt x="81055" y="9178"/>
                  </a:lnTo>
                  <a:lnTo>
                    <a:pt x="104910" y="2686"/>
                  </a:lnTo>
                  <a:lnTo>
                    <a:pt x="118249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4" name="Picture 33" descr="53db68d3403b5335efe25eef599aaebb(1).png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21602" y="3526790"/>
              <a:ext cx="489584" cy="48958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8" name="Group 37"/>
          <p:cNvGrpSpPr/>
          <p:nvPr/>
        </p:nvGrpSpPr>
        <p:grpSpPr>
          <a:xfrm>
            <a:off x="6032495" y="3848407"/>
            <a:ext cx="877701" cy="716526"/>
            <a:chOff x="5477862" y="4238058"/>
            <a:chExt cx="797004" cy="789074"/>
          </a:xfrm>
        </p:grpSpPr>
        <p:sp>
          <p:nvSpPr>
            <p:cNvPr id="36" name="Freeform 35"/>
            <p:cNvSpPr/>
            <p:nvPr/>
          </p:nvSpPr>
          <p:spPr>
            <a:xfrm rot="2694000">
              <a:off x="5477862" y="4238058"/>
              <a:ext cx="797004" cy="789074"/>
            </a:xfrm>
            <a:custGeom>
              <a:avLst/>
              <a:gdLst/>
              <a:ahLst/>
              <a:cxnLst/>
              <a:rect l="0" t="0" r="0" b="0"/>
              <a:pathLst>
                <a:path w="797004" h="789074">
                  <a:moveTo>
                    <a:pt x="132835" y="0"/>
                  </a:moveTo>
                  <a:lnTo>
                    <a:pt x="677396" y="0"/>
                  </a:lnTo>
                  <a:lnTo>
                    <a:pt x="690736" y="2686"/>
                  </a:lnTo>
                  <a:lnTo>
                    <a:pt x="714589" y="9178"/>
                  </a:lnTo>
                  <a:lnTo>
                    <a:pt x="737197" y="22385"/>
                  </a:lnTo>
                  <a:lnTo>
                    <a:pt x="747823" y="28877"/>
                  </a:lnTo>
                  <a:lnTo>
                    <a:pt x="766478" y="47344"/>
                  </a:lnTo>
                  <a:lnTo>
                    <a:pt x="779706" y="68386"/>
                  </a:lnTo>
                  <a:lnTo>
                    <a:pt x="786373" y="80249"/>
                  </a:lnTo>
                  <a:lnTo>
                    <a:pt x="793044" y="103867"/>
                  </a:lnTo>
                  <a:lnTo>
                    <a:pt x="795647" y="117075"/>
                  </a:lnTo>
                  <a:lnTo>
                    <a:pt x="795647" y="123567"/>
                  </a:lnTo>
                  <a:lnTo>
                    <a:pt x="797003" y="131514"/>
                  </a:lnTo>
                  <a:lnTo>
                    <a:pt x="797003" y="657561"/>
                  </a:lnTo>
                  <a:lnTo>
                    <a:pt x="795647" y="664163"/>
                  </a:lnTo>
                  <a:lnTo>
                    <a:pt x="795647" y="670768"/>
                  </a:lnTo>
                  <a:lnTo>
                    <a:pt x="793044" y="683863"/>
                  </a:lnTo>
                  <a:lnTo>
                    <a:pt x="786373" y="707479"/>
                  </a:lnTo>
                  <a:lnTo>
                    <a:pt x="773147" y="729864"/>
                  </a:lnTo>
                  <a:lnTo>
                    <a:pt x="766478" y="740385"/>
                  </a:lnTo>
                  <a:lnTo>
                    <a:pt x="747823" y="758850"/>
                  </a:lnTo>
                  <a:lnTo>
                    <a:pt x="726571" y="771948"/>
                  </a:lnTo>
                  <a:lnTo>
                    <a:pt x="714589" y="778551"/>
                  </a:lnTo>
                  <a:lnTo>
                    <a:pt x="690736" y="785153"/>
                  </a:lnTo>
                  <a:lnTo>
                    <a:pt x="677396" y="787728"/>
                  </a:lnTo>
                  <a:lnTo>
                    <a:pt x="670839" y="787728"/>
                  </a:lnTo>
                  <a:lnTo>
                    <a:pt x="664169" y="789073"/>
                  </a:lnTo>
                  <a:lnTo>
                    <a:pt x="132835" y="789073"/>
                  </a:lnTo>
                  <a:lnTo>
                    <a:pt x="124807" y="787728"/>
                  </a:lnTo>
                  <a:lnTo>
                    <a:pt x="118251" y="787728"/>
                  </a:lnTo>
                  <a:lnTo>
                    <a:pt x="104911" y="785153"/>
                  </a:lnTo>
                  <a:lnTo>
                    <a:pt x="81058" y="778551"/>
                  </a:lnTo>
                  <a:lnTo>
                    <a:pt x="58448" y="765344"/>
                  </a:lnTo>
                  <a:lnTo>
                    <a:pt x="47822" y="758850"/>
                  </a:lnTo>
                  <a:lnTo>
                    <a:pt x="29282" y="740385"/>
                  </a:lnTo>
                  <a:lnTo>
                    <a:pt x="15940" y="719343"/>
                  </a:lnTo>
                  <a:lnTo>
                    <a:pt x="9272" y="707479"/>
                  </a:lnTo>
                  <a:lnTo>
                    <a:pt x="2713" y="683863"/>
                  </a:lnTo>
                  <a:lnTo>
                    <a:pt x="0" y="670768"/>
                  </a:lnTo>
                  <a:lnTo>
                    <a:pt x="0" y="117075"/>
                  </a:lnTo>
                  <a:lnTo>
                    <a:pt x="2713" y="103867"/>
                  </a:lnTo>
                  <a:lnTo>
                    <a:pt x="9272" y="80249"/>
                  </a:lnTo>
                  <a:lnTo>
                    <a:pt x="22611" y="57865"/>
                  </a:lnTo>
                  <a:lnTo>
                    <a:pt x="29282" y="47344"/>
                  </a:lnTo>
                  <a:lnTo>
                    <a:pt x="47822" y="28877"/>
                  </a:lnTo>
                  <a:lnTo>
                    <a:pt x="69076" y="15782"/>
                  </a:lnTo>
                  <a:lnTo>
                    <a:pt x="81058" y="9178"/>
                  </a:lnTo>
                  <a:lnTo>
                    <a:pt x="104911" y="2686"/>
                  </a:lnTo>
                  <a:lnTo>
                    <a:pt x="11825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7" name="Picture 36" descr="Capture 2019-02-07 02_30_47.png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37276" y="4398645"/>
              <a:ext cx="465073" cy="46507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1" name="Group 40"/>
          <p:cNvGrpSpPr/>
          <p:nvPr/>
        </p:nvGrpSpPr>
        <p:grpSpPr>
          <a:xfrm>
            <a:off x="4899561" y="4249203"/>
            <a:ext cx="877698" cy="716526"/>
            <a:chOff x="4449090" y="4679435"/>
            <a:chExt cx="797002" cy="789074"/>
          </a:xfrm>
        </p:grpSpPr>
        <p:sp>
          <p:nvSpPr>
            <p:cNvPr id="39" name="Freeform 38"/>
            <p:cNvSpPr/>
            <p:nvPr/>
          </p:nvSpPr>
          <p:spPr>
            <a:xfrm rot="2694000">
              <a:off x="4449090" y="4679435"/>
              <a:ext cx="797002" cy="789074"/>
            </a:xfrm>
            <a:custGeom>
              <a:avLst/>
              <a:gdLst/>
              <a:ahLst/>
              <a:cxnLst/>
              <a:rect l="0" t="0" r="0" b="0"/>
              <a:pathLst>
                <a:path w="797002" h="789074">
                  <a:moveTo>
                    <a:pt x="132834" y="0"/>
                  </a:moveTo>
                  <a:lnTo>
                    <a:pt x="677395" y="0"/>
                  </a:lnTo>
                  <a:lnTo>
                    <a:pt x="690735" y="2686"/>
                  </a:lnTo>
                  <a:lnTo>
                    <a:pt x="714589" y="9178"/>
                  </a:lnTo>
                  <a:lnTo>
                    <a:pt x="737197" y="22385"/>
                  </a:lnTo>
                  <a:lnTo>
                    <a:pt x="747823" y="28877"/>
                  </a:lnTo>
                  <a:lnTo>
                    <a:pt x="766478" y="47345"/>
                  </a:lnTo>
                  <a:lnTo>
                    <a:pt x="779705" y="68386"/>
                  </a:lnTo>
                  <a:lnTo>
                    <a:pt x="786373" y="80249"/>
                  </a:lnTo>
                  <a:lnTo>
                    <a:pt x="793044" y="103867"/>
                  </a:lnTo>
                  <a:lnTo>
                    <a:pt x="795645" y="117075"/>
                  </a:lnTo>
                  <a:lnTo>
                    <a:pt x="795645" y="123567"/>
                  </a:lnTo>
                  <a:lnTo>
                    <a:pt x="797001" y="131514"/>
                  </a:lnTo>
                  <a:lnTo>
                    <a:pt x="797001" y="657560"/>
                  </a:lnTo>
                  <a:lnTo>
                    <a:pt x="795645" y="664163"/>
                  </a:lnTo>
                  <a:lnTo>
                    <a:pt x="795645" y="670769"/>
                  </a:lnTo>
                  <a:lnTo>
                    <a:pt x="793044" y="683863"/>
                  </a:lnTo>
                  <a:lnTo>
                    <a:pt x="786373" y="707479"/>
                  </a:lnTo>
                  <a:lnTo>
                    <a:pt x="773147" y="729864"/>
                  </a:lnTo>
                  <a:lnTo>
                    <a:pt x="766478" y="740385"/>
                  </a:lnTo>
                  <a:lnTo>
                    <a:pt x="747823" y="758850"/>
                  </a:lnTo>
                  <a:lnTo>
                    <a:pt x="726571" y="771948"/>
                  </a:lnTo>
                  <a:lnTo>
                    <a:pt x="714589" y="778551"/>
                  </a:lnTo>
                  <a:lnTo>
                    <a:pt x="690735" y="785153"/>
                  </a:lnTo>
                  <a:lnTo>
                    <a:pt x="677395" y="787728"/>
                  </a:lnTo>
                  <a:lnTo>
                    <a:pt x="670837" y="787728"/>
                  </a:lnTo>
                  <a:lnTo>
                    <a:pt x="664168" y="789073"/>
                  </a:lnTo>
                  <a:lnTo>
                    <a:pt x="132834" y="789073"/>
                  </a:lnTo>
                  <a:lnTo>
                    <a:pt x="124807" y="787728"/>
                  </a:lnTo>
                  <a:lnTo>
                    <a:pt x="118251" y="787728"/>
                  </a:lnTo>
                  <a:lnTo>
                    <a:pt x="104911" y="785153"/>
                  </a:lnTo>
                  <a:lnTo>
                    <a:pt x="81058" y="778551"/>
                  </a:lnTo>
                  <a:lnTo>
                    <a:pt x="58448" y="765344"/>
                  </a:lnTo>
                  <a:lnTo>
                    <a:pt x="47822" y="758850"/>
                  </a:lnTo>
                  <a:lnTo>
                    <a:pt x="29281" y="740385"/>
                  </a:lnTo>
                  <a:lnTo>
                    <a:pt x="15940" y="719343"/>
                  </a:lnTo>
                  <a:lnTo>
                    <a:pt x="9271" y="707479"/>
                  </a:lnTo>
                  <a:lnTo>
                    <a:pt x="2713" y="683863"/>
                  </a:lnTo>
                  <a:lnTo>
                    <a:pt x="0" y="670769"/>
                  </a:lnTo>
                  <a:lnTo>
                    <a:pt x="0" y="117075"/>
                  </a:lnTo>
                  <a:lnTo>
                    <a:pt x="2713" y="103867"/>
                  </a:lnTo>
                  <a:lnTo>
                    <a:pt x="9271" y="80249"/>
                  </a:lnTo>
                  <a:lnTo>
                    <a:pt x="22611" y="57865"/>
                  </a:lnTo>
                  <a:lnTo>
                    <a:pt x="29281" y="47345"/>
                  </a:lnTo>
                  <a:lnTo>
                    <a:pt x="47822" y="28877"/>
                  </a:lnTo>
                  <a:lnTo>
                    <a:pt x="69076" y="15783"/>
                  </a:lnTo>
                  <a:lnTo>
                    <a:pt x="81058" y="9178"/>
                  </a:lnTo>
                  <a:lnTo>
                    <a:pt x="104911" y="2686"/>
                  </a:lnTo>
                  <a:lnTo>
                    <a:pt x="11825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0" name="Picture 39" descr="MSOfficePNG.png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76646" y="4921502"/>
              <a:ext cx="305434" cy="3054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4" name="Group 43"/>
          <p:cNvGrpSpPr/>
          <p:nvPr/>
        </p:nvGrpSpPr>
        <p:grpSpPr>
          <a:xfrm>
            <a:off x="2550248" y="3049861"/>
            <a:ext cx="877700" cy="716524"/>
            <a:chOff x="2315775" y="3358659"/>
            <a:chExt cx="797003" cy="789072"/>
          </a:xfrm>
        </p:grpSpPr>
        <p:sp>
          <p:nvSpPr>
            <p:cNvPr id="42" name="Freeform 41"/>
            <p:cNvSpPr/>
            <p:nvPr/>
          </p:nvSpPr>
          <p:spPr>
            <a:xfrm rot="2694000">
              <a:off x="2315775" y="3358659"/>
              <a:ext cx="797003" cy="789072"/>
            </a:xfrm>
            <a:custGeom>
              <a:avLst/>
              <a:gdLst/>
              <a:ahLst/>
              <a:cxnLst/>
              <a:rect l="0" t="0" r="0" b="0"/>
              <a:pathLst>
                <a:path w="797003" h="789072">
                  <a:moveTo>
                    <a:pt x="132834" y="0"/>
                  </a:moveTo>
                  <a:lnTo>
                    <a:pt x="677394" y="0"/>
                  </a:lnTo>
                  <a:lnTo>
                    <a:pt x="690735" y="2686"/>
                  </a:lnTo>
                  <a:lnTo>
                    <a:pt x="714587" y="9179"/>
                  </a:lnTo>
                  <a:lnTo>
                    <a:pt x="737195" y="22385"/>
                  </a:lnTo>
                  <a:lnTo>
                    <a:pt x="747821" y="28878"/>
                  </a:lnTo>
                  <a:lnTo>
                    <a:pt x="766478" y="47345"/>
                  </a:lnTo>
                  <a:lnTo>
                    <a:pt x="779705" y="68386"/>
                  </a:lnTo>
                  <a:lnTo>
                    <a:pt x="786371" y="80249"/>
                  </a:lnTo>
                  <a:lnTo>
                    <a:pt x="793042" y="103867"/>
                  </a:lnTo>
                  <a:lnTo>
                    <a:pt x="795643" y="117075"/>
                  </a:lnTo>
                  <a:lnTo>
                    <a:pt x="795643" y="123567"/>
                  </a:lnTo>
                  <a:lnTo>
                    <a:pt x="797002" y="131514"/>
                  </a:lnTo>
                  <a:lnTo>
                    <a:pt x="797002" y="657560"/>
                  </a:lnTo>
                  <a:lnTo>
                    <a:pt x="795643" y="664163"/>
                  </a:lnTo>
                  <a:lnTo>
                    <a:pt x="795643" y="670767"/>
                  </a:lnTo>
                  <a:lnTo>
                    <a:pt x="793042" y="683864"/>
                  </a:lnTo>
                  <a:lnTo>
                    <a:pt x="786371" y="707479"/>
                  </a:lnTo>
                  <a:lnTo>
                    <a:pt x="773145" y="729863"/>
                  </a:lnTo>
                  <a:lnTo>
                    <a:pt x="766478" y="740385"/>
                  </a:lnTo>
                  <a:lnTo>
                    <a:pt x="747821" y="758849"/>
                  </a:lnTo>
                  <a:lnTo>
                    <a:pt x="726569" y="771948"/>
                  </a:lnTo>
                  <a:lnTo>
                    <a:pt x="714587" y="778551"/>
                  </a:lnTo>
                  <a:lnTo>
                    <a:pt x="690735" y="785153"/>
                  </a:lnTo>
                  <a:lnTo>
                    <a:pt x="677394" y="787728"/>
                  </a:lnTo>
                  <a:lnTo>
                    <a:pt x="670838" y="787728"/>
                  </a:lnTo>
                  <a:lnTo>
                    <a:pt x="664166" y="789071"/>
                  </a:lnTo>
                  <a:lnTo>
                    <a:pt x="132834" y="789071"/>
                  </a:lnTo>
                  <a:lnTo>
                    <a:pt x="124805" y="787728"/>
                  </a:lnTo>
                  <a:lnTo>
                    <a:pt x="118252" y="787728"/>
                  </a:lnTo>
                  <a:lnTo>
                    <a:pt x="104912" y="785153"/>
                  </a:lnTo>
                  <a:lnTo>
                    <a:pt x="81057" y="778551"/>
                  </a:lnTo>
                  <a:lnTo>
                    <a:pt x="58446" y="765343"/>
                  </a:lnTo>
                  <a:lnTo>
                    <a:pt x="47822" y="758849"/>
                  </a:lnTo>
                  <a:lnTo>
                    <a:pt x="29281" y="740385"/>
                  </a:lnTo>
                  <a:lnTo>
                    <a:pt x="15938" y="719342"/>
                  </a:lnTo>
                  <a:lnTo>
                    <a:pt x="9269" y="707479"/>
                  </a:lnTo>
                  <a:lnTo>
                    <a:pt x="2711" y="683864"/>
                  </a:lnTo>
                  <a:lnTo>
                    <a:pt x="0" y="670767"/>
                  </a:lnTo>
                  <a:lnTo>
                    <a:pt x="0" y="117075"/>
                  </a:lnTo>
                  <a:lnTo>
                    <a:pt x="2711" y="103867"/>
                  </a:lnTo>
                  <a:lnTo>
                    <a:pt x="9269" y="80249"/>
                  </a:lnTo>
                  <a:lnTo>
                    <a:pt x="22609" y="57865"/>
                  </a:lnTo>
                  <a:lnTo>
                    <a:pt x="29281" y="47345"/>
                  </a:lnTo>
                  <a:lnTo>
                    <a:pt x="47822" y="28878"/>
                  </a:lnTo>
                  <a:lnTo>
                    <a:pt x="69074" y="15783"/>
                  </a:lnTo>
                  <a:lnTo>
                    <a:pt x="81057" y="9179"/>
                  </a:lnTo>
                  <a:lnTo>
                    <a:pt x="104912" y="2686"/>
                  </a:lnTo>
                  <a:lnTo>
                    <a:pt x="118252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3" name="Picture 42" descr="Untitled-1.png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50463" y="3479290"/>
              <a:ext cx="546100" cy="5461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47" name="Group 46"/>
          <p:cNvGrpSpPr/>
          <p:nvPr/>
        </p:nvGrpSpPr>
        <p:grpSpPr>
          <a:xfrm>
            <a:off x="1482987" y="2425059"/>
            <a:ext cx="877702" cy="716526"/>
            <a:chOff x="1346639" y="2670596"/>
            <a:chExt cx="797005" cy="789074"/>
          </a:xfrm>
        </p:grpSpPr>
        <p:sp>
          <p:nvSpPr>
            <p:cNvPr id="45" name="Freeform 44"/>
            <p:cNvSpPr/>
            <p:nvPr/>
          </p:nvSpPr>
          <p:spPr>
            <a:xfrm rot="2694000">
              <a:off x="1346639" y="2670596"/>
              <a:ext cx="797005" cy="789074"/>
            </a:xfrm>
            <a:custGeom>
              <a:avLst/>
              <a:gdLst/>
              <a:ahLst/>
              <a:cxnLst/>
              <a:rect l="0" t="0" r="0" b="0"/>
              <a:pathLst>
                <a:path w="797005" h="789074">
                  <a:moveTo>
                    <a:pt x="132836" y="0"/>
                  </a:moveTo>
                  <a:lnTo>
                    <a:pt x="677395" y="0"/>
                  </a:lnTo>
                  <a:lnTo>
                    <a:pt x="690736" y="2685"/>
                  </a:lnTo>
                  <a:lnTo>
                    <a:pt x="714588" y="9177"/>
                  </a:lnTo>
                  <a:lnTo>
                    <a:pt x="737197" y="22385"/>
                  </a:lnTo>
                  <a:lnTo>
                    <a:pt x="747824" y="28877"/>
                  </a:lnTo>
                  <a:lnTo>
                    <a:pt x="766478" y="47344"/>
                  </a:lnTo>
                  <a:lnTo>
                    <a:pt x="779706" y="68386"/>
                  </a:lnTo>
                  <a:lnTo>
                    <a:pt x="786373" y="80248"/>
                  </a:lnTo>
                  <a:lnTo>
                    <a:pt x="793044" y="103867"/>
                  </a:lnTo>
                  <a:lnTo>
                    <a:pt x="795645" y="117075"/>
                  </a:lnTo>
                  <a:lnTo>
                    <a:pt x="795645" y="123567"/>
                  </a:lnTo>
                  <a:lnTo>
                    <a:pt x="797004" y="131514"/>
                  </a:lnTo>
                  <a:lnTo>
                    <a:pt x="797004" y="657560"/>
                  </a:lnTo>
                  <a:lnTo>
                    <a:pt x="795645" y="664163"/>
                  </a:lnTo>
                  <a:lnTo>
                    <a:pt x="795645" y="670767"/>
                  </a:lnTo>
                  <a:lnTo>
                    <a:pt x="793044" y="683863"/>
                  </a:lnTo>
                  <a:lnTo>
                    <a:pt x="786373" y="707479"/>
                  </a:lnTo>
                  <a:lnTo>
                    <a:pt x="773147" y="729863"/>
                  </a:lnTo>
                  <a:lnTo>
                    <a:pt x="766478" y="740385"/>
                  </a:lnTo>
                  <a:lnTo>
                    <a:pt x="747824" y="758850"/>
                  </a:lnTo>
                  <a:lnTo>
                    <a:pt x="726571" y="771948"/>
                  </a:lnTo>
                  <a:lnTo>
                    <a:pt x="714588" y="778552"/>
                  </a:lnTo>
                  <a:lnTo>
                    <a:pt x="690736" y="785155"/>
                  </a:lnTo>
                  <a:lnTo>
                    <a:pt x="677395" y="787728"/>
                  </a:lnTo>
                  <a:lnTo>
                    <a:pt x="670838" y="787728"/>
                  </a:lnTo>
                  <a:lnTo>
                    <a:pt x="664168" y="789073"/>
                  </a:lnTo>
                  <a:lnTo>
                    <a:pt x="132836" y="789073"/>
                  </a:lnTo>
                  <a:lnTo>
                    <a:pt x="124807" y="787728"/>
                  </a:lnTo>
                  <a:lnTo>
                    <a:pt x="118253" y="787728"/>
                  </a:lnTo>
                  <a:lnTo>
                    <a:pt x="104913" y="785155"/>
                  </a:lnTo>
                  <a:lnTo>
                    <a:pt x="81059" y="778552"/>
                  </a:lnTo>
                  <a:lnTo>
                    <a:pt x="58448" y="765343"/>
                  </a:lnTo>
                  <a:lnTo>
                    <a:pt x="47823" y="758850"/>
                  </a:lnTo>
                  <a:lnTo>
                    <a:pt x="29282" y="740385"/>
                  </a:lnTo>
                  <a:lnTo>
                    <a:pt x="15940" y="719343"/>
                  </a:lnTo>
                  <a:lnTo>
                    <a:pt x="9271" y="707479"/>
                  </a:lnTo>
                  <a:lnTo>
                    <a:pt x="2713" y="683863"/>
                  </a:lnTo>
                  <a:lnTo>
                    <a:pt x="0" y="670767"/>
                  </a:lnTo>
                  <a:lnTo>
                    <a:pt x="0" y="117075"/>
                  </a:lnTo>
                  <a:lnTo>
                    <a:pt x="2713" y="103867"/>
                  </a:lnTo>
                  <a:lnTo>
                    <a:pt x="9271" y="80248"/>
                  </a:lnTo>
                  <a:lnTo>
                    <a:pt x="22611" y="57865"/>
                  </a:lnTo>
                  <a:lnTo>
                    <a:pt x="29282" y="47344"/>
                  </a:lnTo>
                  <a:lnTo>
                    <a:pt x="47823" y="28877"/>
                  </a:lnTo>
                  <a:lnTo>
                    <a:pt x="69075" y="15782"/>
                  </a:lnTo>
                  <a:lnTo>
                    <a:pt x="81059" y="9177"/>
                  </a:lnTo>
                  <a:lnTo>
                    <a:pt x="104913" y="2685"/>
                  </a:lnTo>
                  <a:lnTo>
                    <a:pt x="118253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6" name="Picture 45" descr="Capture 2019-02-07 03_07_00.png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96186" y="2815208"/>
              <a:ext cx="523494" cy="52349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0" name="Group 49"/>
          <p:cNvGrpSpPr/>
          <p:nvPr/>
        </p:nvGrpSpPr>
        <p:grpSpPr>
          <a:xfrm>
            <a:off x="8416463" y="2425888"/>
            <a:ext cx="877703" cy="716526"/>
            <a:chOff x="7642645" y="2671509"/>
            <a:chExt cx="797006" cy="789074"/>
          </a:xfrm>
        </p:grpSpPr>
        <p:sp>
          <p:nvSpPr>
            <p:cNvPr id="48" name="Freeform 47"/>
            <p:cNvSpPr/>
            <p:nvPr/>
          </p:nvSpPr>
          <p:spPr>
            <a:xfrm rot="2694000">
              <a:off x="7642645" y="2671509"/>
              <a:ext cx="797006" cy="789074"/>
            </a:xfrm>
            <a:custGeom>
              <a:avLst/>
              <a:gdLst/>
              <a:ahLst/>
              <a:cxnLst/>
              <a:rect l="0" t="0" r="0" b="0"/>
              <a:pathLst>
                <a:path w="797006" h="789074">
                  <a:moveTo>
                    <a:pt x="132836" y="0"/>
                  </a:moveTo>
                  <a:lnTo>
                    <a:pt x="677395" y="0"/>
                  </a:lnTo>
                  <a:lnTo>
                    <a:pt x="690737" y="2688"/>
                  </a:lnTo>
                  <a:lnTo>
                    <a:pt x="714589" y="9180"/>
                  </a:lnTo>
                  <a:lnTo>
                    <a:pt x="737198" y="22385"/>
                  </a:lnTo>
                  <a:lnTo>
                    <a:pt x="747824" y="28878"/>
                  </a:lnTo>
                  <a:lnTo>
                    <a:pt x="766478" y="47345"/>
                  </a:lnTo>
                  <a:lnTo>
                    <a:pt x="779708" y="68386"/>
                  </a:lnTo>
                  <a:lnTo>
                    <a:pt x="786371" y="80250"/>
                  </a:lnTo>
                  <a:lnTo>
                    <a:pt x="793043" y="103867"/>
                  </a:lnTo>
                  <a:lnTo>
                    <a:pt x="795645" y="117075"/>
                  </a:lnTo>
                  <a:lnTo>
                    <a:pt x="795645" y="123567"/>
                  </a:lnTo>
                  <a:lnTo>
                    <a:pt x="797005" y="131514"/>
                  </a:lnTo>
                  <a:lnTo>
                    <a:pt x="797005" y="657562"/>
                  </a:lnTo>
                  <a:lnTo>
                    <a:pt x="795645" y="664166"/>
                  </a:lnTo>
                  <a:lnTo>
                    <a:pt x="795645" y="670769"/>
                  </a:lnTo>
                  <a:lnTo>
                    <a:pt x="793043" y="683864"/>
                  </a:lnTo>
                  <a:lnTo>
                    <a:pt x="786371" y="707480"/>
                  </a:lnTo>
                  <a:lnTo>
                    <a:pt x="773148" y="729864"/>
                  </a:lnTo>
                  <a:lnTo>
                    <a:pt x="766478" y="740386"/>
                  </a:lnTo>
                  <a:lnTo>
                    <a:pt x="747824" y="758850"/>
                  </a:lnTo>
                  <a:lnTo>
                    <a:pt x="726572" y="771949"/>
                  </a:lnTo>
                  <a:lnTo>
                    <a:pt x="714589" y="778552"/>
                  </a:lnTo>
                  <a:lnTo>
                    <a:pt x="690737" y="785155"/>
                  </a:lnTo>
                  <a:lnTo>
                    <a:pt x="677395" y="787729"/>
                  </a:lnTo>
                  <a:lnTo>
                    <a:pt x="670838" y="787729"/>
                  </a:lnTo>
                  <a:lnTo>
                    <a:pt x="664168" y="789073"/>
                  </a:lnTo>
                  <a:lnTo>
                    <a:pt x="132836" y="789073"/>
                  </a:lnTo>
                  <a:lnTo>
                    <a:pt x="124807" y="787729"/>
                  </a:lnTo>
                  <a:lnTo>
                    <a:pt x="118254" y="787729"/>
                  </a:lnTo>
                  <a:lnTo>
                    <a:pt x="104915" y="785155"/>
                  </a:lnTo>
                  <a:lnTo>
                    <a:pt x="81057" y="778552"/>
                  </a:lnTo>
                  <a:lnTo>
                    <a:pt x="58448" y="765344"/>
                  </a:lnTo>
                  <a:lnTo>
                    <a:pt x="47825" y="758850"/>
                  </a:lnTo>
                  <a:lnTo>
                    <a:pt x="29284" y="740386"/>
                  </a:lnTo>
                  <a:lnTo>
                    <a:pt x="15941" y="719344"/>
                  </a:lnTo>
                  <a:lnTo>
                    <a:pt x="9271" y="707480"/>
                  </a:lnTo>
                  <a:lnTo>
                    <a:pt x="2714" y="683864"/>
                  </a:lnTo>
                  <a:lnTo>
                    <a:pt x="0" y="670769"/>
                  </a:lnTo>
                  <a:lnTo>
                    <a:pt x="0" y="117075"/>
                  </a:lnTo>
                  <a:lnTo>
                    <a:pt x="2714" y="103867"/>
                  </a:lnTo>
                  <a:lnTo>
                    <a:pt x="9271" y="80250"/>
                  </a:lnTo>
                  <a:lnTo>
                    <a:pt x="22612" y="57865"/>
                  </a:lnTo>
                  <a:lnTo>
                    <a:pt x="29284" y="47345"/>
                  </a:lnTo>
                  <a:lnTo>
                    <a:pt x="47825" y="28878"/>
                  </a:lnTo>
                  <a:lnTo>
                    <a:pt x="69077" y="15782"/>
                  </a:lnTo>
                  <a:lnTo>
                    <a:pt x="81057" y="9180"/>
                  </a:lnTo>
                  <a:lnTo>
                    <a:pt x="104915" y="2688"/>
                  </a:lnTo>
                  <a:lnTo>
                    <a:pt x="118254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9" name="Picture 48" descr="clipboard(11).png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866380" y="2908807"/>
              <a:ext cx="349631" cy="3509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52" name="TextBox 51"/>
          <p:cNvSpPr txBox="1"/>
          <p:nvPr/>
        </p:nvSpPr>
        <p:spPr>
          <a:xfrm>
            <a:off x="7720204" y="1441544"/>
            <a:ext cx="3798983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1500">
                <a:solidFill>
                  <a:srgbClr val="5A2E82"/>
                </a:solidFill>
                <a:latin typeface="Arial - 20"/>
              </a:rPr>
              <a:t>Prilagodljiva alatna traka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30051" y="4232372"/>
            <a:ext cx="1968429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2100">
                <a:solidFill>
                  <a:srgbClr val="1AC0DE"/>
                </a:solidFill>
                <a:latin typeface="Arial - 28"/>
              </a:rPr>
              <a:t>GeoGebra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398509" y="2202679"/>
            <a:ext cx="216011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2100">
                <a:solidFill>
                  <a:srgbClr val="81BE41"/>
                </a:solidFill>
                <a:latin typeface="Arial - 28"/>
              </a:rPr>
              <a:t>SMART Blocks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56571" y="4128581"/>
            <a:ext cx="3798983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1600">
                <a:solidFill>
                  <a:srgbClr val="4B0082"/>
                </a:solidFill>
                <a:latin typeface="Arial - 22"/>
              </a:rPr>
              <a:t>Umetanje jednadžbi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90192" y="219115"/>
            <a:ext cx="313021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1900">
                <a:solidFill>
                  <a:srgbClr val="1AC0DE"/>
                </a:solidFill>
                <a:latin typeface="Arial - 26"/>
              </a:rPr>
              <a:t>Pisanje jednadžbi</a:t>
            </a:r>
            <a:r>
              <a:rPr lang="hr-HR" sz="2700">
                <a:solidFill>
                  <a:srgbClr val="4B0082"/>
                </a:solidFill>
                <a:latin typeface="Arial - 36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39094" y="864926"/>
            <a:ext cx="3798983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2100">
                <a:solidFill>
                  <a:srgbClr val="1AC0DE"/>
                </a:solidFill>
                <a:latin typeface="Arial - 28"/>
              </a:rPr>
              <a:t>Alati za mjerenje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0153" y="138388"/>
            <a:ext cx="269566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2700">
                <a:solidFill>
                  <a:srgbClr val="81BE41"/>
                </a:solidFill>
                <a:latin typeface="Arial - 36"/>
              </a:rPr>
              <a:t>SMART lab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29285" y="3471237"/>
            <a:ext cx="2097881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1300">
                <a:solidFill>
                  <a:srgbClr val="1AC0DE"/>
                </a:solidFill>
                <a:latin typeface="Arial - 18"/>
              </a:rPr>
              <a:t>Dijeljenje linkova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54531" y="1026380"/>
            <a:ext cx="2342784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1900" dirty="0">
                <a:solidFill>
                  <a:srgbClr val="4B0082"/>
                </a:solidFill>
                <a:latin typeface="Arial - 26"/>
              </a:rPr>
              <a:t>Magični pisač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7478" y="3563496"/>
            <a:ext cx="2761929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1500">
                <a:solidFill>
                  <a:srgbClr val="81BE41"/>
                </a:solidFill>
                <a:latin typeface="Arial - 20"/>
              </a:rPr>
              <a:t>Formativno ocjenjivanje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0" y="1591465"/>
            <a:ext cx="274850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r-HR" sz="1300">
                <a:solidFill>
                  <a:srgbClr val="81BE41"/>
                </a:solidFill>
                <a:latin typeface="Arial - 18"/>
              </a:rPr>
              <a:t>Alat za prepoznavanje teksta i oblika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9859" y="4993507"/>
            <a:ext cx="492302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 sz="2100">
                <a:solidFill>
                  <a:srgbClr val="4B0082"/>
                </a:solidFill>
                <a:latin typeface="Arial - 28"/>
              </a:rPr>
              <a:t>Jednostavni misaoni uzorci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48882" y="4612940"/>
            <a:ext cx="379898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r-HR">
                <a:solidFill>
                  <a:srgbClr val="81BE41"/>
                </a:solidFill>
                <a:latin typeface="Arial - 24"/>
              </a:rPr>
              <a:t>Integrigran web preglednik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2917684"/>
            <a:ext cx="1739702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r-HR" sz="900">
                <a:solidFill>
                  <a:srgbClr val="4B0082"/>
                </a:solidFill>
                <a:latin typeface="Arial - 12"/>
              </a:rPr>
              <a:t>Snimač zvuka i slike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67FF0-71AC-442F-9B73-9B421206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SMART </a:t>
            </a:r>
            <a:r>
              <a:rPr lang="hr-HR" dirty="0" err="1"/>
              <a:t>Learning</a:t>
            </a:r>
            <a:r>
              <a:rPr lang="hr-HR" dirty="0"/>
              <a:t> Suite Online</a:t>
            </a:r>
          </a:p>
        </p:txBody>
      </p:sp>
      <p:pic>
        <p:nvPicPr>
          <p:cNvPr id="4" name="Slika 3" descr="Slika na kojoj se prikazuje osoba, žena, naprijed, sjedenje&#10;&#10;Opis je automatski generiran">
            <a:extLst>
              <a:ext uri="{FF2B5EF4-FFF2-40B4-BE49-F238E27FC236}">
                <a16:creationId xmlns:a16="http://schemas.microsoft.com/office/drawing/2014/main" id="{56526B4F-CF20-4C6C-A5C5-B8B6AE8A0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3" y="2415704"/>
            <a:ext cx="10300119" cy="68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Smart</a:t>
            </a:r>
            <a:r>
              <a:rPr lang="hr-HR" dirty="0"/>
              <a:t> </a:t>
            </a:r>
            <a:r>
              <a:rPr lang="hr-HR" dirty="0" err="1"/>
              <a:t>document</a:t>
            </a:r>
            <a:r>
              <a:rPr lang="hr-HR" dirty="0"/>
              <a:t> </a:t>
            </a:r>
            <a:r>
              <a:rPr lang="hr-HR" dirty="0" err="1"/>
              <a:t>camera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Admin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11188701" cy="651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, na zatvorenom, računalo, radni stol&#10;&#10;Opis je automatski generiran">
            <a:extLst>
              <a:ext uri="{FF2B5EF4-FFF2-40B4-BE49-F238E27FC236}">
                <a16:creationId xmlns:a16="http://schemas.microsoft.com/office/drawing/2014/main" id="{257804A7-C22D-4999-A25E-AB425ED72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" y="-176584"/>
            <a:ext cx="11188700" cy="92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zatvorenom, stol, sjedenje, monitor&#10;&#10;Opis je automatski generiran">
            <a:extLst>
              <a:ext uri="{FF2B5EF4-FFF2-40B4-BE49-F238E27FC236}">
                <a16:creationId xmlns:a16="http://schemas.microsoft.com/office/drawing/2014/main" id="{35C3FC70-2358-4B6C-86B6-8FD5C508B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188700" cy="92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127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186</TotalTime>
  <Words>260</Words>
  <Application>Microsoft Office PowerPoint</Application>
  <PresentationFormat>Prilagođeno</PresentationFormat>
  <Paragraphs>45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24" baseType="lpstr">
      <vt:lpstr>Arial - 26</vt:lpstr>
      <vt:lpstr>Arial - 24</vt:lpstr>
      <vt:lpstr>Calibri - 12</vt:lpstr>
      <vt:lpstr>Arial - 18</vt:lpstr>
      <vt:lpstr>Calibri - 14</vt:lpstr>
      <vt:lpstr>Arial</vt:lpstr>
      <vt:lpstr>Sansation Light - 12</vt:lpstr>
      <vt:lpstr>Arial - 20</vt:lpstr>
      <vt:lpstr>Arial - 22</vt:lpstr>
      <vt:lpstr>Gill Sans MT</vt:lpstr>
      <vt:lpstr>Arial - 36</vt:lpstr>
      <vt:lpstr>Arial - 28</vt:lpstr>
      <vt:lpstr>Calibri - 18</vt:lpstr>
      <vt:lpstr>Arial - 12</vt:lpstr>
      <vt:lpstr>Galerija</vt:lpstr>
      <vt:lpstr>PowerPoint prezentacija</vt:lpstr>
      <vt:lpstr>SMART Learning Suite Online</vt:lpstr>
      <vt:lpstr>PowerPoint prezentacija</vt:lpstr>
      <vt:lpstr>PowerPoint prezentacija</vt:lpstr>
      <vt:lpstr>PowerPoint prezentacija</vt:lpstr>
      <vt:lpstr>SMART Learning Suite Online</vt:lpstr>
      <vt:lpstr>Smart document camera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Korisnik</cp:lastModifiedBy>
  <cp:revision>15</cp:revision>
  <dcterms:created xsi:type="dcterms:W3CDTF">2019-06-11T12:53:18Z</dcterms:created>
  <dcterms:modified xsi:type="dcterms:W3CDTF">2019-11-03T19:36:52Z</dcterms:modified>
</cp:coreProperties>
</file>