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9"/>
  </p:notesMasterIdLst>
  <p:sldIdLst>
    <p:sldId id="256" r:id="rId2"/>
    <p:sldId id="258" r:id="rId3"/>
    <p:sldId id="278" r:id="rId4"/>
    <p:sldId id="280" r:id="rId5"/>
    <p:sldId id="286" r:id="rId6"/>
    <p:sldId id="261" r:id="rId7"/>
    <p:sldId id="288" r:id="rId8"/>
    <p:sldId id="285" r:id="rId9"/>
    <p:sldId id="279" r:id="rId10"/>
    <p:sldId id="264" r:id="rId11"/>
    <p:sldId id="265" r:id="rId12"/>
    <p:sldId id="270" r:id="rId13"/>
    <p:sldId id="283" r:id="rId14"/>
    <p:sldId id="284" r:id="rId15"/>
    <p:sldId id="271" r:id="rId16"/>
    <p:sldId id="272" r:id="rId17"/>
    <p:sldId id="287" r:id="rId18"/>
    <p:sldId id="266" r:id="rId19"/>
    <p:sldId id="267" r:id="rId20"/>
    <p:sldId id="268" r:id="rId21"/>
    <p:sldId id="269" r:id="rId22"/>
    <p:sldId id="281" r:id="rId23"/>
    <p:sldId id="282" r:id="rId24"/>
    <p:sldId id="273" r:id="rId25"/>
    <p:sldId id="275" r:id="rId26"/>
    <p:sldId id="277" r:id="rId27"/>
    <p:sldId id="274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0" autoAdjust="0"/>
    <p:restoredTop sz="94660"/>
  </p:normalViewPr>
  <p:slideViewPr>
    <p:cSldViewPr>
      <p:cViewPr varScale="1">
        <p:scale>
          <a:sx n="73" d="100"/>
          <a:sy n="73" d="100"/>
        </p:scale>
        <p:origin x="168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8892C-82DB-44B6-85A0-40671A252EFA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D8E81-02D0-4923-B7CE-259C57261E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94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D8E81-02D0-4923-B7CE-259C57261E1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14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D8E81-02D0-4923-B7CE-259C57261E18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13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E3D4993-8236-4567-A19C-2DAB87205DE2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2C35AE-62AC-40AF-B8D9-DBD15EB75B9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993-8236-4567-A19C-2DAB87205DE2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35AE-62AC-40AF-B8D9-DBD15EB75B9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993-8236-4567-A19C-2DAB87205DE2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35AE-62AC-40AF-B8D9-DBD15EB75B9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3D4993-8236-4567-A19C-2DAB87205DE2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2C35AE-62AC-40AF-B8D9-DBD15EB75B9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E3D4993-8236-4567-A19C-2DAB87205DE2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2C35AE-62AC-40AF-B8D9-DBD15EB75B9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993-8236-4567-A19C-2DAB87205DE2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35AE-62AC-40AF-B8D9-DBD15EB75B9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993-8236-4567-A19C-2DAB87205DE2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35AE-62AC-40AF-B8D9-DBD15EB75B9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3D4993-8236-4567-A19C-2DAB87205DE2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2C35AE-62AC-40AF-B8D9-DBD15EB75B9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4993-8236-4567-A19C-2DAB87205DE2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35AE-62AC-40AF-B8D9-DBD15EB75B9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3D4993-8236-4567-A19C-2DAB87205DE2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2C35AE-62AC-40AF-B8D9-DBD15EB75B94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3D4993-8236-4567-A19C-2DAB87205DE2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2C35AE-62AC-40AF-B8D9-DBD15EB75B94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3D4993-8236-4567-A19C-2DAB87205DE2}" type="datetimeFigureOut">
              <a:rPr lang="hr-HR" smtClean="0"/>
              <a:t>30.10.2019.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2C35AE-62AC-40AF-B8D9-DBD15EB75B9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5YkujW" TargetMode="External"/><Relationship Id="rId2" Type="http://schemas.openxmlformats.org/officeDocument/2006/relationships/hyperlink" Target="https://bit.ly/2JdR6f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adlet.com/gordana_divic1/priznanj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breakoutedu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deck.toy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365escape.com/Crazy-Christma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flippity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bit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1&amp;cad=rja&amp;uact=8&amp;ved=2ahUKEwj_2OiN07HlAhUDKuwKHTk5DIQQFjAAegQIBRAC&amp;url=https://www.genial.ly/&amp;usg=AOvVaw1Uw_GxwBLCVRrx6pjhcWz1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bit.ly/2rwUmc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60868805@N03/29847011167" TargetMode="External"/><Relationship Id="rId2" Type="http://schemas.openxmlformats.org/officeDocument/2006/relationships/hyperlink" Target="https://www.flickr.com/photos/sparkfun/240096571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2rwUmcY" TargetMode="External"/><Relationship Id="rId5" Type="http://schemas.openxmlformats.org/officeDocument/2006/relationships/hyperlink" Target="https://www.flickr.com/photos/codnewsroom/32649528092" TargetMode="External"/><Relationship Id="rId4" Type="http://schemas.openxmlformats.org/officeDocument/2006/relationships/hyperlink" Target="https://www.flickr.com/photos/codnewsroom/32679818411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134" y="908720"/>
            <a:ext cx="7327866" cy="1894362"/>
          </a:xfrm>
        </p:spPr>
        <p:txBody>
          <a:bodyPr>
            <a:normAutofit/>
          </a:bodyPr>
          <a:lstStyle/>
          <a:p>
            <a:r>
              <a:rPr lang="hr-HR" sz="4800" dirty="0" err="1">
                <a:latin typeface="Arial" panose="020B0604020202020204" pitchFamily="34" charset="0"/>
                <a:cs typeface="Arial" panose="020B0604020202020204" pitchFamily="34" charset="0"/>
              </a:rPr>
              <a:t>escape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 room primjenom</a:t>
            </a:r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digitalne tehnologije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3888" y="4894615"/>
            <a:ext cx="523832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hr-HR" sz="2400" cap="small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ksenija</a:t>
            </a:r>
            <a:r>
              <a:rPr lang="hr-HR" sz="2400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r-HR" sz="2400" cap="small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lekić</a:t>
            </a:r>
            <a:r>
              <a:rPr lang="hr-HR" sz="2400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 dražena </a:t>
            </a:r>
            <a:r>
              <a:rPr lang="hr-HR" sz="2400" cap="small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potočki</a:t>
            </a:r>
            <a:r>
              <a:rPr lang="hr-HR" sz="2400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90000"/>
              </a:lnSpc>
            </a:pPr>
            <a:r>
              <a:rPr lang="hr-HR" sz="2400" cap="small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oš</a:t>
            </a:r>
            <a:r>
              <a:rPr lang="hr-HR" sz="2400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hr-HR" sz="2400" cap="small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novska</a:t>
            </a:r>
            <a:r>
              <a:rPr lang="hr-HR" sz="2400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hr-HR" sz="2400" cap="small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novska</a:t>
            </a:r>
            <a:endParaRPr lang="hr-HR" sz="2400" cap="small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zervirano mjesto podnožja 3">
            <a:extLst>
              <a:ext uri="{FF2B5EF4-FFF2-40B4-BE49-F238E27FC236}">
                <a16:creationId xmlns:a16="http://schemas.microsoft.com/office/drawing/2014/main" id="{5A0A33E8-FB34-4169-8453-0254A048B7A4}"/>
              </a:ext>
            </a:extLst>
          </p:cNvPr>
          <p:cNvSpPr txBox="1"/>
          <p:nvPr/>
        </p:nvSpPr>
        <p:spPr>
          <a:xfrm>
            <a:off x="5076056" y="5877272"/>
            <a:ext cx="4430235" cy="36512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</a:rPr>
              <a:t>CUC, </a:t>
            </a:r>
            <a:r>
              <a:rPr lang="en-US" sz="2000" b="0" i="0" u="none" strike="noStrike" kern="1200" cap="none" spc="0" baseline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</a:rPr>
              <a:t>Šibenik</a:t>
            </a:r>
            <a:r>
              <a:rPr lang="en-US" sz="2000" b="0" i="0" u="none" strike="noStrike" kern="1200" cap="none" spc="0" baseline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</a:rPr>
              <a:t>, 6</a:t>
            </a:r>
            <a:r>
              <a:rPr lang="en-US" sz="2000" b="0" i="0" u="none" strike="noStrike" kern="1200" cap="none" spc="0" baseline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</a:rPr>
              <a:t>.-</a:t>
            </a:r>
            <a:r>
              <a:rPr lang="hr-HR" sz="2000" b="0" i="0" u="none" strike="noStrike" kern="1200" cap="none" spc="0" baseline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</a:rPr>
              <a:t> </a:t>
            </a:r>
            <a:r>
              <a:rPr lang="en-US" sz="2000" b="0" i="0" u="none" strike="noStrike" kern="1200" cap="none" spc="0" baseline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</a:rPr>
              <a:t>8.11.2019</a:t>
            </a:r>
            <a:r>
              <a:rPr lang="en-US" sz="2000" b="0" i="0" u="none" strike="noStrike" kern="1200" cap="none" spc="0" baseline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4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692696"/>
            <a:ext cx="8676456" cy="56886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Ishodi</a:t>
            </a:r>
          </a:p>
          <a:p>
            <a:pPr marL="0" indent="0">
              <a:spcBef>
                <a:spcPts val="0"/>
              </a:spcBef>
              <a:buNone/>
            </a:pP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     Učenik shvaća igru kao oblik učenja,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     istraživanja i suradnje.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     Učenik razvija društvene komunikacijske vještine.</a:t>
            </a:r>
          </a:p>
          <a:p>
            <a:pPr marL="0" indent="0">
              <a:spcBef>
                <a:spcPts val="0"/>
              </a:spcBef>
              <a:buNone/>
            </a:pP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suradničko učenje,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kritičko razmišljanje,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rješavanje problema,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kreativnost,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komunikacija</a:t>
            </a:r>
          </a:p>
        </p:txBody>
      </p:sp>
    </p:spTree>
    <p:extLst>
      <p:ext uri="{BB962C8B-B14F-4D97-AF65-F5344CB8AC3E}">
        <p14:creationId xmlns:p14="http://schemas.microsoft.com/office/powerpoint/2010/main" val="27798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67600" cy="796950"/>
          </a:xfrm>
        </p:spPr>
        <p:txBody>
          <a:bodyPr>
            <a:norm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PRIMJENA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484784"/>
            <a:ext cx="7467600" cy="48737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motivacija na početku školske godine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ponavljanje na kraju školske godine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motivacija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uvježbavanje 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projekti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Večer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matematike,…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787208" cy="6069288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endParaRPr lang="hr-HR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r-HR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eTwinning</a:t>
            </a:r>
            <a:r>
              <a:rPr lang="hr-HR" sz="3000" u="sng" dirty="0">
                <a:latin typeface="Arial" panose="020B0604020202020204" pitchFamily="34" charset="0"/>
                <a:cs typeface="Arial" panose="020B0604020202020204" pitchFamily="34" charset="0"/>
              </a:rPr>
              <a:t> projekt</a:t>
            </a:r>
            <a:r>
              <a:rPr lang="hr-HR" sz="28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hr-HR" sz="2800" u="sng" dirty="0"/>
          </a:p>
          <a:p>
            <a:pPr marL="0" indent="0" algn="ctr">
              <a:buNone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Statistika naša svagdašnja</a:t>
            </a: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obilježavanje Europskog dana statistike, 20.10. 2018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https://bit.ly/2JdR6fS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https://bit.ly/35YkujW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 smtClean="0"/>
              <a:t>           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NIŽA RAZINA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85" y="3653484"/>
            <a:ext cx="1315408" cy="136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64462"/>
            <a:ext cx="1514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160885" y="4220041"/>
            <a:ext cx="1" cy="2552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940152" y="5085184"/>
            <a:ext cx="0" cy="2675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okutnik 1"/>
          <p:cNvSpPr/>
          <p:nvPr/>
        </p:nvSpPr>
        <p:spPr>
          <a:xfrm>
            <a:off x="6809595" y="4175405"/>
            <a:ext cx="1650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hr-H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VIŠA </a:t>
            </a:r>
            <a:r>
              <a:rPr lang="hr-H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RAZINA</a:t>
            </a:r>
          </a:p>
        </p:txBody>
      </p:sp>
    </p:spTree>
    <p:extLst>
      <p:ext uri="{BB962C8B-B14F-4D97-AF65-F5344CB8AC3E}">
        <p14:creationId xmlns:p14="http://schemas.microsoft.com/office/powerpoint/2010/main" val="15476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771013"/>
            <a:ext cx="3888432" cy="388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404664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https://bit.ly/2JdR6fS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65809"/>
            <a:ext cx="7279984" cy="199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3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76207"/>
            <a:ext cx="4336942" cy="326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1916832"/>
            <a:ext cx="1944216" cy="132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85" y="3429001"/>
            <a:ext cx="192501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692696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https://bit.ly/35YkujW</a:t>
            </a:r>
          </a:p>
        </p:txBody>
      </p:sp>
    </p:spTree>
    <p:extLst>
      <p:ext uri="{BB962C8B-B14F-4D97-AF65-F5344CB8AC3E}">
        <p14:creationId xmlns:p14="http://schemas.microsoft.com/office/powerpoint/2010/main" val="37747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Priznanja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19" y="1088774"/>
            <a:ext cx="6581924" cy="526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               </a:t>
            </a:r>
            <a:r>
              <a:rPr lang="hr-HR" sz="3000" dirty="0">
                <a:latin typeface="Arial" panose="020B0604020202020204" pitchFamily="34" charset="0"/>
                <a:cs typeface="Arial" panose="020B0604020202020204" pitchFamily="34" charset="0"/>
              </a:rPr>
              <a:t>Djeljivost prirodnih brojeva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https://sites.google.com/view/tetamarica/početna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16017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5544616" cy="409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5953125" cy="6286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96752"/>
            <a:ext cx="3345476" cy="538388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772816"/>
            <a:ext cx="3681466" cy="248508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4479644"/>
            <a:ext cx="2826741" cy="209447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748" y="554397"/>
            <a:ext cx="962983" cy="9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BREAKOUT EDU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https://www.breakoutedu.com/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34998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36712"/>
            <a:ext cx="132193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1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7467600" cy="4873752"/>
          </a:xfrm>
        </p:spPr>
        <p:txBody>
          <a:bodyPr/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https://deck.toys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739208" cy="381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945762" cy="9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ŠTO JE ESCAPE ROOM?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628800"/>
            <a:ext cx="8147248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računalne igrice 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https://www.365escape.com/Crazy-Christmas.html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6711950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6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r>
              <a:rPr lang="hr-HR" sz="28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Flippity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   https://www.flippity.net/</a:t>
            </a:r>
          </a:p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272808" cy="455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1069886" cy="109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859216" cy="5925272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r-HR" sz="28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bit.ly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6610451" cy="31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6" y="1105394"/>
            <a:ext cx="81248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GENIALLY</a:t>
            </a:r>
            <a:r>
              <a:rPr lang="hr-H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97" y="1484784"/>
            <a:ext cx="6580131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9569" y="836712"/>
            <a:ext cx="2507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https://www.genial.ly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0271"/>
            <a:ext cx="871623" cy="8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BOOKWIDGETS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5688632" cy="483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1312677"/>
            <a:ext cx="4308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https://www.bookwidgets.com/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60252"/>
            <a:ext cx="7286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5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931224" cy="6069288"/>
          </a:xfrm>
        </p:spPr>
        <p:txBody>
          <a:bodyPr/>
          <a:lstStyle/>
          <a:p>
            <a:endParaRPr lang="hr-HR" dirty="0"/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različiti izvori, materijali, upute: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https://bit.ly/2rwUmcY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2037326" cy="20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4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00890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www.menti.com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, kod: ?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 descr="Slika na kojoj se prikazuje na zatvorenom, crno, sat&#10;&#10;Opis je automatski generiran">
            <a:extLst>
              <a:ext uri="{FF2B5EF4-FFF2-40B4-BE49-F238E27FC236}">
                <a16:creationId xmlns:a16="http://schemas.microsoft.com/office/drawing/2014/main" id="{2099D14F-1384-415B-A331-15635A67B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48880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996952"/>
            <a:ext cx="7467600" cy="3477000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Slike: </a:t>
            </a: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https://www.flickr.com/photos/sparkfun/24009657111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https://www.flickr.com/photos/160868805@N03/29847011167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https://www.flickr.com/photos/codnewsroom/32679818411/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https://www.flickr.com/photos/codnewsroom/32649528092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IZVORI, LITERATURA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628800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https://bit.ly/2rwUmcY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3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276872"/>
            <a:ext cx="7467600" cy="86409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                                       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Hvala na pozornosti!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5928" y="4437112"/>
            <a:ext cx="7467600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/>
              <a:buNone/>
            </a:pPr>
            <a:r>
              <a:rPr lang="hr-HR" sz="2200" dirty="0"/>
              <a:t>                                       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ksenija.lekic@</a:t>
            </a:r>
            <a:r>
              <a:rPr lang="hr-HR" sz="2200" dirty="0" err="1">
                <a:latin typeface="Arial" panose="020B0604020202020204" pitchFamily="34" charset="0"/>
                <a:cs typeface="Arial" panose="020B0604020202020204" pitchFamily="34" charset="0"/>
              </a:rPr>
              <a:t>skole.hr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 typeface="Wingdings"/>
              <a:buNone/>
            </a:pPr>
            <a:r>
              <a:rPr lang="hr-HR" sz="2200" dirty="0" err="1">
                <a:latin typeface="Arial" panose="020B0604020202020204" pitchFamily="34" charset="0"/>
                <a:cs typeface="Arial" panose="020B0604020202020204" pitchFamily="34" charset="0"/>
              </a:rPr>
              <a:t>drazena.potocki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hr-HR" sz="2200" dirty="0" err="1">
                <a:latin typeface="Arial" panose="020B0604020202020204" pitchFamily="34" charset="0"/>
                <a:cs typeface="Arial" panose="020B0604020202020204" pitchFamily="34" charset="0"/>
              </a:rPr>
              <a:t>skole.hr</a:t>
            </a: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/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91431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/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simulacije računalnih igara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20" y="4077072"/>
            <a:ext cx="3474790" cy="231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zultat slika za escape r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09" y="1348983"/>
            <a:ext cx="3426046" cy="22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3283553" cy="23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0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619672" y="1556792"/>
            <a:ext cx="7025208" cy="585326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zaključana soba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zanimljiva priča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različite zagonetke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vremensko ograničenje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ključ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23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uspješna implementacija u nastavu</a:t>
            </a:r>
          </a:p>
          <a:p>
            <a:endParaRPr lang="hr-H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90" y="2780928"/>
            <a:ext cx="2921636" cy="20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08" y="1771365"/>
            <a:ext cx="3033136" cy="20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39" y="4063669"/>
            <a:ext cx="3025597" cy="179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80711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395787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crno, bijelo, sjedenje&#10;&#10;Opis je automatski generiran">
            <a:extLst>
              <a:ext uri="{FF2B5EF4-FFF2-40B4-BE49-F238E27FC236}">
                <a16:creationId xmlns:a16="http://schemas.microsoft.com/office/drawing/2014/main" id="{91D08539-0321-4CAF-9042-348458554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2183"/>
            <a:ext cx="3325872" cy="3480873"/>
          </a:xfrm>
          <a:prstGeom prst="rect">
            <a:avLst/>
          </a:prstGeom>
        </p:spPr>
      </p:pic>
      <p:pic>
        <p:nvPicPr>
          <p:cNvPr id="5" name="Slika 4" descr="Slika na kojoj se prikazuje tiskanica&#10;&#10;Opis je automatski generiran">
            <a:extLst>
              <a:ext uri="{FF2B5EF4-FFF2-40B4-BE49-F238E27FC236}">
                <a16:creationId xmlns:a16="http://schemas.microsoft.com/office/drawing/2014/main" id="{600C51DD-4BB5-461A-8B09-AFAC66282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99" y="548680"/>
            <a:ext cx="3250948" cy="2438211"/>
          </a:xfrm>
          <a:prstGeom prst="rect">
            <a:avLst/>
          </a:prstGeom>
        </p:spPr>
      </p:pic>
      <p:pic>
        <p:nvPicPr>
          <p:cNvPr id="7" name="Slika 6" descr="Slika na kojoj se prikazuje tiskanica, omotnica, kutija&#10;&#10;Opis je automatski generiran">
            <a:extLst>
              <a:ext uri="{FF2B5EF4-FFF2-40B4-BE49-F238E27FC236}">
                <a16:creationId xmlns:a16="http://schemas.microsoft.com/office/drawing/2014/main" id="{C100F28B-1B56-4EFE-91ED-EEA5CE521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83" y="2838602"/>
            <a:ext cx="3707904" cy="2780928"/>
          </a:xfrm>
          <a:prstGeom prst="rect">
            <a:avLst/>
          </a:prstGeom>
        </p:spPr>
      </p:pic>
      <p:pic>
        <p:nvPicPr>
          <p:cNvPr id="9" name="Slika 8" descr="Slika na kojoj se prikazuje osoba, na zatvorenom, stol, sjedenje&#10;&#10;Opis je automatski generiran">
            <a:extLst>
              <a:ext uri="{FF2B5EF4-FFF2-40B4-BE49-F238E27FC236}">
                <a16:creationId xmlns:a16="http://schemas.microsoft.com/office/drawing/2014/main" id="{9D57901D-8252-4494-BAAA-EB1F9B70C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02" y="2852936"/>
            <a:ext cx="2755598" cy="36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zašto digitalna tehnologija?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844824"/>
            <a:ext cx="7467600" cy="4873752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priprema materijala</a:t>
            </a: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mnoštvo kutija i lokota</a:t>
            </a: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vrijeme za organizaciju</a:t>
            </a: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104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620688"/>
            <a:ext cx="7467600" cy="4873752"/>
          </a:xfrm>
        </p:spPr>
        <p:txBody>
          <a:bodyPr/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digitalna tehnologija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123728" y="1628800"/>
            <a:ext cx="4572000" cy="25439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digitalni lokoti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digitalne kutije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digitalni kodovi</a:t>
            </a:r>
          </a:p>
        </p:txBody>
      </p:sp>
    </p:spTree>
    <p:extLst>
      <p:ext uri="{BB962C8B-B14F-4D97-AF65-F5344CB8AC3E}">
        <p14:creationId xmlns:p14="http://schemas.microsoft.com/office/powerpoint/2010/main" val="20831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811</TotalTime>
  <Words>243</Words>
  <Application>Microsoft Office PowerPoint</Application>
  <PresentationFormat>Prikaz na zaslonu (4:3)</PresentationFormat>
  <Paragraphs>96</Paragraphs>
  <Slides>27</Slides>
  <Notes>2</Notes>
  <HiddenSlides>1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Century Schoolbook</vt:lpstr>
      <vt:lpstr>Courier New</vt:lpstr>
      <vt:lpstr>Wingdings</vt:lpstr>
      <vt:lpstr>Wingdings 2</vt:lpstr>
      <vt:lpstr>Oriel</vt:lpstr>
      <vt:lpstr>escape room primjenom digitalne tehnologije</vt:lpstr>
      <vt:lpstr>ŠTO JE ESCAPE ROOM?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zašto digitalna tehnologija?</vt:lpstr>
      <vt:lpstr>PowerPoint prezentacija</vt:lpstr>
      <vt:lpstr>PowerPoint prezentacija</vt:lpstr>
      <vt:lpstr>PRIMJENA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BREAKOUT EDU</vt:lpstr>
      <vt:lpstr>PowerPoint prezentacija</vt:lpstr>
      <vt:lpstr>PowerPoint prezentacija</vt:lpstr>
      <vt:lpstr>PowerPoint prezentacija</vt:lpstr>
      <vt:lpstr>GENIALLY </vt:lpstr>
      <vt:lpstr>BOOKWIDGETS</vt:lpstr>
      <vt:lpstr>PowerPoint prezentacija</vt:lpstr>
      <vt:lpstr>EVALUACIJA</vt:lpstr>
      <vt:lpstr>IZVORI, LITERATURA: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room primjenom digitalne tehnologije</dc:title>
  <dc:creator>Dada</dc:creator>
  <cp:lastModifiedBy>Ksenija Lekić</cp:lastModifiedBy>
  <cp:revision>37</cp:revision>
  <dcterms:created xsi:type="dcterms:W3CDTF">2019-10-20T20:24:06Z</dcterms:created>
  <dcterms:modified xsi:type="dcterms:W3CDTF">2019-10-30T13:16:39Z</dcterms:modified>
</cp:coreProperties>
</file>